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0.jpg" ContentType="image/jpg"/>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media/image17.jpg" ContentType="image/jpg"/>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5" r:id="rId1"/>
  </p:sldMasterIdLst>
  <p:notesMasterIdLst>
    <p:notesMasterId r:id="rId70"/>
  </p:notesMasterIdLst>
  <p:sldIdLst>
    <p:sldId id="256" r:id="rId2"/>
    <p:sldId id="260" r:id="rId3"/>
    <p:sldId id="261" r:id="rId4"/>
    <p:sldId id="257" r:id="rId5"/>
    <p:sldId id="262" r:id="rId6"/>
    <p:sldId id="298" r:id="rId7"/>
    <p:sldId id="299" r:id="rId8"/>
    <p:sldId id="300" r:id="rId9"/>
    <p:sldId id="301" r:id="rId10"/>
    <p:sldId id="311" r:id="rId11"/>
    <p:sldId id="328" r:id="rId12"/>
    <p:sldId id="263" r:id="rId13"/>
    <p:sldId id="264" r:id="rId14"/>
    <p:sldId id="267" r:id="rId15"/>
    <p:sldId id="265" r:id="rId16"/>
    <p:sldId id="266" r:id="rId17"/>
    <p:sldId id="268" r:id="rId18"/>
    <p:sldId id="269" r:id="rId19"/>
    <p:sldId id="270" r:id="rId20"/>
    <p:sldId id="271" r:id="rId21"/>
    <p:sldId id="272" r:id="rId22"/>
    <p:sldId id="273" r:id="rId23"/>
    <p:sldId id="312" r:id="rId24"/>
    <p:sldId id="279" r:id="rId25"/>
    <p:sldId id="280" r:id="rId26"/>
    <p:sldId id="281" r:id="rId27"/>
    <p:sldId id="282" r:id="rId28"/>
    <p:sldId id="283" r:id="rId29"/>
    <p:sldId id="284" r:id="rId30"/>
    <p:sldId id="302" r:id="rId31"/>
    <p:sldId id="285" r:id="rId32"/>
    <p:sldId id="286" r:id="rId33"/>
    <p:sldId id="287" r:id="rId34"/>
    <p:sldId id="288" r:id="rId35"/>
    <p:sldId id="290" r:id="rId36"/>
    <p:sldId id="291" r:id="rId37"/>
    <p:sldId id="292" r:id="rId38"/>
    <p:sldId id="293" r:id="rId39"/>
    <p:sldId id="294" r:id="rId40"/>
    <p:sldId id="295" r:id="rId41"/>
    <p:sldId id="308" r:id="rId42"/>
    <p:sldId id="303" r:id="rId43"/>
    <p:sldId id="304" r:id="rId44"/>
    <p:sldId id="305" r:id="rId45"/>
    <p:sldId id="306" r:id="rId46"/>
    <p:sldId id="310" r:id="rId47"/>
    <p:sldId id="330" r:id="rId48"/>
    <p:sldId id="326" r:id="rId49"/>
    <p:sldId id="327" r:id="rId50"/>
    <p:sldId id="329" r:id="rId51"/>
    <p:sldId id="331" r:id="rId52"/>
    <p:sldId id="309" r:id="rId53"/>
    <p:sldId id="313" r:id="rId54"/>
    <p:sldId id="332" r:id="rId55"/>
    <p:sldId id="333" r:id="rId56"/>
    <p:sldId id="334" r:id="rId57"/>
    <p:sldId id="335" r:id="rId58"/>
    <p:sldId id="336" r:id="rId59"/>
    <p:sldId id="314" r:id="rId60"/>
    <p:sldId id="316" r:id="rId61"/>
    <p:sldId id="317" r:id="rId62"/>
    <p:sldId id="318" r:id="rId63"/>
    <p:sldId id="319" r:id="rId64"/>
    <p:sldId id="321" r:id="rId65"/>
    <p:sldId id="322" r:id="rId66"/>
    <p:sldId id="323" r:id="rId67"/>
    <p:sldId id="325" r:id="rId68"/>
    <p:sldId id="296"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5371" autoAdjust="0"/>
    <p:restoredTop sz="94660"/>
  </p:normalViewPr>
  <p:slideViewPr>
    <p:cSldViewPr snapToGrid="0">
      <p:cViewPr varScale="1">
        <p:scale>
          <a:sx n="74" d="100"/>
          <a:sy n="74" d="100"/>
        </p:scale>
        <p:origin x="101" y="3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8AC9BE-E3F5-4252-816B-F4C49648FD66}" type="doc">
      <dgm:prSet loTypeId="urn:microsoft.com/office/officeart/2005/8/layout/radial4" loCatId="relationship" qsTypeId="urn:microsoft.com/office/officeart/2005/8/quickstyle/3d6" qsCatId="3D" csTypeId="urn:microsoft.com/office/officeart/2005/8/colors/colorful1" csCatId="colorful" phldr="1"/>
      <dgm:spPr/>
      <dgm:t>
        <a:bodyPr/>
        <a:lstStyle/>
        <a:p>
          <a:endParaRPr lang="en-US"/>
        </a:p>
      </dgm:t>
    </dgm:pt>
    <dgm:pt modelId="{BBCACAE5-3ABE-4FE5-9D98-764323678E5C}">
      <dgm:prSet phldrT="[Text]"/>
      <dgm:spPr/>
      <dgm:t>
        <a:bodyPr/>
        <a:lstStyle/>
        <a:p>
          <a:r>
            <a:rPr lang="en-US" dirty="0" smtClean="0"/>
            <a:t>ERP</a:t>
          </a:r>
          <a:endParaRPr lang="en-US" dirty="0"/>
        </a:p>
      </dgm:t>
    </dgm:pt>
    <dgm:pt modelId="{1349450D-1D27-4656-8276-845BC647F3D2}" type="parTrans" cxnId="{CABE4D98-6EFB-4FF3-AB1F-4219CF970471}">
      <dgm:prSet/>
      <dgm:spPr/>
      <dgm:t>
        <a:bodyPr/>
        <a:lstStyle/>
        <a:p>
          <a:endParaRPr lang="en-US"/>
        </a:p>
      </dgm:t>
    </dgm:pt>
    <dgm:pt modelId="{E44DD5D2-4985-4B56-873D-10C9DEC24DD1}" type="sibTrans" cxnId="{CABE4D98-6EFB-4FF3-AB1F-4219CF970471}">
      <dgm:prSet/>
      <dgm:spPr/>
      <dgm:t>
        <a:bodyPr/>
        <a:lstStyle/>
        <a:p>
          <a:endParaRPr lang="en-US"/>
        </a:p>
      </dgm:t>
    </dgm:pt>
    <dgm:pt modelId="{20DAB401-D5C8-43CA-B4EB-30FBE2732699}">
      <dgm:prSet phldrT="[Text]" custT="1"/>
      <dgm:spPr/>
      <dgm:t>
        <a:bodyPr anchor="ctr" anchorCtr="1"/>
        <a:lstStyle/>
        <a:p>
          <a:r>
            <a:rPr lang="en-US" sz="1400" dirty="0" smtClean="0"/>
            <a:t>FINANCIAL MANAGEMENT</a:t>
          </a:r>
          <a:endParaRPr lang="en-US" sz="1400" dirty="0"/>
        </a:p>
      </dgm:t>
    </dgm:pt>
    <dgm:pt modelId="{21A1FD50-57C6-4218-8332-CC7830F10052}" type="parTrans" cxnId="{9D2220E7-1288-46BF-A199-3260865A175A}">
      <dgm:prSet/>
      <dgm:spPr/>
      <dgm:t>
        <a:bodyPr anchor="ctr" anchorCtr="1"/>
        <a:lstStyle/>
        <a:p>
          <a:endParaRPr lang="en-US" sz="1800"/>
        </a:p>
      </dgm:t>
    </dgm:pt>
    <dgm:pt modelId="{E556CB78-F602-4680-AC35-6F88B61C6CA5}" type="sibTrans" cxnId="{9D2220E7-1288-46BF-A199-3260865A175A}">
      <dgm:prSet/>
      <dgm:spPr/>
      <dgm:t>
        <a:bodyPr/>
        <a:lstStyle/>
        <a:p>
          <a:endParaRPr lang="en-US"/>
        </a:p>
      </dgm:t>
    </dgm:pt>
    <dgm:pt modelId="{45ADDD08-D05D-4409-B13D-38D842DB3190}">
      <dgm:prSet phldrT="[Text]" custT="1"/>
      <dgm:spPr/>
      <dgm:t>
        <a:bodyPr anchor="ctr" anchorCtr="1"/>
        <a:lstStyle/>
        <a:p>
          <a:r>
            <a:rPr lang="en-US" sz="1400" dirty="0" smtClean="0"/>
            <a:t>BUSINESS INTELLIGENCE</a:t>
          </a:r>
          <a:endParaRPr lang="en-US" sz="1400" dirty="0"/>
        </a:p>
      </dgm:t>
    </dgm:pt>
    <dgm:pt modelId="{0935D9E4-BA2D-4EE2-99BE-5500FDE5026C}" type="parTrans" cxnId="{81F421D4-302A-4382-BF76-A5B7F0482C63}">
      <dgm:prSet/>
      <dgm:spPr/>
      <dgm:t>
        <a:bodyPr anchor="ctr" anchorCtr="1"/>
        <a:lstStyle/>
        <a:p>
          <a:endParaRPr lang="en-US" sz="1800"/>
        </a:p>
      </dgm:t>
    </dgm:pt>
    <dgm:pt modelId="{D9B4ABAA-9C87-4292-9F8B-5AE655BE8353}" type="sibTrans" cxnId="{81F421D4-302A-4382-BF76-A5B7F0482C63}">
      <dgm:prSet/>
      <dgm:spPr/>
      <dgm:t>
        <a:bodyPr/>
        <a:lstStyle/>
        <a:p>
          <a:endParaRPr lang="en-US"/>
        </a:p>
      </dgm:t>
    </dgm:pt>
    <dgm:pt modelId="{201175A0-AD52-4098-953F-DEC114C0389C}">
      <dgm:prSet phldrT="[Text]" custT="1"/>
      <dgm:spPr/>
      <dgm:t>
        <a:bodyPr anchor="ctr" anchorCtr="1"/>
        <a:lstStyle/>
        <a:p>
          <a:r>
            <a:rPr lang="en-US" sz="1400" dirty="0" smtClean="0"/>
            <a:t>SUPPLY CHAIN MANAGEMENT</a:t>
          </a:r>
          <a:endParaRPr lang="en-US" sz="1400" dirty="0"/>
        </a:p>
      </dgm:t>
    </dgm:pt>
    <dgm:pt modelId="{821A02AF-6A3D-49C1-AA52-CFF1839AE3DE}" type="parTrans" cxnId="{F879BA7A-64A4-456A-B5A3-39B354398C61}">
      <dgm:prSet/>
      <dgm:spPr/>
      <dgm:t>
        <a:bodyPr anchor="ctr" anchorCtr="1"/>
        <a:lstStyle/>
        <a:p>
          <a:endParaRPr lang="en-US" sz="1800"/>
        </a:p>
      </dgm:t>
    </dgm:pt>
    <dgm:pt modelId="{21DD5EB2-275F-49E0-B5E8-C8D397407E78}" type="sibTrans" cxnId="{F879BA7A-64A4-456A-B5A3-39B354398C61}">
      <dgm:prSet/>
      <dgm:spPr/>
      <dgm:t>
        <a:bodyPr/>
        <a:lstStyle/>
        <a:p>
          <a:endParaRPr lang="en-US"/>
        </a:p>
      </dgm:t>
    </dgm:pt>
    <dgm:pt modelId="{DE2D56F5-5045-48FA-9FEF-F1E637DA56BF}">
      <dgm:prSet phldrT="[Text]" custT="1"/>
      <dgm:spPr/>
      <dgm:t>
        <a:bodyPr anchor="ctr" anchorCtr="1"/>
        <a:lstStyle/>
        <a:p>
          <a:r>
            <a:rPr lang="en-US" sz="1400" dirty="0" smtClean="0"/>
            <a:t>HUMAN RESOURCE MANAGEMENT</a:t>
          </a:r>
          <a:endParaRPr lang="en-US" sz="1400" dirty="0"/>
        </a:p>
      </dgm:t>
    </dgm:pt>
    <dgm:pt modelId="{871BA335-1993-4EEA-854B-D563A308EACD}" type="parTrans" cxnId="{9D1DB995-91CE-4199-9AA1-150C2B6A33B1}">
      <dgm:prSet/>
      <dgm:spPr/>
      <dgm:t>
        <a:bodyPr anchor="ctr" anchorCtr="1"/>
        <a:lstStyle/>
        <a:p>
          <a:endParaRPr lang="en-US" sz="1800"/>
        </a:p>
      </dgm:t>
    </dgm:pt>
    <dgm:pt modelId="{9F4000E7-6264-4053-A0CA-9F6CFA7056C9}" type="sibTrans" cxnId="{9D1DB995-91CE-4199-9AA1-150C2B6A33B1}">
      <dgm:prSet/>
      <dgm:spPr/>
      <dgm:t>
        <a:bodyPr/>
        <a:lstStyle/>
        <a:p>
          <a:endParaRPr lang="en-US"/>
        </a:p>
      </dgm:t>
    </dgm:pt>
    <dgm:pt modelId="{AE8DBBE2-6C48-4F89-BB1E-B37BB87F1050}">
      <dgm:prSet phldrT="[Text]" custT="1"/>
      <dgm:spPr/>
      <dgm:t>
        <a:bodyPr anchor="ctr" anchorCtr="1"/>
        <a:lstStyle/>
        <a:p>
          <a:r>
            <a:rPr lang="en-US" sz="1400" dirty="0" smtClean="0"/>
            <a:t>MANUFACTURING OPERATIONS</a:t>
          </a:r>
          <a:endParaRPr lang="en-US" sz="1400" dirty="0"/>
        </a:p>
      </dgm:t>
    </dgm:pt>
    <dgm:pt modelId="{C6BDD334-3728-4F1A-8F9A-036451BEE19D}" type="parTrans" cxnId="{CD3DD8AE-59FA-475C-ADDB-B1F42372399B}">
      <dgm:prSet/>
      <dgm:spPr/>
      <dgm:t>
        <a:bodyPr anchor="ctr" anchorCtr="1"/>
        <a:lstStyle/>
        <a:p>
          <a:endParaRPr lang="en-US" sz="1800"/>
        </a:p>
      </dgm:t>
    </dgm:pt>
    <dgm:pt modelId="{E7F936E4-9F67-49E3-ACF7-2690CED02260}" type="sibTrans" cxnId="{CD3DD8AE-59FA-475C-ADDB-B1F42372399B}">
      <dgm:prSet/>
      <dgm:spPr/>
      <dgm:t>
        <a:bodyPr/>
        <a:lstStyle/>
        <a:p>
          <a:endParaRPr lang="en-US"/>
        </a:p>
      </dgm:t>
    </dgm:pt>
    <dgm:pt modelId="{388D3797-C134-414C-BCD5-F1D150575806}">
      <dgm:prSet phldrT="[Text]" custT="1"/>
      <dgm:spPr/>
      <dgm:t>
        <a:bodyPr anchor="ctr" anchorCtr="1"/>
        <a:lstStyle/>
        <a:p>
          <a:r>
            <a:rPr lang="en-US" sz="1400" dirty="0" smtClean="0"/>
            <a:t>INTEGRATION</a:t>
          </a:r>
          <a:endParaRPr lang="en-US" sz="1400" dirty="0"/>
        </a:p>
      </dgm:t>
    </dgm:pt>
    <dgm:pt modelId="{DD96B53D-996F-45B7-A471-51728989E611}" type="parTrans" cxnId="{8C6836CC-2708-42FA-8958-FFCC746BBB68}">
      <dgm:prSet/>
      <dgm:spPr/>
      <dgm:t>
        <a:bodyPr anchor="ctr" anchorCtr="1"/>
        <a:lstStyle/>
        <a:p>
          <a:endParaRPr lang="en-US" sz="1800"/>
        </a:p>
      </dgm:t>
    </dgm:pt>
    <dgm:pt modelId="{FBB56BFC-9253-4765-9B9B-140D8443AC18}" type="sibTrans" cxnId="{8C6836CC-2708-42FA-8958-FFCC746BBB68}">
      <dgm:prSet/>
      <dgm:spPr/>
      <dgm:t>
        <a:bodyPr/>
        <a:lstStyle/>
        <a:p>
          <a:endParaRPr lang="en-US"/>
        </a:p>
      </dgm:t>
    </dgm:pt>
    <dgm:pt modelId="{88DC9861-92AE-4807-9564-C4613A16A35D}" type="pres">
      <dgm:prSet presAssocID="{E28AC9BE-E3F5-4252-816B-F4C49648FD66}" presName="cycle" presStyleCnt="0">
        <dgm:presLayoutVars>
          <dgm:chMax val="1"/>
          <dgm:dir/>
          <dgm:animLvl val="ctr"/>
          <dgm:resizeHandles val="exact"/>
        </dgm:presLayoutVars>
      </dgm:prSet>
      <dgm:spPr/>
      <dgm:t>
        <a:bodyPr/>
        <a:lstStyle/>
        <a:p>
          <a:endParaRPr lang="en-US"/>
        </a:p>
      </dgm:t>
    </dgm:pt>
    <dgm:pt modelId="{73AFC76E-8D0D-40C2-81A2-D984E4502857}" type="pres">
      <dgm:prSet presAssocID="{BBCACAE5-3ABE-4FE5-9D98-764323678E5C}" presName="centerShape" presStyleLbl="node0" presStyleIdx="0" presStyleCnt="1"/>
      <dgm:spPr/>
      <dgm:t>
        <a:bodyPr/>
        <a:lstStyle/>
        <a:p>
          <a:endParaRPr lang="en-US"/>
        </a:p>
      </dgm:t>
    </dgm:pt>
    <dgm:pt modelId="{131DA795-08BD-4AA1-90D2-C405F18F6C05}" type="pres">
      <dgm:prSet presAssocID="{21A1FD50-57C6-4218-8332-CC7830F10052}" presName="parTrans" presStyleLbl="bgSibTrans2D1" presStyleIdx="0" presStyleCnt="6"/>
      <dgm:spPr/>
      <dgm:t>
        <a:bodyPr/>
        <a:lstStyle/>
        <a:p>
          <a:endParaRPr lang="en-US"/>
        </a:p>
      </dgm:t>
    </dgm:pt>
    <dgm:pt modelId="{7DF3D048-6B3C-4758-99FB-C22BBBBDF7E2}" type="pres">
      <dgm:prSet presAssocID="{20DAB401-D5C8-43CA-B4EB-30FBE2732699}" presName="node" presStyleLbl="node1" presStyleIdx="0" presStyleCnt="6" custScaleX="133480" custScaleY="125137">
        <dgm:presLayoutVars>
          <dgm:bulletEnabled val="1"/>
        </dgm:presLayoutVars>
      </dgm:prSet>
      <dgm:spPr/>
      <dgm:t>
        <a:bodyPr/>
        <a:lstStyle/>
        <a:p>
          <a:endParaRPr lang="en-US"/>
        </a:p>
      </dgm:t>
    </dgm:pt>
    <dgm:pt modelId="{D6FDB178-2355-44B1-8FD5-FC332C7904A1}" type="pres">
      <dgm:prSet presAssocID="{0935D9E4-BA2D-4EE2-99BE-5500FDE5026C}" presName="parTrans" presStyleLbl="bgSibTrans2D1" presStyleIdx="1" presStyleCnt="6"/>
      <dgm:spPr/>
      <dgm:t>
        <a:bodyPr/>
        <a:lstStyle/>
        <a:p>
          <a:endParaRPr lang="en-US"/>
        </a:p>
      </dgm:t>
    </dgm:pt>
    <dgm:pt modelId="{2D2CCE15-150A-493C-A8EC-B055899B8F7E}" type="pres">
      <dgm:prSet presAssocID="{45ADDD08-D05D-4409-B13D-38D842DB3190}" presName="node" presStyleLbl="node1" presStyleIdx="1" presStyleCnt="6" custScaleX="133480" custScaleY="125137" custRadScaleRad="109892" custRadScaleInc="-25334">
        <dgm:presLayoutVars>
          <dgm:bulletEnabled val="1"/>
        </dgm:presLayoutVars>
      </dgm:prSet>
      <dgm:spPr/>
      <dgm:t>
        <a:bodyPr/>
        <a:lstStyle/>
        <a:p>
          <a:endParaRPr lang="en-US"/>
        </a:p>
      </dgm:t>
    </dgm:pt>
    <dgm:pt modelId="{CBD64E19-A827-4F1B-9717-A34D280E2E76}" type="pres">
      <dgm:prSet presAssocID="{821A02AF-6A3D-49C1-AA52-CFF1839AE3DE}" presName="parTrans" presStyleLbl="bgSibTrans2D1" presStyleIdx="2" presStyleCnt="6"/>
      <dgm:spPr/>
      <dgm:t>
        <a:bodyPr/>
        <a:lstStyle/>
        <a:p>
          <a:endParaRPr lang="en-US"/>
        </a:p>
      </dgm:t>
    </dgm:pt>
    <dgm:pt modelId="{ABBCAF95-5FD5-4459-82B2-8CC3933B2978}" type="pres">
      <dgm:prSet presAssocID="{201175A0-AD52-4098-953F-DEC114C0389C}" presName="node" presStyleLbl="node1" presStyleIdx="2" presStyleCnt="6" custScaleX="133480" custScaleY="125137" custRadScaleRad="91597" custRadScaleInc="-8002">
        <dgm:presLayoutVars>
          <dgm:bulletEnabled val="1"/>
        </dgm:presLayoutVars>
      </dgm:prSet>
      <dgm:spPr/>
      <dgm:t>
        <a:bodyPr/>
        <a:lstStyle/>
        <a:p>
          <a:endParaRPr lang="en-US"/>
        </a:p>
      </dgm:t>
    </dgm:pt>
    <dgm:pt modelId="{6B12664A-38FD-4CE6-AE68-DEBD4455DE99}" type="pres">
      <dgm:prSet presAssocID="{871BA335-1993-4EEA-854B-D563A308EACD}" presName="parTrans" presStyleLbl="bgSibTrans2D1" presStyleIdx="3" presStyleCnt="6"/>
      <dgm:spPr/>
      <dgm:t>
        <a:bodyPr/>
        <a:lstStyle/>
        <a:p>
          <a:endParaRPr lang="en-US"/>
        </a:p>
      </dgm:t>
    </dgm:pt>
    <dgm:pt modelId="{9A26B7C4-D610-4E39-97DE-BC4C57A39B50}" type="pres">
      <dgm:prSet presAssocID="{DE2D56F5-5045-48FA-9FEF-F1E637DA56BF}" presName="node" presStyleLbl="node1" presStyleIdx="3" presStyleCnt="6" custScaleX="133480" custScaleY="125137" custRadScaleRad="90967" custRadScaleInc="15720">
        <dgm:presLayoutVars>
          <dgm:bulletEnabled val="1"/>
        </dgm:presLayoutVars>
      </dgm:prSet>
      <dgm:spPr/>
      <dgm:t>
        <a:bodyPr/>
        <a:lstStyle/>
        <a:p>
          <a:endParaRPr lang="en-US"/>
        </a:p>
      </dgm:t>
    </dgm:pt>
    <dgm:pt modelId="{ACA69542-5960-4376-8508-0D0FEC518F13}" type="pres">
      <dgm:prSet presAssocID="{C6BDD334-3728-4F1A-8F9A-036451BEE19D}" presName="parTrans" presStyleLbl="bgSibTrans2D1" presStyleIdx="4" presStyleCnt="6"/>
      <dgm:spPr/>
      <dgm:t>
        <a:bodyPr/>
        <a:lstStyle/>
        <a:p>
          <a:endParaRPr lang="en-US"/>
        </a:p>
      </dgm:t>
    </dgm:pt>
    <dgm:pt modelId="{52F2305B-28C2-4AC0-9FB1-1EE6BA695091}" type="pres">
      <dgm:prSet presAssocID="{AE8DBBE2-6C48-4F89-BB1E-B37BB87F1050}" presName="node" presStyleLbl="node1" presStyleIdx="4" presStyleCnt="6" custScaleX="133480" custScaleY="125137" custRadScaleRad="113378" custRadScaleInc="28062">
        <dgm:presLayoutVars>
          <dgm:bulletEnabled val="1"/>
        </dgm:presLayoutVars>
      </dgm:prSet>
      <dgm:spPr/>
      <dgm:t>
        <a:bodyPr/>
        <a:lstStyle/>
        <a:p>
          <a:endParaRPr lang="en-US"/>
        </a:p>
      </dgm:t>
    </dgm:pt>
    <dgm:pt modelId="{482E8D04-CAA3-4096-874D-40D3ACB5FFA2}" type="pres">
      <dgm:prSet presAssocID="{DD96B53D-996F-45B7-A471-51728989E611}" presName="parTrans" presStyleLbl="bgSibTrans2D1" presStyleIdx="5" presStyleCnt="6"/>
      <dgm:spPr/>
      <dgm:t>
        <a:bodyPr/>
        <a:lstStyle/>
        <a:p>
          <a:endParaRPr lang="en-US"/>
        </a:p>
      </dgm:t>
    </dgm:pt>
    <dgm:pt modelId="{7CC9A3B9-38EF-471B-ACF3-527997CAC3D4}" type="pres">
      <dgm:prSet presAssocID="{388D3797-C134-414C-BCD5-F1D150575806}" presName="node" presStyleLbl="node1" presStyleIdx="5" presStyleCnt="6" custScaleX="133480" custScaleY="125137" custRadScaleRad="102855" custRadScaleInc="-1060">
        <dgm:presLayoutVars>
          <dgm:bulletEnabled val="1"/>
        </dgm:presLayoutVars>
      </dgm:prSet>
      <dgm:spPr/>
      <dgm:t>
        <a:bodyPr/>
        <a:lstStyle/>
        <a:p>
          <a:endParaRPr lang="en-US"/>
        </a:p>
      </dgm:t>
    </dgm:pt>
  </dgm:ptLst>
  <dgm:cxnLst>
    <dgm:cxn modelId="{CABE4D98-6EFB-4FF3-AB1F-4219CF970471}" srcId="{E28AC9BE-E3F5-4252-816B-F4C49648FD66}" destId="{BBCACAE5-3ABE-4FE5-9D98-764323678E5C}" srcOrd="0" destOrd="0" parTransId="{1349450D-1D27-4656-8276-845BC647F3D2}" sibTransId="{E44DD5D2-4985-4B56-873D-10C9DEC24DD1}"/>
    <dgm:cxn modelId="{333D43D7-EE80-4DDD-B038-9F9EA11ED797}" type="presOf" srcId="{20DAB401-D5C8-43CA-B4EB-30FBE2732699}" destId="{7DF3D048-6B3C-4758-99FB-C22BBBBDF7E2}" srcOrd="0" destOrd="0" presId="urn:microsoft.com/office/officeart/2005/8/layout/radial4"/>
    <dgm:cxn modelId="{81F421D4-302A-4382-BF76-A5B7F0482C63}" srcId="{BBCACAE5-3ABE-4FE5-9D98-764323678E5C}" destId="{45ADDD08-D05D-4409-B13D-38D842DB3190}" srcOrd="1" destOrd="0" parTransId="{0935D9E4-BA2D-4EE2-99BE-5500FDE5026C}" sibTransId="{D9B4ABAA-9C87-4292-9F8B-5AE655BE8353}"/>
    <dgm:cxn modelId="{5516E517-188C-446C-97EB-B69E877AEB70}" type="presOf" srcId="{DE2D56F5-5045-48FA-9FEF-F1E637DA56BF}" destId="{9A26B7C4-D610-4E39-97DE-BC4C57A39B50}" srcOrd="0" destOrd="0" presId="urn:microsoft.com/office/officeart/2005/8/layout/radial4"/>
    <dgm:cxn modelId="{9DAD05ED-34F7-44AC-8C64-239A19F23EA6}" type="presOf" srcId="{E28AC9BE-E3F5-4252-816B-F4C49648FD66}" destId="{88DC9861-92AE-4807-9564-C4613A16A35D}" srcOrd="0" destOrd="0" presId="urn:microsoft.com/office/officeart/2005/8/layout/radial4"/>
    <dgm:cxn modelId="{E1ECB643-499D-4815-94A1-E01D5BC93512}" type="presOf" srcId="{C6BDD334-3728-4F1A-8F9A-036451BEE19D}" destId="{ACA69542-5960-4376-8508-0D0FEC518F13}" srcOrd="0" destOrd="0" presId="urn:microsoft.com/office/officeart/2005/8/layout/radial4"/>
    <dgm:cxn modelId="{E9AFE5A8-BF79-44A5-BE7F-928405E49832}" type="presOf" srcId="{0935D9E4-BA2D-4EE2-99BE-5500FDE5026C}" destId="{D6FDB178-2355-44B1-8FD5-FC332C7904A1}" srcOrd="0" destOrd="0" presId="urn:microsoft.com/office/officeart/2005/8/layout/radial4"/>
    <dgm:cxn modelId="{F879BA7A-64A4-456A-B5A3-39B354398C61}" srcId="{BBCACAE5-3ABE-4FE5-9D98-764323678E5C}" destId="{201175A0-AD52-4098-953F-DEC114C0389C}" srcOrd="2" destOrd="0" parTransId="{821A02AF-6A3D-49C1-AA52-CFF1839AE3DE}" sibTransId="{21DD5EB2-275F-49E0-B5E8-C8D397407E78}"/>
    <dgm:cxn modelId="{9D1DB995-91CE-4199-9AA1-150C2B6A33B1}" srcId="{BBCACAE5-3ABE-4FE5-9D98-764323678E5C}" destId="{DE2D56F5-5045-48FA-9FEF-F1E637DA56BF}" srcOrd="3" destOrd="0" parTransId="{871BA335-1993-4EEA-854B-D563A308EACD}" sibTransId="{9F4000E7-6264-4053-A0CA-9F6CFA7056C9}"/>
    <dgm:cxn modelId="{6056316C-3F82-44E0-B062-BC2EC9F6587B}" type="presOf" srcId="{821A02AF-6A3D-49C1-AA52-CFF1839AE3DE}" destId="{CBD64E19-A827-4F1B-9717-A34D280E2E76}" srcOrd="0" destOrd="0" presId="urn:microsoft.com/office/officeart/2005/8/layout/radial4"/>
    <dgm:cxn modelId="{D082FFFC-801F-47E9-B2ED-E5162DF962F8}" type="presOf" srcId="{871BA335-1993-4EEA-854B-D563A308EACD}" destId="{6B12664A-38FD-4CE6-AE68-DEBD4455DE99}" srcOrd="0" destOrd="0" presId="urn:microsoft.com/office/officeart/2005/8/layout/radial4"/>
    <dgm:cxn modelId="{CD3DD8AE-59FA-475C-ADDB-B1F42372399B}" srcId="{BBCACAE5-3ABE-4FE5-9D98-764323678E5C}" destId="{AE8DBBE2-6C48-4F89-BB1E-B37BB87F1050}" srcOrd="4" destOrd="0" parTransId="{C6BDD334-3728-4F1A-8F9A-036451BEE19D}" sibTransId="{E7F936E4-9F67-49E3-ACF7-2690CED02260}"/>
    <dgm:cxn modelId="{58FF749A-093A-4601-B2F1-F6DDA80414A8}" type="presOf" srcId="{BBCACAE5-3ABE-4FE5-9D98-764323678E5C}" destId="{73AFC76E-8D0D-40C2-81A2-D984E4502857}" srcOrd="0" destOrd="0" presId="urn:microsoft.com/office/officeart/2005/8/layout/radial4"/>
    <dgm:cxn modelId="{B2C7B197-9921-4817-AE48-8050FB352340}" type="presOf" srcId="{45ADDD08-D05D-4409-B13D-38D842DB3190}" destId="{2D2CCE15-150A-493C-A8EC-B055899B8F7E}" srcOrd="0" destOrd="0" presId="urn:microsoft.com/office/officeart/2005/8/layout/radial4"/>
    <dgm:cxn modelId="{DE9E7954-ECEC-43F9-8443-7297C6813F04}" type="presOf" srcId="{388D3797-C134-414C-BCD5-F1D150575806}" destId="{7CC9A3B9-38EF-471B-ACF3-527997CAC3D4}" srcOrd="0" destOrd="0" presId="urn:microsoft.com/office/officeart/2005/8/layout/radial4"/>
    <dgm:cxn modelId="{47F51485-AF25-4D8D-982D-BE2BCE21FF36}" type="presOf" srcId="{201175A0-AD52-4098-953F-DEC114C0389C}" destId="{ABBCAF95-5FD5-4459-82B2-8CC3933B2978}" srcOrd="0" destOrd="0" presId="urn:microsoft.com/office/officeart/2005/8/layout/radial4"/>
    <dgm:cxn modelId="{9D2220E7-1288-46BF-A199-3260865A175A}" srcId="{BBCACAE5-3ABE-4FE5-9D98-764323678E5C}" destId="{20DAB401-D5C8-43CA-B4EB-30FBE2732699}" srcOrd="0" destOrd="0" parTransId="{21A1FD50-57C6-4218-8332-CC7830F10052}" sibTransId="{E556CB78-F602-4680-AC35-6F88B61C6CA5}"/>
    <dgm:cxn modelId="{D1C2F27F-3C05-404A-898D-1FC6F3CE0A5B}" type="presOf" srcId="{DD96B53D-996F-45B7-A471-51728989E611}" destId="{482E8D04-CAA3-4096-874D-40D3ACB5FFA2}" srcOrd="0" destOrd="0" presId="urn:microsoft.com/office/officeart/2005/8/layout/radial4"/>
    <dgm:cxn modelId="{8C6836CC-2708-42FA-8958-FFCC746BBB68}" srcId="{BBCACAE5-3ABE-4FE5-9D98-764323678E5C}" destId="{388D3797-C134-414C-BCD5-F1D150575806}" srcOrd="5" destOrd="0" parTransId="{DD96B53D-996F-45B7-A471-51728989E611}" sibTransId="{FBB56BFC-9253-4765-9B9B-140D8443AC18}"/>
    <dgm:cxn modelId="{E5A09416-A27B-4614-98B9-C43D418EE653}" type="presOf" srcId="{AE8DBBE2-6C48-4F89-BB1E-B37BB87F1050}" destId="{52F2305B-28C2-4AC0-9FB1-1EE6BA695091}" srcOrd="0" destOrd="0" presId="urn:microsoft.com/office/officeart/2005/8/layout/radial4"/>
    <dgm:cxn modelId="{0C6B47C4-D65C-4BAD-8218-AAD7DD2566D6}" type="presOf" srcId="{21A1FD50-57C6-4218-8332-CC7830F10052}" destId="{131DA795-08BD-4AA1-90D2-C405F18F6C05}" srcOrd="0" destOrd="0" presId="urn:microsoft.com/office/officeart/2005/8/layout/radial4"/>
    <dgm:cxn modelId="{8B686E8E-3779-4DFF-BF56-960CCC500E4B}" type="presParOf" srcId="{88DC9861-92AE-4807-9564-C4613A16A35D}" destId="{73AFC76E-8D0D-40C2-81A2-D984E4502857}" srcOrd="0" destOrd="0" presId="urn:microsoft.com/office/officeart/2005/8/layout/radial4"/>
    <dgm:cxn modelId="{B2298719-506D-48EC-ADAD-E00556D13ABF}" type="presParOf" srcId="{88DC9861-92AE-4807-9564-C4613A16A35D}" destId="{131DA795-08BD-4AA1-90D2-C405F18F6C05}" srcOrd="1" destOrd="0" presId="urn:microsoft.com/office/officeart/2005/8/layout/radial4"/>
    <dgm:cxn modelId="{CD8E83B5-F88F-4D2F-B687-22066752F53C}" type="presParOf" srcId="{88DC9861-92AE-4807-9564-C4613A16A35D}" destId="{7DF3D048-6B3C-4758-99FB-C22BBBBDF7E2}" srcOrd="2" destOrd="0" presId="urn:microsoft.com/office/officeart/2005/8/layout/radial4"/>
    <dgm:cxn modelId="{2DB29295-DFA3-4DF2-AF6A-7EE6AC72E36F}" type="presParOf" srcId="{88DC9861-92AE-4807-9564-C4613A16A35D}" destId="{D6FDB178-2355-44B1-8FD5-FC332C7904A1}" srcOrd="3" destOrd="0" presId="urn:microsoft.com/office/officeart/2005/8/layout/radial4"/>
    <dgm:cxn modelId="{56FF39FB-85FD-4F0D-B34B-5060A1AF0120}" type="presParOf" srcId="{88DC9861-92AE-4807-9564-C4613A16A35D}" destId="{2D2CCE15-150A-493C-A8EC-B055899B8F7E}" srcOrd="4" destOrd="0" presId="urn:microsoft.com/office/officeart/2005/8/layout/radial4"/>
    <dgm:cxn modelId="{69668E3B-30C8-4201-9226-09D7BD793A23}" type="presParOf" srcId="{88DC9861-92AE-4807-9564-C4613A16A35D}" destId="{CBD64E19-A827-4F1B-9717-A34D280E2E76}" srcOrd="5" destOrd="0" presId="urn:microsoft.com/office/officeart/2005/8/layout/radial4"/>
    <dgm:cxn modelId="{0078382F-AD71-4E4D-8D3D-D74B2EB1A230}" type="presParOf" srcId="{88DC9861-92AE-4807-9564-C4613A16A35D}" destId="{ABBCAF95-5FD5-4459-82B2-8CC3933B2978}" srcOrd="6" destOrd="0" presId="urn:microsoft.com/office/officeart/2005/8/layout/radial4"/>
    <dgm:cxn modelId="{8F3D04A3-60B5-4F0E-BC7F-452C153A783D}" type="presParOf" srcId="{88DC9861-92AE-4807-9564-C4613A16A35D}" destId="{6B12664A-38FD-4CE6-AE68-DEBD4455DE99}" srcOrd="7" destOrd="0" presId="urn:microsoft.com/office/officeart/2005/8/layout/radial4"/>
    <dgm:cxn modelId="{C3DB4315-8AEB-469D-9F29-1AB39B9709F4}" type="presParOf" srcId="{88DC9861-92AE-4807-9564-C4613A16A35D}" destId="{9A26B7C4-D610-4E39-97DE-BC4C57A39B50}" srcOrd="8" destOrd="0" presId="urn:microsoft.com/office/officeart/2005/8/layout/radial4"/>
    <dgm:cxn modelId="{4E3D206F-4F8F-4397-AA96-A12AD1181DDD}" type="presParOf" srcId="{88DC9861-92AE-4807-9564-C4613A16A35D}" destId="{ACA69542-5960-4376-8508-0D0FEC518F13}" srcOrd="9" destOrd="0" presId="urn:microsoft.com/office/officeart/2005/8/layout/radial4"/>
    <dgm:cxn modelId="{AFD19236-D783-4B29-B890-639E03CD32D6}" type="presParOf" srcId="{88DC9861-92AE-4807-9564-C4613A16A35D}" destId="{52F2305B-28C2-4AC0-9FB1-1EE6BA695091}" srcOrd="10" destOrd="0" presId="urn:microsoft.com/office/officeart/2005/8/layout/radial4"/>
    <dgm:cxn modelId="{1B9F3378-F304-4789-BF4E-3C6F7DF85096}" type="presParOf" srcId="{88DC9861-92AE-4807-9564-C4613A16A35D}" destId="{482E8D04-CAA3-4096-874D-40D3ACB5FFA2}" srcOrd="11" destOrd="0" presId="urn:microsoft.com/office/officeart/2005/8/layout/radial4"/>
    <dgm:cxn modelId="{8388A505-A750-4642-B6F9-C1DC0C38AC13}" type="presParOf" srcId="{88DC9861-92AE-4807-9564-C4613A16A35D}" destId="{7CC9A3B9-38EF-471B-ACF3-527997CAC3D4}" srcOrd="12"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3AFD284-BA9A-4F44-95E3-7CCE175F735A}" type="doc">
      <dgm:prSet loTypeId="urn:microsoft.com/office/officeart/2005/8/layout/default" loCatId="list" qsTypeId="urn:microsoft.com/office/officeart/2005/8/quickstyle/simple5" qsCatId="simple" csTypeId="urn:microsoft.com/office/officeart/2005/8/colors/colorful2" csCatId="colorful" phldr="1"/>
      <dgm:spPr/>
      <dgm:t>
        <a:bodyPr/>
        <a:lstStyle/>
        <a:p>
          <a:endParaRPr lang="en-US"/>
        </a:p>
      </dgm:t>
    </dgm:pt>
    <dgm:pt modelId="{CD1B5BF1-42BB-44E8-943D-E7A7B0834CBF}">
      <dgm:prSet phldrT="[Text]"/>
      <dgm:spPr/>
      <dgm:t>
        <a:bodyPr/>
        <a:lstStyle/>
        <a:p>
          <a:r>
            <a:rPr lang="en-US" dirty="0" smtClean="0"/>
            <a:t>PLACE OF PRODUCTION</a:t>
          </a:r>
          <a:endParaRPr lang="en-US" dirty="0"/>
        </a:p>
      </dgm:t>
    </dgm:pt>
    <dgm:pt modelId="{9D2EA9A7-7DDD-4199-B2A3-EE0E3DBAC780}" type="parTrans" cxnId="{F392CF9F-6F80-4C61-A211-37B05D172332}">
      <dgm:prSet/>
      <dgm:spPr/>
      <dgm:t>
        <a:bodyPr/>
        <a:lstStyle/>
        <a:p>
          <a:endParaRPr lang="en-US"/>
        </a:p>
      </dgm:t>
    </dgm:pt>
    <dgm:pt modelId="{44EBC30B-093F-46E6-8F73-8673C3288912}" type="sibTrans" cxnId="{F392CF9F-6F80-4C61-A211-37B05D172332}">
      <dgm:prSet/>
      <dgm:spPr/>
      <dgm:t>
        <a:bodyPr/>
        <a:lstStyle/>
        <a:p>
          <a:endParaRPr lang="en-US"/>
        </a:p>
      </dgm:t>
    </dgm:pt>
    <dgm:pt modelId="{6BB9BDA3-F456-4E9B-A0EA-7B3725B60010}">
      <dgm:prSet/>
      <dgm:spPr/>
      <dgm:t>
        <a:bodyPr/>
        <a:lstStyle/>
        <a:p>
          <a:r>
            <a:rPr lang="en-US" dirty="0" smtClean="0"/>
            <a:t>TECHNOLOGY TO BE USED</a:t>
          </a:r>
        </a:p>
      </dgm:t>
    </dgm:pt>
    <dgm:pt modelId="{2C3D0154-B3BF-4F92-B699-0E81B032516F}" type="parTrans" cxnId="{51D8A3E9-C3CB-467C-B1A9-D204F9459008}">
      <dgm:prSet/>
      <dgm:spPr/>
      <dgm:t>
        <a:bodyPr/>
        <a:lstStyle/>
        <a:p>
          <a:endParaRPr lang="en-US"/>
        </a:p>
      </dgm:t>
    </dgm:pt>
    <dgm:pt modelId="{9AE7B111-5D66-40EA-84A6-A1FCB10C0927}" type="sibTrans" cxnId="{51D8A3E9-C3CB-467C-B1A9-D204F9459008}">
      <dgm:prSet/>
      <dgm:spPr/>
      <dgm:t>
        <a:bodyPr/>
        <a:lstStyle/>
        <a:p>
          <a:endParaRPr lang="en-US"/>
        </a:p>
      </dgm:t>
    </dgm:pt>
    <dgm:pt modelId="{3FE73450-29AF-4E86-AF2A-BE1A42D158F5}">
      <dgm:prSet/>
      <dgm:spPr/>
      <dgm:t>
        <a:bodyPr/>
        <a:lstStyle/>
        <a:p>
          <a:r>
            <a:rPr lang="en-US" dirty="0" smtClean="0"/>
            <a:t>SURVEYING THE DEMAND</a:t>
          </a:r>
        </a:p>
      </dgm:t>
    </dgm:pt>
    <dgm:pt modelId="{8312108E-E70E-4397-8D79-E5C34549080D}" type="parTrans" cxnId="{6BEDB1B7-42C5-46B6-9535-08285F7BC2AE}">
      <dgm:prSet/>
      <dgm:spPr/>
      <dgm:t>
        <a:bodyPr/>
        <a:lstStyle/>
        <a:p>
          <a:endParaRPr lang="en-US"/>
        </a:p>
      </dgm:t>
    </dgm:pt>
    <dgm:pt modelId="{60CD572C-AC62-4555-BAB3-9562DE553617}" type="sibTrans" cxnId="{6BEDB1B7-42C5-46B6-9535-08285F7BC2AE}">
      <dgm:prSet/>
      <dgm:spPr/>
      <dgm:t>
        <a:bodyPr/>
        <a:lstStyle/>
        <a:p>
          <a:endParaRPr lang="en-US"/>
        </a:p>
      </dgm:t>
    </dgm:pt>
    <dgm:pt modelId="{73C9ADA8-59DC-4C33-AC48-EC5B70C4E440}">
      <dgm:prSet/>
      <dgm:spPr/>
      <dgm:t>
        <a:bodyPr/>
        <a:lstStyle/>
        <a:p>
          <a:r>
            <a:rPr lang="en-US" dirty="0" smtClean="0"/>
            <a:t>MATERIAL REQUIREMENT PLANNING</a:t>
          </a:r>
        </a:p>
      </dgm:t>
    </dgm:pt>
    <dgm:pt modelId="{13BAFF97-5A79-4BBD-B9E8-B14BC2B81552}" type="parTrans" cxnId="{A7CD4FD5-3666-44EB-96E5-10E3F6B03506}">
      <dgm:prSet/>
      <dgm:spPr/>
      <dgm:t>
        <a:bodyPr/>
        <a:lstStyle/>
        <a:p>
          <a:endParaRPr lang="en-US"/>
        </a:p>
      </dgm:t>
    </dgm:pt>
    <dgm:pt modelId="{EF019875-0128-49BD-B799-ED942766789E}" type="sibTrans" cxnId="{A7CD4FD5-3666-44EB-96E5-10E3F6B03506}">
      <dgm:prSet/>
      <dgm:spPr/>
      <dgm:t>
        <a:bodyPr/>
        <a:lstStyle/>
        <a:p>
          <a:endParaRPr lang="en-US"/>
        </a:p>
      </dgm:t>
    </dgm:pt>
    <dgm:pt modelId="{9ABDDB77-AD7F-405D-874C-E138CDD39ABC}">
      <dgm:prSet/>
      <dgm:spPr/>
      <dgm:t>
        <a:bodyPr/>
        <a:lstStyle/>
        <a:p>
          <a:r>
            <a:rPr lang="en-US" dirty="0" smtClean="0"/>
            <a:t>QUANTITY REQUIREMENT PLANNING</a:t>
          </a:r>
        </a:p>
      </dgm:t>
    </dgm:pt>
    <dgm:pt modelId="{CFC13312-D24E-436D-8375-450DCA8DDB0D}" type="parTrans" cxnId="{02B33A7E-32DB-4A62-8294-0057DA24E739}">
      <dgm:prSet/>
      <dgm:spPr/>
      <dgm:t>
        <a:bodyPr/>
        <a:lstStyle/>
        <a:p>
          <a:endParaRPr lang="en-US"/>
        </a:p>
      </dgm:t>
    </dgm:pt>
    <dgm:pt modelId="{0FCFE440-770A-491F-9D8B-288268BAC9B3}" type="sibTrans" cxnId="{02B33A7E-32DB-4A62-8294-0057DA24E739}">
      <dgm:prSet/>
      <dgm:spPr/>
      <dgm:t>
        <a:bodyPr/>
        <a:lstStyle/>
        <a:p>
          <a:endParaRPr lang="en-US"/>
        </a:p>
      </dgm:t>
    </dgm:pt>
    <dgm:pt modelId="{8905AEA5-6045-4DF2-8DC3-FE9EBCD04FE0}">
      <dgm:prSet/>
      <dgm:spPr/>
      <dgm:t>
        <a:bodyPr/>
        <a:lstStyle/>
        <a:p>
          <a:r>
            <a:rPr lang="en-US" dirty="0" smtClean="0"/>
            <a:t>IMPLEMENTATION:</a:t>
          </a:r>
        </a:p>
      </dgm:t>
    </dgm:pt>
    <dgm:pt modelId="{F76C4EDB-E620-4934-9B57-B5D17D247EF8}" type="parTrans" cxnId="{141E7123-DE0D-4FF6-AC43-2221E62CD9D4}">
      <dgm:prSet/>
      <dgm:spPr/>
      <dgm:t>
        <a:bodyPr/>
        <a:lstStyle/>
        <a:p>
          <a:endParaRPr lang="en-US"/>
        </a:p>
      </dgm:t>
    </dgm:pt>
    <dgm:pt modelId="{CCD325B5-255C-47CD-BF66-DD9AABFAB21E}" type="sibTrans" cxnId="{141E7123-DE0D-4FF6-AC43-2221E62CD9D4}">
      <dgm:prSet/>
      <dgm:spPr/>
      <dgm:t>
        <a:bodyPr/>
        <a:lstStyle/>
        <a:p>
          <a:endParaRPr lang="en-US"/>
        </a:p>
      </dgm:t>
    </dgm:pt>
    <dgm:pt modelId="{F24A5780-B40B-4135-8668-71BA2DDE4E3C}">
      <dgm:prSet/>
      <dgm:spPr/>
      <dgm:t>
        <a:bodyPr/>
        <a:lstStyle/>
        <a:p>
          <a:r>
            <a:rPr lang="en-US" dirty="0" smtClean="0"/>
            <a:t>MATERIAL REQUIREMENT</a:t>
          </a:r>
        </a:p>
      </dgm:t>
    </dgm:pt>
    <dgm:pt modelId="{A04F7B21-A40B-4AFD-A2CD-D7D67FB932FE}" type="parTrans" cxnId="{95378196-9F52-41BD-9505-7F173EE8E2A5}">
      <dgm:prSet/>
      <dgm:spPr/>
      <dgm:t>
        <a:bodyPr/>
        <a:lstStyle/>
        <a:p>
          <a:endParaRPr lang="en-US"/>
        </a:p>
      </dgm:t>
    </dgm:pt>
    <dgm:pt modelId="{131207F2-C224-4C6D-93AE-7B6E6B7C89D3}" type="sibTrans" cxnId="{95378196-9F52-41BD-9505-7F173EE8E2A5}">
      <dgm:prSet/>
      <dgm:spPr/>
      <dgm:t>
        <a:bodyPr/>
        <a:lstStyle/>
        <a:p>
          <a:endParaRPr lang="en-US"/>
        </a:p>
      </dgm:t>
    </dgm:pt>
    <dgm:pt modelId="{24F7C312-17B0-463B-A1B1-1374422EC430}">
      <dgm:prSet/>
      <dgm:spPr/>
      <dgm:t>
        <a:bodyPr/>
        <a:lstStyle/>
        <a:p>
          <a:r>
            <a:rPr lang="en-US" dirty="0" smtClean="0"/>
            <a:t>QUANTITY REQUIREMENT</a:t>
          </a:r>
        </a:p>
      </dgm:t>
    </dgm:pt>
    <dgm:pt modelId="{652B73A9-ED5A-414E-9F6D-F0C08DA7B39F}" type="parTrans" cxnId="{F5EB20A6-ABF6-4E0F-9356-58E8DC2DE886}">
      <dgm:prSet/>
      <dgm:spPr/>
      <dgm:t>
        <a:bodyPr/>
        <a:lstStyle/>
        <a:p>
          <a:endParaRPr lang="en-US"/>
        </a:p>
      </dgm:t>
    </dgm:pt>
    <dgm:pt modelId="{50F0CFB3-D994-48C8-A678-13CCBF26C95D}" type="sibTrans" cxnId="{F5EB20A6-ABF6-4E0F-9356-58E8DC2DE886}">
      <dgm:prSet/>
      <dgm:spPr/>
      <dgm:t>
        <a:bodyPr/>
        <a:lstStyle/>
        <a:p>
          <a:endParaRPr lang="en-US"/>
        </a:p>
      </dgm:t>
    </dgm:pt>
    <dgm:pt modelId="{C6CB3ABA-BE3D-4F77-9DE6-FC6DE5F6A954}">
      <dgm:prSet/>
      <dgm:spPr/>
      <dgm:t>
        <a:bodyPr/>
        <a:lstStyle/>
        <a:p>
          <a:r>
            <a:rPr lang="en-US" dirty="0" smtClean="0"/>
            <a:t>PRODUCTION MONITORING AND TRACKING</a:t>
          </a:r>
          <a:endParaRPr lang="en-US" dirty="0"/>
        </a:p>
      </dgm:t>
    </dgm:pt>
    <dgm:pt modelId="{C1394AAC-766C-4220-B1E6-ED6B8A14A990}" type="parTrans" cxnId="{94ED2118-7AB7-4401-819E-24E3A811D8BA}">
      <dgm:prSet/>
      <dgm:spPr/>
      <dgm:t>
        <a:bodyPr/>
        <a:lstStyle/>
        <a:p>
          <a:endParaRPr lang="en-US"/>
        </a:p>
      </dgm:t>
    </dgm:pt>
    <dgm:pt modelId="{15A845B7-0E7E-462F-BF1D-1ACC0F345319}" type="sibTrans" cxnId="{94ED2118-7AB7-4401-819E-24E3A811D8BA}">
      <dgm:prSet/>
      <dgm:spPr/>
      <dgm:t>
        <a:bodyPr/>
        <a:lstStyle/>
        <a:p>
          <a:endParaRPr lang="en-US"/>
        </a:p>
      </dgm:t>
    </dgm:pt>
    <dgm:pt modelId="{8A34378F-312F-41BE-AABA-54A966A56947}" type="pres">
      <dgm:prSet presAssocID="{D3AFD284-BA9A-4F44-95E3-7CCE175F735A}" presName="diagram" presStyleCnt="0">
        <dgm:presLayoutVars>
          <dgm:dir/>
          <dgm:resizeHandles val="exact"/>
        </dgm:presLayoutVars>
      </dgm:prSet>
      <dgm:spPr/>
      <dgm:t>
        <a:bodyPr/>
        <a:lstStyle/>
        <a:p>
          <a:endParaRPr lang="en-US"/>
        </a:p>
      </dgm:t>
    </dgm:pt>
    <dgm:pt modelId="{626E8671-3615-4443-8A0D-6E943B07FD85}" type="pres">
      <dgm:prSet presAssocID="{CD1B5BF1-42BB-44E8-943D-E7A7B0834CBF}" presName="node" presStyleLbl="node1" presStyleIdx="0" presStyleCnt="6">
        <dgm:presLayoutVars>
          <dgm:bulletEnabled val="1"/>
        </dgm:presLayoutVars>
      </dgm:prSet>
      <dgm:spPr/>
      <dgm:t>
        <a:bodyPr/>
        <a:lstStyle/>
        <a:p>
          <a:endParaRPr lang="en-US"/>
        </a:p>
      </dgm:t>
    </dgm:pt>
    <dgm:pt modelId="{A5A70F71-CB32-49D6-A393-DFB408D95AD6}" type="pres">
      <dgm:prSet presAssocID="{44EBC30B-093F-46E6-8F73-8673C3288912}" presName="sibTrans" presStyleCnt="0"/>
      <dgm:spPr/>
    </dgm:pt>
    <dgm:pt modelId="{6C16220A-3AD0-403E-994C-E52A8871430E}" type="pres">
      <dgm:prSet presAssocID="{6BB9BDA3-F456-4E9B-A0EA-7B3725B60010}" presName="node" presStyleLbl="node1" presStyleIdx="1" presStyleCnt="6">
        <dgm:presLayoutVars>
          <dgm:bulletEnabled val="1"/>
        </dgm:presLayoutVars>
      </dgm:prSet>
      <dgm:spPr/>
      <dgm:t>
        <a:bodyPr/>
        <a:lstStyle/>
        <a:p>
          <a:endParaRPr lang="en-US"/>
        </a:p>
      </dgm:t>
    </dgm:pt>
    <dgm:pt modelId="{76D83483-88CE-4FAB-B64B-37DD4E39617B}" type="pres">
      <dgm:prSet presAssocID="{9AE7B111-5D66-40EA-84A6-A1FCB10C0927}" presName="sibTrans" presStyleCnt="0"/>
      <dgm:spPr/>
    </dgm:pt>
    <dgm:pt modelId="{C0079985-A860-404D-B6F2-C1990BF98587}" type="pres">
      <dgm:prSet presAssocID="{3FE73450-29AF-4E86-AF2A-BE1A42D158F5}" presName="node" presStyleLbl="node1" presStyleIdx="2" presStyleCnt="6">
        <dgm:presLayoutVars>
          <dgm:bulletEnabled val="1"/>
        </dgm:presLayoutVars>
      </dgm:prSet>
      <dgm:spPr/>
      <dgm:t>
        <a:bodyPr/>
        <a:lstStyle/>
        <a:p>
          <a:endParaRPr lang="en-US"/>
        </a:p>
      </dgm:t>
    </dgm:pt>
    <dgm:pt modelId="{4DAC132B-934D-4C92-9CFC-42667B8B5748}" type="pres">
      <dgm:prSet presAssocID="{60CD572C-AC62-4555-BAB3-9562DE553617}" presName="sibTrans" presStyleCnt="0"/>
      <dgm:spPr/>
    </dgm:pt>
    <dgm:pt modelId="{320C5894-33D5-47F2-8D8F-61BEBB4417BA}" type="pres">
      <dgm:prSet presAssocID="{73C9ADA8-59DC-4C33-AC48-EC5B70C4E440}" presName="node" presStyleLbl="node1" presStyleIdx="3" presStyleCnt="6">
        <dgm:presLayoutVars>
          <dgm:bulletEnabled val="1"/>
        </dgm:presLayoutVars>
      </dgm:prSet>
      <dgm:spPr/>
      <dgm:t>
        <a:bodyPr/>
        <a:lstStyle/>
        <a:p>
          <a:endParaRPr lang="en-US"/>
        </a:p>
      </dgm:t>
    </dgm:pt>
    <dgm:pt modelId="{F2FB0E43-4077-4861-91D5-0FF3ACF49DD7}" type="pres">
      <dgm:prSet presAssocID="{EF019875-0128-49BD-B799-ED942766789E}" presName="sibTrans" presStyleCnt="0"/>
      <dgm:spPr/>
    </dgm:pt>
    <dgm:pt modelId="{DBE0E740-9DAF-4721-8D7C-286E472D3713}" type="pres">
      <dgm:prSet presAssocID="{9ABDDB77-AD7F-405D-874C-E138CDD39ABC}" presName="node" presStyleLbl="node1" presStyleIdx="4" presStyleCnt="6">
        <dgm:presLayoutVars>
          <dgm:bulletEnabled val="1"/>
        </dgm:presLayoutVars>
      </dgm:prSet>
      <dgm:spPr/>
      <dgm:t>
        <a:bodyPr/>
        <a:lstStyle/>
        <a:p>
          <a:endParaRPr lang="en-US"/>
        </a:p>
      </dgm:t>
    </dgm:pt>
    <dgm:pt modelId="{9A625EB3-EB88-4EAE-936B-07B4E498224E}" type="pres">
      <dgm:prSet presAssocID="{0FCFE440-770A-491F-9D8B-288268BAC9B3}" presName="sibTrans" presStyleCnt="0"/>
      <dgm:spPr/>
    </dgm:pt>
    <dgm:pt modelId="{752170C8-679D-48E0-9A90-F6494CFE67CE}" type="pres">
      <dgm:prSet presAssocID="{8905AEA5-6045-4DF2-8DC3-FE9EBCD04FE0}" presName="node" presStyleLbl="node1" presStyleIdx="5" presStyleCnt="6">
        <dgm:presLayoutVars>
          <dgm:bulletEnabled val="1"/>
        </dgm:presLayoutVars>
      </dgm:prSet>
      <dgm:spPr/>
      <dgm:t>
        <a:bodyPr/>
        <a:lstStyle/>
        <a:p>
          <a:endParaRPr lang="en-US"/>
        </a:p>
      </dgm:t>
    </dgm:pt>
  </dgm:ptLst>
  <dgm:cxnLst>
    <dgm:cxn modelId="{440A0481-80B5-49F4-8669-557DEEE6827A}" type="presOf" srcId="{6BB9BDA3-F456-4E9B-A0EA-7B3725B60010}" destId="{6C16220A-3AD0-403E-994C-E52A8871430E}" srcOrd="0" destOrd="0" presId="urn:microsoft.com/office/officeart/2005/8/layout/default"/>
    <dgm:cxn modelId="{58383097-F2BF-46F1-B040-0FFA87544C54}" type="presOf" srcId="{73C9ADA8-59DC-4C33-AC48-EC5B70C4E440}" destId="{320C5894-33D5-47F2-8D8F-61BEBB4417BA}" srcOrd="0" destOrd="0" presId="urn:microsoft.com/office/officeart/2005/8/layout/default"/>
    <dgm:cxn modelId="{6BEDB1B7-42C5-46B6-9535-08285F7BC2AE}" srcId="{D3AFD284-BA9A-4F44-95E3-7CCE175F735A}" destId="{3FE73450-29AF-4E86-AF2A-BE1A42D158F5}" srcOrd="2" destOrd="0" parTransId="{8312108E-E70E-4397-8D79-E5C34549080D}" sibTransId="{60CD572C-AC62-4555-BAB3-9562DE553617}"/>
    <dgm:cxn modelId="{9B72CC7D-6ACE-4996-9730-B9FA0624A3F3}" type="presOf" srcId="{24F7C312-17B0-463B-A1B1-1374422EC430}" destId="{752170C8-679D-48E0-9A90-F6494CFE67CE}" srcOrd="0" destOrd="2" presId="urn:microsoft.com/office/officeart/2005/8/layout/default"/>
    <dgm:cxn modelId="{A7CD4FD5-3666-44EB-96E5-10E3F6B03506}" srcId="{D3AFD284-BA9A-4F44-95E3-7CCE175F735A}" destId="{73C9ADA8-59DC-4C33-AC48-EC5B70C4E440}" srcOrd="3" destOrd="0" parTransId="{13BAFF97-5A79-4BBD-B9E8-B14BC2B81552}" sibTransId="{EF019875-0128-49BD-B799-ED942766789E}"/>
    <dgm:cxn modelId="{2951CCAA-CCD6-4199-850D-B99333E3F556}" type="presOf" srcId="{F24A5780-B40B-4135-8668-71BA2DDE4E3C}" destId="{752170C8-679D-48E0-9A90-F6494CFE67CE}" srcOrd="0" destOrd="1" presId="urn:microsoft.com/office/officeart/2005/8/layout/default"/>
    <dgm:cxn modelId="{F392CF9F-6F80-4C61-A211-37B05D172332}" srcId="{D3AFD284-BA9A-4F44-95E3-7CCE175F735A}" destId="{CD1B5BF1-42BB-44E8-943D-E7A7B0834CBF}" srcOrd="0" destOrd="0" parTransId="{9D2EA9A7-7DDD-4199-B2A3-EE0E3DBAC780}" sibTransId="{44EBC30B-093F-46E6-8F73-8673C3288912}"/>
    <dgm:cxn modelId="{B2BC1CBE-37D7-470A-9220-7F5A1D44615F}" type="presOf" srcId="{3FE73450-29AF-4E86-AF2A-BE1A42D158F5}" destId="{C0079985-A860-404D-B6F2-C1990BF98587}" srcOrd="0" destOrd="0" presId="urn:microsoft.com/office/officeart/2005/8/layout/default"/>
    <dgm:cxn modelId="{02B33A7E-32DB-4A62-8294-0057DA24E739}" srcId="{D3AFD284-BA9A-4F44-95E3-7CCE175F735A}" destId="{9ABDDB77-AD7F-405D-874C-E138CDD39ABC}" srcOrd="4" destOrd="0" parTransId="{CFC13312-D24E-436D-8375-450DCA8DDB0D}" sibTransId="{0FCFE440-770A-491F-9D8B-288268BAC9B3}"/>
    <dgm:cxn modelId="{94ED2118-7AB7-4401-819E-24E3A811D8BA}" srcId="{8905AEA5-6045-4DF2-8DC3-FE9EBCD04FE0}" destId="{C6CB3ABA-BE3D-4F77-9DE6-FC6DE5F6A954}" srcOrd="2" destOrd="0" parTransId="{C1394AAC-766C-4220-B1E6-ED6B8A14A990}" sibTransId="{15A845B7-0E7E-462F-BF1D-1ACC0F345319}"/>
    <dgm:cxn modelId="{141E7123-DE0D-4FF6-AC43-2221E62CD9D4}" srcId="{D3AFD284-BA9A-4F44-95E3-7CCE175F735A}" destId="{8905AEA5-6045-4DF2-8DC3-FE9EBCD04FE0}" srcOrd="5" destOrd="0" parTransId="{F76C4EDB-E620-4934-9B57-B5D17D247EF8}" sibTransId="{CCD325B5-255C-47CD-BF66-DD9AABFAB21E}"/>
    <dgm:cxn modelId="{F5EB20A6-ABF6-4E0F-9356-58E8DC2DE886}" srcId="{8905AEA5-6045-4DF2-8DC3-FE9EBCD04FE0}" destId="{24F7C312-17B0-463B-A1B1-1374422EC430}" srcOrd="1" destOrd="0" parTransId="{652B73A9-ED5A-414E-9F6D-F0C08DA7B39F}" sibTransId="{50F0CFB3-D994-48C8-A678-13CCBF26C95D}"/>
    <dgm:cxn modelId="{560B2EFB-96E5-4F49-B389-3A4663662B6F}" type="presOf" srcId="{CD1B5BF1-42BB-44E8-943D-E7A7B0834CBF}" destId="{626E8671-3615-4443-8A0D-6E943B07FD85}" srcOrd="0" destOrd="0" presId="urn:microsoft.com/office/officeart/2005/8/layout/default"/>
    <dgm:cxn modelId="{E9EF55CF-7C74-4028-9A0F-105CF5CB3A97}" type="presOf" srcId="{9ABDDB77-AD7F-405D-874C-E138CDD39ABC}" destId="{DBE0E740-9DAF-4721-8D7C-286E472D3713}" srcOrd="0" destOrd="0" presId="urn:microsoft.com/office/officeart/2005/8/layout/default"/>
    <dgm:cxn modelId="{3611456A-DC92-4E1D-AFFC-587241B16257}" type="presOf" srcId="{8905AEA5-6045-4DF2-8DC3-FE9EBCD04FE0}" destId="{752170C8-679D-48E0-9A90-F6494CFE67CE}" srcOrd="0" destOrd="0" presId="urn:microsoft.com/office/officeart/2005/8/layout/default"/>
    <dgm:cxn modelId="{51D8A3E9-C3CB-467C-B1A9-D204F9459008}" srcId="{D3AFD284-BA9A-4F44-95E3-7CCE175F735A}" destId="{6BB9BDA3-F456-4E9B-A0EA-7B3725B60010}" srcOrd="1" destOrd="0" parTransId="{2C3D0154-B3BF-4F92-B699-0E81B032516F}" sibTransId="{9AE7B111-5D66-40EA-84A6-A1FCB10C0927}"/>
    <dgm:cxn modelId="{95378196-9F52-41BD-9505-7F173EE8E2A5}" srcId="{8905AEA5-6045-4DF2-8DC3-FE9EBCD04FE0}" destId="{F24A5780-B40B-4135-8668-71BA2DDE4E3C}" srcOrd="0" destOrd="0" parTransId="{A04F7B21-A40B-4AFD-A2CD-D7D67FB932FE}" sibTransId="{131207F2-C224-4C6D-93AE-7B6E6B7C89D3}"/>
    <dgm:cxn modelId="{39A7F715-2562-48EA-82E2-0857D571AEAC}" type="presOf" srcId="{D3AFD284-BA9A-4F44-95E3-7CCE175F735A}" destId="{8A34378F-312F-41BE-AABA-54A966A56947}" srcOrd="0" destOrd="0" presId="urn:microsoft.com/office/officeart/2005/8/layout/default"/>
    <dgm:cxn modelId="{863FDD38-E0DF-4BE0-99FF-474F51FCC83F}" type="presOf" srcId="{C6CB3ABA-BE3D-4F77-9DE6-FC6DE5F6A954}" destId="{752170C8-679D-48E0-9A90-F6494CFE67CE}" srcOrd="0" destOrd="3" presId="urn:microsoft.com/office/officeart/2005/8/layout/default"/>
    <dgm:cxn modelId="{DF26CF88-B28B-48CB-811A-56BABB06C504}" type="presParOf" srcId="{8A34378F-312F-41BE-AABA-54A966A56947}" destId="{626E8671-3615-4443-8A0D-6E943B07FD85}" srcOrd="0" destOrd="0" presId="urn:microsoft.com/office/officeart/2005/8/layout/default"/>
    <dgm:cxn modelId="{DFF2F2E7-EA80-4471-8097-EEBEC82E0B4E}" type="presParOf" srcId="{8A34378F-312F-41BE-AABA-54A966A56947}" destId="{A5A70F71-CB32-49D6-A393-DFB408D95AD6}" srcOrd="1" destOrd="0" presId="urn:microsoft.com/office/officeart/2005/8/layout/default"/>
    <dgm:cxn modelId="{68BF1482-2F9A-4361-87F6-FA17223E4D15}" type="presParOf" srcId="{8A34378F-312F-41BE-AABA-54A966A56947}" destId="{6C16220A-3AD0-403E-994C-E52A8871430E}" srcOrd="2" destOrd="0" presId="urn:microsoft.com/office/officeart/2005/8/layout/default"/>
    <dgm:cxn modelId="{68590725-2803-443A-B422-7797D0CA00FF}" type="presParOf" srcId="{8A34378F-312F-41BE-AABA-54A966A56947}" destId="{76D83483-88CE-4FAB-B64B-37DD4E39617B}" srcOrd="3" destOrd="0" presId="urn:microsoft.com/office/officeart/2005/8/layout/default"/>
    <dgm:cxn modelId="{D890E244-CB03-42B7-81D0-D43833CF7045}" type="presParOf" srcId="{8A34378F-312F-41BE-AABA-54A966A56947}" destId="{C0079985-A860-404D-B6F2-C1990BF98587}" srcOrd="4" destOrd="0" presId="urn:microsoft.com/office/officeart/2005/8/layout/default"/>
    <dgm:cxn modelId="{F7C9CDE3-8E01-42A9-A338-5E03CB8EEC5B}" type="presParOf" srcId="{8A34378F-312F-41BE-AABA-54A966A56947}" destId="{4DAC132B-934D-4C92-9CFC-42667B8B5748}" srcOrd="5" destOrd="0" presId="urn:microsoft.com/office/officeart/2005/8/layout/default"/>
    <dgm:cxn modelId="{2F4CC066-8BEF-4EBD-B5DB-1A116AF93244}" type="presParOf" srcId="{8A34378F-312F-41BE-AABA-54A966A56947}" destId="{320C5894-33D5-47F2-8D8F-61BEBB4417BA}" srcOrd="6" destOrd="0" presId="urn:microsoft.com/office/officeart/2005/8/layout/default"/>
    <dgm:cxn modelId="{6A4B08A2-B26E-4760-AA64-6E605DF1EC27}" type="presParOf" srcId="{8A34378F-312F-41BE-AABA-54A966A56947}" destId="{F2FB0E43-4077-4861-91D5-0FF3ACF49DD7}" srcOrd="7" destOrd="0" presId="urn:microsoft.com/office/officeart/2005/8/layout/default"/>
    <dgm:cxn modelId="{9F38DC36-08EB-486A-A799-E7B0B56C15D4}" type="presParOf" srcId="{8A34378F-312F-41BE-AABA-54A966A56947}" destId="{DBE0E740-9DAF-4721-8D7C-286E472D3713}" srcOrd="8" destOrd="0" presId="urn:microsoft.com/office/officeart/2005/8/layout/default"/>
    <dgm:cxn modelId="{A1DBAF9A-3F39-4DDB-B284-85BB6320C373}" type="presParOf" srcId="{8A34378F-312F-41BE-AABA-54A966A56947}" destId="{9A625EB3-EB88-4EAE-936B-07B4E498224E}" srcOrd="9" destOrd="0" presId="urn:microsoft.com/office/officeart/2005/8/layout/default"/>
    <dgm:cxn modelId="{C1083B44-CD3A-4B4E-82A4-285CAFE489F5}" type="presParOf" srcId="{8A34378F-312F-41BE-AABA-54A966A56947}" destId="{752170C8-679D-48E0-9A90-F6494CFE67CE}"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5264F9E-B7B6-46F2-851E-C2F143B8B2FD}" type="doc">
      <dgm:prSet loTypeId="urn:microsoft.com/office/officeart/2005/8/layout/default" loCatId="list" qsTypeId="urn:microsoft.com/office/officeart/2005/8/quickstyle/simple1" qsCatId="simple" csTypeId="urn:microsoft.com/office/officeart/2005/8/colors/accent4_4" csCatId="accent4" phldr="1"/>
      <dgm:spPr/>
      <dgm:t>
        <a:bodyPr/>
        <a:lstStyle/>
        <a:p>
          <a:endParaRPr lang="en-US"/>
        </a:p>
      </dgm:t>
    </dgm:pt>
    <dgm:pt modelId="{C06C7CD5-1ACE-4739-83AB-A8381F1A6F96}">
      <dgm:prSet phldrT="[Text]"/>
      <dgm:spPr/>
      <dgm:t>
        <a:bodyPr/>
        <a:lstStyle/>
        <a:p>
          <a:r>
            <a:rPr lang="en-US" dirty="0" smtClean="0"/>
            <a:t>PRODUCT DESIGN AND TECHNOLOGY</a:t>
          </a:r>
          <a:endParaRPr lang="en-US" dirty="0"/>
        </a:p>
      </dgm:t>
    </dgm:pt>
    <dgm:pt modelId="{E82DA700-BF8A-4B16-A8F9-457582F0BA94}" type="parTrans" cxnId="{8D1C1CF5-D157-4CF7-8979-6461BCFA8680}">
      <dgm:prSet/>
      <dgm:spPr/>
      <dgm:t>
        <a:bodyPr/>
        <a:lstStyle/>
        <a:p>
          <a:endParaRPr lang="en-US"/>
        </a:p>
      </dgm:t>
    </dgm:pt>
    <dgm:pt modelId="{2131C0DB-D29B-4DA8-94C9-ABC932FBCE90}" type="sibTrans" cxnId="{8D1C1CF5-D157-4CF7-8979-6461BCFA8680}">
      <dgm:prSet/>
      <dgm:spPr/>
      <dgm:t>
        <a:bodyPr/>
        <a:lstStyle/>
        <a:p>
          <a:endParaRPr lang="en-US"/>
        </a:p>
      </dgm:t>
    </dgm:pt>
    <dgm:pt modelId="{84B38DEF-5AAB-4D7E-9661-18BA119C3834}">
      <dgm:prSet/>
      <dgm:spPr/>
      <dgm:t>
        <a:bodyPr/>
        <a:lstStyle/>
        <a:p>
          <a:r>
            <a:rPr lang="en-US" dirty="0" smtClean="0"/>
            <a:t>PRODUCTION PROCESS PLANNING</a:t>
          </a:r>
        </a:p>
      </dgm:t>
    </dgm:pt>
    <dgm:pt modelId="{14B68688-86CB-45D4-8398-51B3284455B0}" type="parTrans" cxnId="{217FA2A6-335C-47B4-8E94-69A194552FDC}">
      <dgm:prSet/>
      <dgm:spPr/>
      <dgm:t>
        <a:bodyPr/>
        <a:lstStyle/>
        <a:p>
          <a:endParaRPr lang="en-US"/>
        </a:p>
      </dgm:t>
    </dgm:pt>
    <dgm:pt modelId="{5B07A210-F9B4-4A9C-A523-7D7DCE9FBA3C}" type="sibTrans" cxnId="{217FA2A6-335C-47B4-8E94-69A194552FDC}">
      <dgm:prSet/>
      <dgm:spPr/>
      <dgm:t>
        <a:bodyPr/>
        <a:lstStyle/>
        <a:p>
          <a:endParaRPr lang="en-US"/>
        </a:p>
      </dgm:t>
    </dgm:pt>
    <dgm:pt modelId="{2E3B500C-28B6-4119-BACB-388E33D579E8}">
      <dgm:prSet/>
      <dgm:spPr>
        <a:solidFill>
          <a:schemeClr val="accent4">
            <a:lumMod val="75000"/>
          </a:schemeClr>
        </a:solidFill>
      </dgm:spPr>
      <dgm:t>
        <a:bodyPr/>
        <a:lstStyle/>
        <a:p>
          <a:r>
            <a:rPr lang="en-US" dirty="0" smtClean="0"/>
            <a:t>QUALITY INSPECTION AND CONTROL</a:t>
          </a:r>
        </a:p>
      </dgm:t>
    </dgm:pt>
    <dgm:pt modelId="{FAAFF0E7-3C1B-40CF-BFC3-E0C94BC194FE}" type="parTrans" cxnId="{FDA960A2-5531-4358-B728-9F5271EEAE18}">
      <dgm:prSet/>
      <dgm:spPr/>
      <dgm:t>
        <a:bodyPr/>
        <a:lstStyle/>
        <a:p>
          <a:endParaRPr lang="en-US"/>
        </a:p>
      </dgm:t>
    </dgm:pt>
    <dgm:pt modelId="{C1343AF3-0140-4660-8175-B2403E823C65}" type="sibTrans" cxnId="{FDA960A2-5531-4358-B728-9F5271EEAE18}">
      <dgm:prSet/>
      <dgm:spPr/>
      <dgm:t>
        <a:bodyPr/>
        <a:lstStyle/>
        <a:p>
          <a:endParaRPr lang="en-US"/>
        </a:p>
      </dgm:t>
    </dgm:pt>
    <dgm:pt modelId="{6F5BA7B7-116C-43C5-A28E-9D146EBF88B6}">
      <dgm:prSet/>
      <dgm:spPr>
        <a:solidFill>
          <a:schemeClr val="accent4"/>
        </a:solidFill>
      </dgm:spPr>
      <dgm:t>
        <a:bodyPr/>
        <a:lstStyle/>
        <a:p>
          <a:r>
            <a:rPr lang="en-US" dirty="0" smtClean="0"/>
            <a:t>PIECE PRODUCTION</a:t>
          </a:r>
        </a:p>
      </dgm:t>
    </dgm:pt>
    <dgm:pt modelId="{BE8861B0-CB43-412A-850F-1D361724FDB8}" type="parTrans" cxnId="{FC166D32-1298-4E3E-977E-7AA4810E7FA8}">
      <dgm:prSet/>
      <dgm:spPr/>
      <dgm:t>
        <a:bodyPr/>
        <a:lstStyle/>
        <a:p>
          <a:endParaRPr lang="en-US"/>
        </a:p>
      </dgm:t>
    </dgm:pt>
    <dgm:pt modelId="{4ADDBD2C-1CBE-4BAE-BD74-61D6AD9DE4F4}" type="sibTrans" cxnId="{FC166D32-1298-4E3E-977E-7AA4810E7FA8}">
      <dgm:prSet/>
      <dgm:spPr/>
      <dgm:t>
        <a:bodyPr/>
        <a:lstStyle/>
        <a:p>
          <a:endParaRPr lang="en-US"/>
        </a:p>
      </dgm:t>
    </dgm:pt>
    <dgm:pt modelId="{11D04744-FD31-4CAB-8F62-C68B36BD5878}" type="pres">
      <dgm:prSet presAssocID="{55264F9E-B7B6-46F2-851E-C2F143B8B2FD}" presName="diagram" presStyleCnt="0">
        <dgm:presLayoutVars>
          <dgm:dir/>
          <dgm:resizeHandles val="exact"/>
        </dgm:presLayoutVars>
      </dgm:prSet>
      <dgm:spPr/>
      <dgm:t>
        <a:bodyPr/>
        <a:lstStyle/>
        <a:p>
          <a:endParaRPr lang="en-US"/>
        </a:p>
      </dgm:t>
    </dgm:pt>
    <dgm:pt modelId="{0EEEE9B9-9EC1-40A5-AADB-048B44080839}" type="pres">
      <dgm:prSet presAssocID="{C06C7CD5-1ACE-4739-83AB-A8381F1A6F96}" presName="node" presStyleLbl="node1" presStyleIdx="0" presStyleCnt="4">
        <dgm:presLayoutVars>
          <dgm:bulletEnabled val="1"/>
        </dgm:presLayoutVars>
      </dgm:prSet>
      <dgm:spPr/>
      <dgm:t>
        <a:bodyPr/>
        <a:lstStyle/>
        <a:p>
          <a:endParaRPr lang="en-US"/>
        </a:p>
      </dgm:t>
    </dgm:pt>
    <dgm:pt modelId="{FEB15D62-4D01-4154-A454-6FF979A7EC97}" type="pres">
      <dgm:prSet presAssocID="{2131C0DB-D29B-4DA8-94C9-ABC932FBCE90}" presName="sibTrans" presStyleCnt="0"/>
      <dgm:spPr/>
    </dgm:pt>
    <dgm:pt modelId="{C45D0803-57BC-461E-B68B-AE6A087AB089}" type="pres">
      <dgm:prSet presAssocID="{84B38DEF-5AAB-4D7E-9661-18BA119C3834}" presName="node" presStyleLbl="node1" presStyleIdx="1" presStyleCnt="4">
        <dgm:presLayoutVars>
          <dgm:bulletEnabled val="1"/>
        </dgm:presLayoutVars>
      </dgm:prSet>
      <dgm:spPr/>
      <dgm:t>
        <a:bodyPr/>
        <a:lstStyle/>
        <a:p>
          <a:endParaRPr lang="en-US"/>
        </a:p>
      </dgm:t>
    </dgm:pt>
    <dgm:pt modelId="{A46E3914-C85C-42B7-818F-9A9E6F57B91B}" type="pres">
      <dgm:prSet presAssocID="{5B07A210-F9B4-4A9C-A523-7D7DCE9FBA3C}" presName="sibTrans" presStyleCnt="0"/>
      <dgm:spPr/>
    </dgm:pt>
    <dgm:pt modelId="{6F3790A3-BCAD-4017-B0C6-7CADAFD6B934}" type="pres">
      <dgm:prSet presAssocID="{2E3B500C-28B6-4119-BACB-388E33D579E8}" presName="node" presStyleLbl="node1" presStyleIdx="2" presStyleCnt="4">
        <dgm:presLayoutVars>
          <dgm:bulletEnabled val="1"/>
        </dgm:presLayoutVars>
      </dgm:prSet>
      <dgm:spPr/>
      <dgm:t>
        <a:bodyPr/>
        <a:lstStyle/>
        <a:p>
          <a:endParaRPr lang="en-US"/>
        </a:p>
      </dgm:t>
    </dgm:pt>
    <dgm:pt modelId="{E46572E4-6E00-4F0A-BEF0-2D42D7B62978}" type="pres">
      <dgm:prSet presAssocID="{C1343AF3-0140-4660-8175-B2403E823C65}" presName="sibTrans" presStyleCnt="0"/>
      <dgm:spPr/>
    </dgm:pt>
    <dgm:pt modelId="{14467197-82BA-437A-8C55-06FB1D14B0DF}" type="pres">
      <dgm:prSet presAssocID="{6F5BA7B7-116C-43C5-A28E-9D146EBF88B6}" presName="node" presStyleLbl="node1" presStyleIdx="3" presStyleCnt="4">
        <dgm:presLayoutVars>
          <dgm:bulletEnabled val="1"/>
        </dgm:presLayoutVars>
      </dgm:prSet>
      <dgm:spPr/>
      <dgm:t>
        <a:bodyPr/>
        <a:lstStyle/>
        <a:p>
          <a:endParaRPr lang="en-US"/>
        </a:p>
      </dgm:t>
    </dgm:pt>
  </dgm:ptLst>
  <dgm:cxnLst>
    <dgm:cxn modelId="{8D1C1CF5-D157-4CF7-8979-6461BCFA8680}" srcId="{55264F9E-B7B6-46F2-851E-C2F143B8B2FD}" destId="{C06C7CD5-1ACE-4739-83AB-A8381F1A6F96}" srcOrd="0" destOrd="0" parTransId="{E82DA700-BF8A-4B16-A8F9-457582F0BA94}" sibTransId="{2131C0DB-D29B-4DA8-94C9-ABC932FBCE90}"/>
    <dgm:cxn modelId="{217FA2A6-335C-47B4-8E94-69A194552FDC}" srcId="{55264F9E-B7B6-46F2-851E-C2F143B8B2FD}" destId="{84B38DEF-5AAB-4D7E-9661-18BA119C3834}" srcOrd="1" destOrd="0" parTransId="{14B68688-86CB-45D4-8398-51B3284455B0}" sibTransId="{5B07A210-F9B4-4A9C-A523-7D7DCE9FBA3C}"/>
    <dgm:cxn modelId="{87383B35-3CFD-4EDE-B033-1AACB0434E9B}" type="presOf" srcId="{C06C7CD5-1ACE-4739-83AB-A8381F1A6F96}" destId="{0EEEE9B9-9EC1-40A5-AADB-048B44080839}" srcOrd="0" destOrd="0" presId="urn:microsoft.com/office/officeart/2005/8/layout/default"/>
    <dgm:cxn modelId="{FDA960A2-5531-4358-B728-9F5271EEAE18}" srcId="{55264F9E-B7B6-46F2-851E-C2F143B8B2FD}" destId="{2E3B500C-28B6-4119-BACB-388E33D579E8}" srcOrd="2" destOrd="0" parTransId="{FAAFF0E7-3C1B-40CF-BFC3-E0C94BC194FE}" sibTransId="{C1343AF3-0140-4660-8175-B2403E823C65}"/>
    <dgm:cxn modelId="{D226A646-3B98-4002-A4FA-8EFF8429B2FD}" type="presOf" srcId="{55264F9E-B7B6-46F2-851E-C2F143B8B2FD}" destId="{11D04744-FD31-4CAB-8F62-C68B36BD5878}" srcOrd="0" destOrd="0" presId="urn:microsoft.com/office/officeart/2005/8/layout/default"/>
    <dgm:cxn modelId="{1FC7081A-E566-4C1F-8334-524921611E87}" type="presOf" srcId="{84B38DEF-5AAB-4D7E-9661-18BA119C3834}" destId="{C45D0803-57BC-461E-B68B-AE6A087AB089}" srcOrd="0" destOrd="0" presId="urn:microsoft.com/office/officeart/2005/8/layout/default"/>
    <dgm:cxn modelId="{8AC25703-C974-417B-B1C0-B1CE4BBDA8DB}" type="presOf" srcId="{2E3B500C-28B6-4119-BACB-388E33D579E8}" destId="{6F3790A3-BCAD-4017-B0C6-7CADAFD6B934}" srcOrd="0" destOrd="0" presId="urn:microsoft.com/office/officeart/2005/8/layout/default"/>
    <dgm:cxn modelId="{FC166D32-1298-4E3E-977E-7AA4810E7FA8}" srcId="{55264F9E-B7B6-46F2-851E-C2F143B8B2FD}" destId="{6F5BA7B7-116C-43C5-A28E-9D146EBF88B6}" srcOrd="3" destOrd="0" parTransId="{BE8861B0-CB43-412A-850F-1D361724FDB8}" sibTransId="{4ADDBD2C-1CBE-4BAE-BD74-61D6AD9DE4F4}"/>
    <dgm:cxn modelId="{1311C8C0-1E5C-4CBC-9EAE-6066FE68A7D5}" type="presOf" srcId="{6F5BA7B7-116C-43C5-A28E-9D146EBF88B6}" destId="{14467197-82BA-437A-8C55-06FB1D14B0DF}" srcOrd="0" destOrd="0" presId="urn:microsoft.com/office/officeart/2005/8/layout/default"/>
    <dgm:cxn modelId="{181C2552-9E84-4F03-8E4B-AA1C6C368C7F}" type="presParOf" srcId="{11D04744-FD31-4CAB-8F62-C68B36BD5878}" destId="{0EEEE9B9-9EC1-40A5-AADB-048B44080839}" srcOrd="0" destOrd="0" presId="urn:microsoft.com/office/officeart/2005/8/layout/default"/>
    <dgm:cxn modelId="{8E16FCA4-7ECC-45F3-B1B0-DAB93492607C}" type="presParOf" srcId="{11D04744-FD31-4CAB-8F62-C68B36BD5878}" destId="{FEB15D62-4D01-4154-A454-6FF979A7EC97}" srcOrd="1" destOrd="0" presId="urn:microsoft.com/office/officeart/2005/8/layout/default"/>
    <dgm:cxn modelId="{7402AD2A-7914-467F-BC41-844F024A8CAF}" type="presParOf" srcId="{11D04744-FD31-4CAB-8F62-C68B36BD5878}" destId="{C45D0803-57BC-461E-B68B-AE6A087AB089}" srcOrd="2" destOrd="0" presId="urn:microsoft.com/office/officeart/2005/8/layout/default"/>
    <dgm:cxn modelId="{2C44028A-2194-427A-A2CC-F9E813086420}" type="presParOf" srcId="{11D04744-FD31-4CAB-8F62-C68B36BD5878}" destId="{A46E3914-C85C-42B7-818F-9A9E6F57B91B}" srcOrd="3" destOrd="0" presId="urn:microsoft.com/office/officeart/2005/8/layout/default"/>
    <dgm:cxn modelId="{BD549F0F-2B08-484A-873C-222FFF7AECA6}" type="presParOf" srcId="{11D04744-FD31-4CAB-8F62-C68B36BD5878}" destId="{6F3790A3-BCAD-4017-B0C6-7CADAFD6B934}" srcOrd="4" destOrd="0" presId="urn:microsoft.com/office/officeart/2005/8/layout/default"/>
    <dgm:cxn modelId="{FC3D97FD-86B2-4C44-A8EC-431AA09D4FE8}" type="presParOf" srcId="{11D04744-FD31-4CAB-8F62-C68B36BD5878}" destId="{E46572E4-6E00-4F0A-BEF0-2D42D7B62978}" srcOrd="5" destOrd="0" presId="urn:microsoft.com/office/officeart/2005/8/layout/default"/>
    <dgm:cxn modelId="{94973BB3-8B3E-47C5-B4ED-4A653BAB8DBA}" type="presParOf" srcId="{11D04744-FD31-4CAB-8F62-C68B36BD5878}" destId="{14467197-82BA-437A-8C55-06FB1D14B0DF}"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2C26C63-BA4B-4CDB-B076-8A7BC850A918}"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CB86A212-D12B-4F78-AC2B-11C4CE23AC33}">
      <dgm:prSet phldrT="[Text]"/>
      <dgm:spPr/>
      <dgm:t>
        <a:bodyPr/>
        <a:lstStyle/>
        <a:p>
          <a:r>
            <a:rPr lang="en-US" dirty="0" smtClean="0"/>
            <a:t>PRODUCTION CONTROL</a:t>
          </a:r>
          <a:endParaRPr lang="en-US" dirty="0"/>
        </a:p>
      </dgm:t>
    </dgm:pt>
    <dgm:pt modelId="{4225AE41-0C59-41C1-A44C-48333D53437A}" type="parTrans" cxnId="{FD999882-C357-47FB-8F20-D552C17DED57}">
      <dgm:prSet/>
      <dgm:spPr/>
      <dgm:t>
        <a:bodyPr/>
        <a:lstStyle/>
        <a:p>
          <a:endParaRPr lang="en-US"/>
        </a:p>
      </dgm:t>
    </dgm:pt>
    <dgm:pt modelId="{5878E3D7-8211-444E-B411-F30FF5F17821}" type="sibTrans" cxnId="{FD999882-C357-47FB-8F20-D552C17DED57}">
      <dgm:prSet/>
      <dgm:spPr/>
      <dgm:t>
        <a:bodyPr/>
        <a:lstStyle/>
        <a:p>
          <a:endParaRPr lang="en-US"/>
        </a:p>
      </dgm:t>
    </dgm:pt>
    <dgm:pt modelId="{BF6140D2-D84C-4AC5-A369-3CA1EBFE70F5}">
      <dgm:prSet/>
      <dgm:spPr/>
      <dgm:t>
        <a:bodyPr/>
        <a:lstStyle/>
        <a:p>
          <a:r>
            <a:rPr lang="en-US" dirty="0" smtClean="0"/>
            <a:t>PLANNING</a:t>
          </a:r>
          <a:endParaRPr lang="en-US" dirty="0"/>
        </a:p>
      </dgm:t>
    </dgm:pt>
    <dgm:pt modelId="{662F0BE5-9301-4EAF-B0A9-B8C96DA0D582}" type="parTrans" cxnId="{51710B61-AC3C-416F-B92E-F30955EDFE0F}">
      <dgm:prSet/>
      <dgm:spPr/>
      <dgm:t>
        <a:bodyPr/>
        <a:lstStyle/>
        <a:p>
          <a:endParaRPr lang="en-US"/>
        </a:p>
      </dgm:t>
    </dgm:pt>
    <dgm:pt modelId="{9D6CC59B-885A-48CB-89FF-75AFA357E504}" type="sibTrans" cxnId="{51710B61-AC3C-416F-B92E-F30955EDFE0F}">
      <dgm:prSet/>
      <dgm:spPr/>
      <dgm:t>
        <a:bodyPr/>
        <a:lstStyle/>
        <a:p>
          <a:endParaRPr lang="en-US"/>
        </a:p>
      </dgm:t>
    </dgm:pt>
    <dgm:pt modelId="{E1256283-F6A6-4FC6-9595-1AFBEA715879}">
      <dgm:prSet/>
      <dgm:spPr/>
      <dgm:t>
        <a:bodyPr/>
        <a:lstStyle/>
        <a:p>
          <a:r>
            <a:rPr lang="en-US" dirty="0" smtClean="0"/>
            <a:t>MATERIAL REQUIREMENTS</a:t>
          </a:r>
          <a:endParaRPr lang="en-US" dirty="0"/>
        </a:p>
      </dgm:t>
    </dgm:pt>
    <dgm:pt modelId="{A2F5ADD3-FD47-4781-87C0-56DEC3A0F07F}" type="parTrans" cxnId="{10DB6BEA-B457-4718-AC7F-5D51DE618643}">
      <dgm:prSet/>
      <dgm:spPr/>
      <dgm:t>
        <a:bodyPr/>
        <a:lstStyle/>
        <a:p>
          <a:endParaRPr lang="en-US"/>
        </a:p>
      </dgm:t>
    </dgm:pt>
    <dgm:pt modelId="{31655277-7F5D-4F0F-82D1-EE3CAAA0D372}" type="sibTrans" cxnId="{10DB6BEA-B457-4718-AC7F-5D51DE618643}">
      <dgm:prSet/>
      <dgm:spPr/>
      <dgm:t>
        <a:bodyPr/>
        <a:lstStyle/>
        <a:p>
          <a:endParaRPr lang="en-US"/>
        </a:p>
      </dgm:t>
    </dgm:pt>
    <dgm:pt modelId="{8E0C4207-4939-4FFC-8CD9-91E4930CB093}">
      <dgm:prSet/>
      <dgm:spPr/>
      <dgm:t>
        <a:bodyPr/>
        <a:lstStyle/>
        <a:p>
          <a:r>
            <a:rPr lang="en-US" dirty="0" smtClean="0"/>
            <a:t>OPERATIONAL PROGRAM</a:t>
          </a:r>
          <a:endParaRPr lang="en-US" dirty="0"/>
        </a:p>
      </dgm:t>
    </dgm:pt>
    <dgm:pt modelId="{8F8C7CCA-E4AF-417A-8341-B5D196D3463F}" type="parTrans" cxnId="{CBDD1E9F-8EBC-4128-80A4-50CB65D95116}">
      <dgm:prSet/>
      <dgm:spPr/>
      <dgm:t>
        <a:bodyPr/>
        <a:lstStyle/>
        <a:p>
          <a:endParaRPr lang="en-US"/>
        </a:p>
      </dgm:t>
    </dgm:pt>
    <dgm:pt modelId="{2EF08A0B-B43E-4065-9F7E-90FDCC5D6DE7}" type="sibTrans" cxnId="{CBDD1E9F-8EBC-4128-80A4-50CB65D95116}">
      <dgm:prSet/>
      <dgm:spPr/>
      <dgm:t>
        <a:bodyPr/>
        <a:lstStyle/>
        <a:p>
          <a:endParaRPr lang="en-US"/>
        </a:p>
      </dgm:t>
    </dgm:pt>
    <dgm:pt modelId="{AA508F83-93E7-4EB4-856B-5D08C24BAE14}">
      <dgm:prSet/>
      <dgm:spPr/>
      <dgm:t>
        <a:bodyPr/>
        <a:lstStyle/>
        <a:p>
          <a:r>
            <a:rPr lang="en-US" dirty="0" smtClean="0"/>
            <a:t>LOAD ON PRODUCTION EQUIPMENT</a:t>
          </a:r>
          <a:endParaRPr lang="en-US" dirty="0"/>
        </a:p>
      </dgm:t>
    </dgm:pt>
    <dgm:pt modelId="{C791120F-E8C5-4189-9BE2-4DB41CEF05AE}" type="parTrans" cxnId="{F515275B-E5A5-4E41-82B5-38C7A1FA5BD5}">
      <dgm:prSet/>
      <dgm:spPr/>
      <dgm:t>
        <a:bodyPr/>
        <a:lstStyle/>
        <a:p>
          <a:endParaRPr lang="en-US"/>
        </a:p>
      </dgm:t>
    </dgm:pt>
    <dgm:pt modelId="{6609A629-64FB-4BEE-9A74-A558FBB76379}" type="sibTrans" cxnId="{F515275B-E5A5-4E41-82B5-38C7A1FA5BD5}">
      <dgm:prSet/>
      <dgm:spPr/>
      <dgm:t>
        <a:bodyPr/>
        <a:lstStyle/>
        <a:p>
          <a:endParaRPr lang="en-US"/>
        </a:p>
      </dgm:t>
    </dgm:pt>
    <dgm:pt modelId="{325E9A6F-1A53-40C1-AF68-971DD1B30920}">
      <dgm:prSet/>
      <dgm:spPr/>
      <dgm:t>
        <a:bodyPr/>
        <a:lstStyle/>
        <a:p>
          <a:r>
            <a:rPr lang="en-US" dirty="0" smtClean="0"/>
            <a:t>MANUFACTURING PROCESS INITIATION</a:t>
          </a:r>
          <a:endParaRPr lang="en-US" dirty="0"/>
        </a:p>
      </dgm:t>
    </dgm:pt>
    <dgm:pt modelId="{A138EA7E-8B48-4208-8573-9FE83E752296}" type="parTrans" cxnId="{C3220313-F1B1-41EE-8FA7-3DC0D43959D1}">
      <dgm:prSet/>
      <dgm:spPr/>
      <dgm:t>
        <a:bodyPr/>
        <a:lstStyle/>
        <a:p>
          <a:endParaRPr lang="en-US"/>
        </a:p>
      </dgm:t>
    </dgm:pt>
    <dgm:pt modelId="{381A8858-5D93-485F-86A6-A52C2630263B}" type="sibTrans" cxnId="{C3220313-F1B1-41EE-8FA7-3DC0D43959D1}">
      <dgm:prSet/>
      <dgm:spPr/>
      <dgm:t>
        <a:bodyPr/>
        <a:lstStyle/>
        <a:p>
          <a:endParaRPr lang="en-US"/>
        </a:p>
      </dgm:t>
    </dgm:pt>
    <dgm:pt modelId="{5D880C70-E602-4C9F-8DB1-84051FBE3C27}">
      <dgm:prSet/>
      <dgm:spPr/>
      <dgm:t>
        <a:bodyPr/>
        <a:lstStyle/>
        <a:p>
          <a:r>
            <a:rPr lang="en-US" dirty="0" smtClean="0"/>
            <a:t>WORKSHOP LEVEL CONTROL</a:t>
          </a:r>
          <a:endParaRPr lang="en-US" dirty="0"/>
        </a:p>
      </dgm:t>
    </dgm:pt>
    <dgm:pt modelId="{30B87006-C970-44DE-B87C-FC4CC2331F36}" type="parTrans" cxnId="{EC093441-105A-406C-B801-28EFE76B40F1}">
      <dgm:prSet/>
      <dgm:spPr/>
      <dgm:t>
        <a:bodyPr/>
        <a:lstStyle/>
        <a:p>
          <a:endParaRPr lang="en-US"/>
        </a:p>
      </dgm:t>
    </dgm:pt>
    <dgm:pt modelId="{CB1DBBF5-287E-4453-84FC-E6B8A0E69B7F}" type="sibTrans" cxnId="{EC093441-105A-406C-B801-28EFE76B40F1}">
      <dgm:prSet/>
      <dgm:spPr/>
      <dgm:t>
        <a:bodyPr/>
        <a:lstStyle/>
        <a:p>
          <a:endParaRPr lang="en-US"/>
        </a:p>
      </dgm:t>
    </dgm:pt>
    <dgm:pt modelId="{AB1C461B-A692-4829-865C-5AD89400498A}">
      <dgm:prSet/>
      <dgm:spPr/>
      <dgm:t>
        <a:bodyPr/>
        <a:lstStyle/>
        <a:p>
          <a:r>
            <a:rPr lang="en-US" dirty="0" smtClean="0"/>
            <a:t>WORK COSTS, PAYMENTS</a:t>
          </a:r>
          <a:endParaRPr lang="en-US" dirty="0"/>
        </a:p>
      </dgm:t>
    </dgm:pt>
    <dgm:pt modelId="{533A6912-560E-40A5-91F7-2B7700F5A1AA}" type="parTrans" cxnId="{4B49FEF6-7300-46F7-8DEA-3883F292D8FC}">
      <dgm:prSet/>
      <dgm:spPr/>
      <dgm:t>
        <a:bodyPr/>
        <a:lstStyle/>
        <a:p>
          <a:endParaRPr lang="en-US"/>
        </a:p>
      </dgm:t>
    </dgm:pt>
    <dgm:pt modelId="{E8642EB8-BED9-46CE-95C5-AD3784189343}" type="sibTrans" cxnId="{4B49FEF6-7300-46F7-8DEA-3883F292D8FC}">
      <dgm:prSet/>
      <dgm:spPr/>
      <dgm:t>
        <a:bodyPr/>
        <a:lstStyle/>
        <a:p>
          <a:endParaRPr lang="en-US"/>
        </a:p>
      </dgm:t>
    </dgm:pt>
    <dgm:pt modelId="{26407347-48A3-4692-BE00-A6AAE785E5E6}">
      <dgm:prSet/>
      <dgm:spPr/>
      <dgm:t>
        <a:bodyPr/>
        <a:lstStyle/>
        <a:p>
          <a:r>
            <a:rPr lang="en-US" dirty="0" smtClean="0"/>
            <a:t>MATERIAL COSTS</a:t>
          </a:r>
          <a:endParaRPr lang="en-US" dirty="0"/>
        </a:p>
      </dgm:t>
    </dgm:pt>
    <dgm:pt modelId="{1978D2A5-628B-435D-A4B3-4145FEA65197}" type="parTrans" cxnId="{0BBA0993-F60F-4BF4-92B9-CB9CFA3E11FF}">
      <dgm:prSet/>
      <dgm:spPr/>
      <dgm:t>
        <a:bodyPr/>
        <a:lstStyle/>
        <a:p>
          <a:endParaRPr lang="en-US"/>
        </a:p>
      </dgm:t>
    </dgm:pt>
    <dgm:pt modelId="{3507CDF1-4F1C-476A-ABE2-B0D4389E7F69}" type="sibTrans" cxnId="{0BBA0993-F60F-4BF4-92B9-CB9CFA3E11FF}">
      <dgm:prSet/>
      <dgm:spPr/>
      <dgm:t>
        <a:bodyPr/>
        <a:lstStyle/>
        <a:p>
          <a:endParaRPr lang="en-US"/>
        </a:p>
      </dgm:t>
    </dgm:pt>
    <dgm:pt modelId="{1459AD84-5C42-4B20-B1AF-1EEDC23AF23C}">
      <dgm:prSet/>
      <dgm:spPr/>
      <dgm:t>
        <a:bodyPr/>
        <a:lstStyle/>
        <a:p>
          <a:r>
            <a:rPr lang="en-US" dirty="0" smtClean="0"/>
            <a:t>EVENT SUCCESS/FAILURE</a:t>
          </a:r>
          <a:endParaRPr lang="en-US" dirty="0"/>
        </a:p>
      </dgm:t>
    </dgm:pt>
    <dgm:pt modelId="{088B86F2-4485-4961-AA98-FBC43FBCD46E}" type="parTrans" cxnId="{864ECDF7-99B0-4823-B3C9-54EA321C2947}">
      <dgm:prSet/>
      <dgm:spPr/>
      <dgm:t>
        <a:bodyPr/>
        <a:lstStyle/>
        <a:p>
          <a:endParaRPr lang="en-US"/>
        </a:p>
      </dgm:t>
    </dgm:pt>
    <dgm:pt modelId="{88A92E31-FE52-4240-A7B4-510FE90A01CF}" type="sibTrans" cxnId="{864ECDF7-99B0-4823-B3C9-54EA321C2947}">
      <dgm:prSet/>
      <dgm:spPr/>
      <dgm:t>
        <a:bodyPr/>
        <a:lstStyle/>
        <a:p>
          <a:endParaRPr lang="en-US"/>
        </a:p>
      </dgm:t>
    </dgm:pt>
    <dgm:pt modelId="{3ACA8314-55E4-4834-A948-AFCE78B5D84E}" type="pres">
      <dgm:prSet presAssocID="{B2C26C63-BA4B-4CDB-B076-8A7BC850A918}" presName="Name0" presStyleCnt="0">
        <dgm:presLayoutVars>
          <dgm:dir/>
          <dgm:animLvl val="lvl"/>
          <dgm:resizeHandles val="exact"/>
        </dgm:presLayoutVars>
      </dgm:prSet>
      <dgm:spPr/>
      <dgm:t>
        <a:bodyPr/>
        <a:lstStyle/>
        <a:p>
          <a:endParaRPr lang="en-US"/>
        </a:p>
      </dgm:t>
    </dgm:pt>
    <dgm:pt modelId="{E15705A2-2A2D-4ECE-AFDB-28E2A9A43F6B}" type="pres">
      <dgm:prSet presAssocID="{CB86A212-D12B-4F78-AC2B-11C4CE23AC33}" presName="composite" presStyleCnt="0"/>
      <dgm:spPr/>
    </dgm:pt>
    <dgm:pt modelId="{35539AA5-5747-43BB-BBF8-03ADA20F041E}" type="pres">
      <dgm:prSet presAssocID="{CB86A212-D12B-4F78-AC2B-11C4CE23AC33}" presName="parTx" presStyleLbl="alignNode1" presStyleIdx="0" presStyleCnt="2">
        <dgm:presLayoutVars>
          <dgm:chMax val="0"/>
          <dgm:chPref val="0"/>
          <dgm:bulletEnabled val="1"/>
        </dgm:presLayoutVars>
      </dgm:prSet>
      <dgm:spPr/>
      <dgm:t>
        <a:bodyPr/>
        <a:lstStyle/>
        <a:p>
          <a:endParaRPr lang="en-US"/>
        </a:p>
      </dgm:t>
    </dgm:pt>
    <dgm:pt modelId="{A8524DDF-F83C-4956-B677-3CFC9252FB5C}" type="pres">
      <dgm:prSet presAssocID="{CB86A212-D12B-4F78-AC2B-11C4CE23AC33}" presName="desTx" presStyleLbl="alignAccFollowNode1" presStyleIdx="0" presStyleCnt="2">
        <dgm:presLayoutVars>
          <dgm:bulletEnabled val="1"/>
        </dgm:presLayoutVars>
      </dgm:prSet>
      <dgm:spPr/>
      <dgm:t>
        <a:bodyPr/>
        <a:lstStyle/>
        <a:p>
          <a:endParaRPr lang="en-US"/>
        </a:p>
      </dgm:t>
    </dgm:pt>
    <dgm:pt modelId="{52BFC8C8-C948-45D3-9A40-C215D2346906}" type="pres">
      <dgm:prSet presAssocID="{5878E3D7-8211-444E-B411-F30FF5F17821}" presName="space" presStyleCnt="0"/>
      <dgm:spPr/>
    </dgm:pt>
    <dgm:pt modelId="{EC032B6A-73DE-4273-9DCD-B54834A262E6}" type="pres">
      <dgm:prSet presAssocID="{5D880C70-E602-4C9F-8DB1-84051FBE3C27}" presName="composite" presStyleCnt="0"/>
      <dgm:spPr/>
    </dgm:pt>
    <dgm:pt modelId="{F77D7B66-A36B-4425-A1CF-B24152C44366}" type="pres">
      <dgm:prSet presAssocID="{5D880C70-E602-4C9F-8DB1-84051FBE3C27}" presName="parTx" presStyleLbl="alignNode1" presStyleIdx="1" presStyleCnt="2">
        <dgm:presLayoutVars>
          <dgm:chMax val="0"/>
          <dgm:chPref val="0"/>
          <dgm:bulletEnabled val="1"/>
        </dgm:presLayoutVars>
      </dgm:prSet>
      <dgm:spPr/>
      <dgm:t>
        <a:bodyPr/>
        <a:lstStyle/>
        <a:p>
          <a:endParaRPr lang="en-US"/>
        </a:p>
      </dgm:t>
    </dgm:pt>
    <dgm:pt modelId="{242EA25A-43B8-4A9C-A819-A4EC82B2E55D}" type="pres">
      <dgm:prSet presAssocID="{5D880C70-E602-4C9F-8DB1-84051FBE3C27}" presName="desTx" presStyleLbl="alignAccFollowNode1" presStyleIdx="1" presStyleCnt="2">
        <dgm:presLayoutVars>
          <dgm:bulletEnabled val="1"/>
        </dgm:presLayoutVars>
      </dgm:prSet>
      <dgm:spPr/>
      <dgm:t>
        <a:bodyPr/>
        <a:lstStyle/>
        <a:p>
          <a:endParaRPr lang="en-US"/>
        </a:p>
      </dgm:t>
    </dgm:pt>
  </dgm:ptLst>
  <dgm:cxnLst>
    <dgm:cxn modelId="{EC093441-105A-406C-B801-28EFE76B40F1}" srcId="{B2C26C63-BA4B-4CDB-B076-8A7BC850A918}" destId="{5D880C70-E602-4C9F-8DB1-84051FBE3C27}" srcOrd="1" destOrd="0" parTransId="{30B87006-C970-44DE-B87C-FC4CC2331F36}" sibTransId="{CB1DBBF5-287E-4453-84FC-E6B8A0E69B7F}"/>
    <dgm:cxn modelId="{0BBA0993-F60F-4BF4-92B9-CB9CFA3E11FF}" srcId="{5D880C70-E602-4C9F-8DB1-84051FBE3C27}" destId="{26407347-48A3-4692-BE00-A6AAE785E5E6}" srcOrd="1" destOrd="0" parTransId="{1978D2A5-628B-435D-A4B3-4145FEA65197}" sibTransId="{3507CDF1-4F1C-476A-ABE2-B0D4389E7F69}"/>
    <dgm:cxn modelId="{D8E59417-894B-4698-B6D7-336ED9510312}" type="presOf" srcId="{8E0C4207-4939-4FFC-8CD9-91E4930CB093}" destId="{A8524DDF-F83C-4956-B677-3CFC9252FB5C}" srcOrd="0" destOrd="2" presId="urn:microsoft.com/office/officeart/2005/8/layout/hList1"/>
    <dgm:cxn modelId="{F515275B-E5A5-4E41-82B5-38C7A1FA5BD5}" srcId="{CB86A212-D12B-4F78-AC2B-11C4CE23AC33}" destId="{AA508F83-93E7-4EB4-856B-5D08C24BAE14}" srcOrd="3" destOrd="0" parTransId="{C791120F-E8C5-4189-9BE2-4DB41CEF05AE}" sibTransId="{6609A629-64FB-4BEE-9A74-A558FBB76379}"/>
    <dgm:cxn modelId="{0C0BBCB8-AA3E-4F58-97EB-EBE3621FCB1E}" type="presOf" srcId="{E1256283-F6A6-4FC6-9595-1AFBEA715879}" destId="{A8524DDF-F83C-4956-B677-3CFC9252FB5C}" srcOrd="0" destOrd="1" presId="urn:microsoft.com/office/officeart/2005/8/layout/hList1"/>
    <dgm:cxn modelId="{00472B71-DFE8-4A52-B6C8-8A8701A42F80}" type="presOf" srcId="{CB86A212-D12B-4F78-AC2B-11C4CE23AC33}" destId="{35539AA5-5747-43BB-BBF8-03ADA20F041E}" srcOrd="0" destOrd="0" presId="urn:microsoft.com/office/officeart/2005/8/layout/hList1"/>
    <dgm:cxn modelId="{E23B60D7-D808-4AA9-8242-1B876C31C7F2}" type="presOf" srcId="{5D880C70-E602-4C9F-8DB1-84051FBE3C27}" destId="{F77D7B66-A36B-4425-A1CF-B24152C44366}" srcOrd="0" destOrd="0" presId="urn:microsoft.com/office/officeart/2005/8/layout/hList1"/>
    <dgm:cxn modelId="{1E59D71D-3504-4601-BF74-713D75BEA294}" type="presOf" srcId="{AA508F83-93E7-4EB4-856B-5D08C24BAE14}" destId="{A8524DDF-F83C-4956-B677-3CFC9252FB5C}" srcOrd="0" destOrd="3" presId="urn:microsoft.com/office/officeart/2005/8/layout/hList1"/>
    <dgm:cxn modelId="{CBDD1E9F-8EBC-4128-80A4-50CB65D95116}" srcId="{CB86A212-D12B-4F78-AC2B-11C4CE23AC33}" destId="{8E0C4207-4939-4FFC-8CD9-91E4930CB093}" srcOrd="2" destOrd="0" parTransId="{8F8C7CCA-E4AF-417A-8341-B5D196D3463F}" sibTransId="{2EF08A0B-B43E-4065-9F7E-90FDCC5D6DE7}"/>
    <dgm:cxn modelId="{4B49FEF6-7300-46F7-8DEA-3883F292D8FC}" srcId="{5D880C70-E602-4C9F-8DB1-84051FBE3C27}" destId="{AB1C461B-A692-4829-865C-5AD89400498A}" srcOrd="0" destOrd="0" parTransId="{533A6912-560E-40A5-91F7-2B7700F5A1AA}" sibTransId="{E8642EB8-BED9-46CE-95C5-AD3784189343}"/>
    <dgm:cxn modelId="{FD999882-C357-47FB-8F20-D552C17DED57}" srcId="{B2C26C63-BA4B-4CDB-B076-8A7BC850A918}" destId="{CB86A212-D12B-4F78-AC2B-11C4CE23AC33}" srcOrd="0" destOrd="0" parTransId="{4225AE41-0C59-41C1-A44C-48333D53437A}" sibTransId="{5878E3D7-8211-444E-B411-F30FF5F17821}"/>
    <dgm:cxn modelId="{51710B61-AC3C-416F-B92E-F30955EDFE0F}" srcId="{CB86A212-D12B-4F78-AC2B-11C4CE23AC33}" destId="{BF6140D2-D84C-4AC5-A369-3CA1EBFE70F5}" srcOrd="0" destOrd="0" parTransId="{662F0BE5-9301-4EAF-B0A9-B8C96DA0D582}" sibTransId="{9D6CC59B-885A-48CB-89FF-75AFA357E504}"/>
    <dgm:cxn modelId="{C3220313-F1B1-41EE-8FA7-3DC0D43959D1}" srcId="{CB86A212-D12B-4F78-AC2B-11C4CE23AC33}" destId="{325E9A6F-1A53-40C1-AF68-971DD1B30920}" srcOrd="4" destOrd="0" parTransId="{A138EA7E-8B48-4208-8573-9FE83E752296}" sibTransId="{381A8858-5D93-485F-86A6-A52C2630263B}"/>
    <dgm:cxn modelId="{2C436E0E-71D2-4C88-AAD0-A6BDB2243198}" type="presOf" srcId="{26407347-48A3-4692-BE00-A6AAE785E5E6}" destId="{242EA25A-43B8-4A9C-A819-A4EC82B2E55D}" srcOrd="0" destOrd="1" presId="urn:microsoft.com/office/officeart/2005/8/layout/hList1"/>
    <dgm:cxn modelId="{13D9411E-C7CE-46F6-BD13-335FBE00B322}" type="presOf" srcId="{1459AD84-5C42-4B20-B1AF-1EEDC23AF23C}" destId="{242EA25A-43B8-4A9C-A819-A4EC82B2E55D}" srcOrd="0" destOrd="2" presId="urn:microsoft.com/office/officeart/2005/8/layout/hList1"/>
    <dgm:cxn modelId="{48C71945-E9AF-4D37-85A9-28A6473CB234}" type="presOf" srcId="{BF6140D2-D84C-4AC5-A369-3CA1EBFE70F5}" destId="{A8524DDF-F83C-4956-B677-3CFC9252FB5C}" srcOrd="0" destOrd="0" presId="urn:microsoft.com/office/officeart/2005/8/layout/hList1"/>
    <dgm:cxn modelId="{10DB6BEA-B457-4718-AC7F-5D51DE618643}" srcId="{CB86A212-D12B-4F78-AC2B-11C4CE23AC33}" destId="{E1256283-F6A6-4FC6-9595-1AFBEA715879}" srcOrd="1" destOrd="0" parTransId="{A2F5ADD3-FD47-4781-87C0-56DEC3A0F07F}" sibTransId="{31655277-7F5D-4F0F-82D1-EE3CAAA0D372}"/>
    <dgm:cxn modelId="{F2C2E9BE-31F3-44AD-B990-0905C9923F53}" type="presOf" srcId="{325E9A6F-1A53-40C1-AF68-971DD1B30920}" destId="{A8524DDF-F83C-4956-B677-3CFC9252FB5C}" srcOrd="0" destOrd="4" presId="urn:microsoft.com/office/officeart/2005/8/layout/hList1"/>
    <dgm:cxn modelId="{864ECDF7-99B0-4823-B3C9-54EA321C2947}" srcId="{5D880C70-E602-4C9F-8DB1-84051FBE3C27}" destId="{1459AD84-5C42-4B20-B1AF-1EEDC23AF23C}" srcOrd="2" destOrd="0" parTransId="{088B86F2-4485-4961-AA98-FBC43FBCD46E}" sibTransId="{88A92E31-FE52-4240-A7B4-510FE90A01CF}"/>
    <dgm:cxn modelId="{C3B5BD1F-D066-4D8E-8356-B6549FC8BDFA}" type="presOf" srcId="{B2C26C63-BA4B-4CDB-B076-8A7BC850A918}" destId="{3ACA8314-55E4-4834-A948-AFCE78B5D84E}" srcOrd="0" destOrd="0" presId="urn:microsoft.com/office/officeart/2005/8/layout/hList1"/>
    <dgm:cxn modelId="{4CCF4C64-CEDA-4A88-B76F-6138E86F1BDC}" type="presOf" srcId="{AB1C461B-A692-4829-865C-5AD89400498A}" destId="{242EA25A-43B8-4A9C-A819-A4EC82B2E55D}" srcOrd="0" destOrd="0" presId="urn:microsoft.com/office/officeart/2005/8/layout/hList1"/>
    <dgm:cxn modelId="{CF36DA2F-A1FE-4C49-8E4D-9771A9C1480A}" type="presParOf" srcId="{3ACA8314-55E4-4834-A948-AFCE78B5D84E}" destId="{E15705A2-2A2D-4ECE-AFDB-28E2A9A43F6B}" srcOrd="0" destOrd="0" presId="urn:microsoft.com/office/officeart/2005/8/layout/hList1"/>
    <dgm:cxn modelId="{5467A7E4-FF04-4ACB-9C07-A4E13F47C2A4}" type="presParOf" srcId="{E15705A2-2A2D-4ECE-AFDB-28E2A9A43F6B}" destId="{35539AA5-5747-43BB-BBF8-03ADA20F041E}" srcOrd="0" destOrd="0" presId="urn:microsoft.com/office/officeart/2005/8/layout/hList1"/>
    <dgm:cxn modelId="{7BF98026-031B-4A3B-8265-73DAB9B9A590}" type="presParOf" srcId="{E15705A2-2A2D-4ECE-AFDB-28E2A9A43F6B}" destId="{A8524DDF-F83C-4956-B677-3CFC9252FB5C}" srcOrd="1" destOrd="0" presId="urn:microsoft.com/office/officeart/2005/8/layout/hList1"/>
    <dgm:cxn modelId="{6FD97922-D049-410B-9729-D49B939EE368}" type="presParOf" srcId="{3ACA8314-55E4-4834-A948-AFCE78B5D84E}" destId="{52BFC8C8-C948-45D3-9A40-C215D2346906}" srcOrd="1" destOrd="0" presId="urn:microsoft.com/office/officeart/2005/8/layout/hList1"/>
    <dgm:cxn modelId="{3EEE002E-DACA-422B-9AB9-D31F0BC38514}" type="presParOf" srcId="{3ACA8314-55E4-4834-A948-AFCE78B5D84E}" destId="{EC032B6A-73DE-4273-9DCD-B54834A262E6}" srcOrd="2" destOrd="0" presId="urn:microsoft.com/office/officeart/2005/8/layout/hList1"/>
    <dgm:cxn modelId="{AF967A15-B691-41A3-B9CC-1721BE664134}" type="presParOf" srcId="{EC032B6A-73DE-4273-9DCD-B54834A262E6}" destId="{F77D7B66-A36B-4425-A1CF-B24152C44366}" srcOrd="0" destOrd="0" presId="urn:microsoft.com/office/officeart/2005/8/layout/hList1"/>
    <dgm:cxn modelId="{104BD790-ACC5-4F0D-99EC-C5D7C042E13E}" type="presParOf" srcId="{EC032B6A-73DE-4273-9DCD-B54834A262E6}" destId="{242EA25A-43B8-4A9C-A819-A4EC82B2E55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4D663D3-9276-4BDB-9BD5-71B6F4962482}"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en-US"/>
        </a:p>
      </dgm:t>
    </dgm:pt>
    <dgm:pt modelId="{31AC0811-C515-4115-9B22-B01A28373586}">
      <dgm:prSet phldrT="[Text]" custT="1"/>
      <dgm:spPr/>
      <dgm:t>
        <a:bodyPr/>
        <a:lstStyle/>
        <a:p>
          <a:r>
            <a:rPr lang="en-US" sz="2800" spc="-105" dirty="0" smtClean="0">
              <a:latin typeface="Arial"/>
              <a:cs typeface="Arial"/>
            </a:rPr>
            <a:t>1 </a:t>
          </a:r>
          <a:r>
            <a:rPr lang="en-US" sz="2800" spc="-71" dirty="0" smtClean="0">
              <a:latin typeface="Arial"/>
              <a:cs typeface="Arial"/>
            </a:rPr>
            <a:t>Layer</a:t>
          </a:r>
          <a:r>
            <a:rPr lang="en-US" sz="2800" spc="-124" dirty="0" smtClean="0">
              <a:latin typeface="Arial"/>
              <a:cs typeface="Arial"/>
            </a:rPr>
            <a:t> </a:t>
          </a:r>
          <a:r>
            <a:rPr lang="en-US" sz="2800" spc="-49" dirty="0" smtClean="0">
              <a:latin typeface="Arial"/>
              <a:cs typeface="Arial"/>
            </a:rPr>
            <a:t>Architecture</a:t>
          </a:r>
          <a:endParaRPr lang="en-US" sz="2800" dirty="0"/>
        </a:p>
      </dgm:t>
    </dgm:pt>
    <dgm:pt modelId="{7A31B07D-8916-44FB-9BF5-EF72367B291D}" type="parTrans" cxnId="{4C172091-64A9-4A06-B1DC-E262E4F15AC6}">
      <dgm:prSet/>
      <dgm:spPr/>
      <dgm:t>
        <a:bodyPr/>
        <a:lstStyle/>
        <a:p>
          <a:endParaRPr lang="en-US"/>
        </a:p>
      </dgm:t>
    </dgm:pt>
    <dgm:pt modelId="{82B96747-020F-45D7-B771-00D20AC28156}" type="sibTrans" cxnId="{4C172091-64A9-4A06-B1DC-E262E4F15AC6}">
      <dgm:prSet/>
      <dgm:spPr/>
      <dgm:t>
        <a:bodyPr/>
        <a:lstStyle/>
        <a:p>
          <a:endParaRPr lang="en-US"/>
        </a:p>
      </dgm:t>
    </dgm:pt>
    <dgm:pt modelId="{865EB734-823E-491C-88BD-1AA784EC11C5}">
      <dgm:prSet/>
      <dgm:spPr/>
      <dgm:t>
        <a:bodyPr/>
        <a:lstStyle/>
        <a:p>
          <a:r>
            <a:rPr lang="en-US" spc="-34" dirty="0" smtClean="0">
              <a:latin typeface="Arial"/>
              <a:cs typeface="Arial"/>
            </a:rPr>
            <a:t>Monolithic </a:t>
          </a:r>
          <a:r>
            <a:rPr lang="en-US" spc="-30" dirty="0" smtClean="0">
              <a:latin typeface="Arial"/>
              <a:cs typeface="Arial"/>
            </a:rPr>
            <a:t>information</a:t>
          </a:r>
          <a:r>
            <a:rPr lang="en-US" spc="-158" dirty="0" smtClean="0">
              <a:latin typeface="Arial"/>
              <a:cs typeface="Arial"/>
            </a:rPr>
            <a:t> </a:t>
          </a:r>
          <a:r>
            <a:rPr lang="en-US" spc="-131" dirty="0" smtClean="0">
              <a:latin typeface="Arial"/>
              <a:cs typeface="Arial"/>
            </a:rPr>
            <a:t>systems</a:t>
          </a:r>
          <a:endParaRPr lang="en-US" dirty="0" smtClean="0">
            <a:latin typeface="Arial"/>
            <a:cs typeface="Arial"/>
          </a:endParaRPr>
        </a:p>
      </dgm:t>
    </dgm:pt>
    <dgm:pt modelId="{88E49746-99DC-4509-9782-2EA11CA77DE9}" type="parTrans" cxnId="{4F71FD48-D033-45A1-A18C-9BA0A9830758}">
      <dgm:prSet/>
      <dgm:spPr/>
      <dgm:t>
        <a:bodyPr/>
        <a:lstStyle/>
        <a:p>
          <a:endParaRPr lang="en-US"/>
        </a:p>
      </dgm:t>
    </dgm:pt>
    <dgm:pt modelId="{210707DB-1937-4A89-8B0A-12A3EEC746E4}" type="sibTrans" cxnId="{4F71FD48-D033-45A1-A18C-9BA0A9830758}">
      <dgm:prSet/>
      <dgm:spPr/>
      <dgm:t>
        <a:bodyPr/>
        <a:lstStyle/>
        <a:p>
          <a:endParaRPr lang="en-US"/>
        </a:p>
      </dgm:t>
    </dgm:pt>
    <dgm:pt modelId="{FE5E928A-6BB4-47AB-AEA9-E67490A7701F}">
      <dgm:prSet/>
      <dgm:spPr/>
      <dgm:t>
        <a:bodyPr/>
        <a:lstStyle/>
        <a:p>
          <a:r>
            <a:rPr lang="en-US" spc="-49" dirty="0" smtClean="0">
              <a:latin typeface="Arial"/>
              <a:cs typeface="Arial"/>
            </a:rPr>
            <a:t>Presentation, application </a:t>
          </a:r>
          <a:r>
            <a:rPr lang="en-US" spc="-68" dirty="0" smtClean="0">
              <a:latin typeface="Arial"/>
              <a:cs typeface="Arial"/>
            </a:rPr>
            <a:t>logic, </a:t>
          </a:r>
          <a:r>
            <a:rPr lang="en-US" spc="-86" dirty="0" smtClean="0">
              <a:latin typeface="Arial"/>
              <a:cs typeface="Arial"/>
            </a:rPr>
            <a:t>and</a:t>
          </a:r>
          <a:r>
            <a:rPr lang="en-US" spc="-195" dirty="0" smtClean="0">
              <a:latin typeface="Arial"/>
              <a:cs typeface="Arial"/>
            </a:rPr>
            <a:t> </a:t>
          </a:r>
          <a:r>
            <a:rPr lang="en-US" spc="-79" dirty="0" smtClean="0">
              <a:latin typeface="Arial"/>
              <a:cs typeface="Arial"/>
            </a:rPr>
            <a:t>resource  management </a:t>
          </a:r>
          <a:r>
            <a:rPr lang="en-US" spc="-53" dirty="0" smtClean="0">
              <a:latin typeface="Arial"/>
              <a:cs typeface="Arial"/>
            </a:rPr>
            <a:t>were </a:t>
          </a:r>
          <a:r>
            <a:rPr lang="en-US" spc="-79" dirty="0" smtClean="0">
              <a:latin typeface="Arial"/>
              <a:cs typeface="Arial"/>
            </a:rPr>
            <a:t>merged </a:t>
          </a:r>
          <a:r>
            <a:rPr lang="en-US" dirty="0" smtClean="0">
              <a:latin typeface="Arial"/>
              <a:cs typeface="Arial"/>
            </a:rPr>
            <a:t>into </a:t>
          </a:r>
          <a:r>
            <a:rPr lang="en-US" spc="-143" dirty="0" smtClean="0">
              <a:latin typeface="Arial"/>
              <a:cs typeface="Arial"/>
            </a:rPr>
            <a:t>a </a:t>
          </a:r>
          <a:r>
            <a:rPr lang="en-US" spc="-86" dirty="0" smtClean="0">
              <a:latin typeface="Arial"/>
              <a:cs typeface="Arial"/>
            </a:rPr>
            <a:t>single</a:t>
          </a:r>
          <a:r>
            <a:rPr lang="en-US" spc="-248" dirty="0" smtClean="0">
              <a:latin typeface="Arial"/>
              <a:cs typeface="Arial"/>
            </a:rPr>
            <a:t> </a:t>
          </a:r>
          <a:r>
            <a:rPr lang="en-US" spc="8" dirty="0" smtClean="0">
              <a:latin typeface="Arial"/>
              <a:cs typeface="Arial"/>
            </a:rPr>
            <a:t>tier</a:t>
          </a:r>
          <a:endParaRPr lang="en-US" dirty="0" smtClean="0">
            <a:latin typeface="Arial"/>
            <a:cs typeface="Arial"/>
          </a:endParaRPr>
        </a:p>
      </dgm:t>
    </dgm:pt>
    <dgm:pt modelId="{13D1E8B8-04A6-44B9-B57B-36C2EF529159}" type="parTrans" cxnId="{E17FCDCF-BC05-4C15-8BF7-50D6FF47EC50}">
      <dgm:prSet/>
      <dgm:spPr/>
      <dgm:t>
        <a:bodyPr/>
        <a:lstStyle/>
        <a:p>
          <a:endParaRPr lang="en-US"/>
        </a:p>
      </dgm:t>
    </dgm:pt>
    <dgm:pt modelId="{D5522D35-1BCA-4C07-B85F-CA89405E4402}" type="sibTrans" cxnId="{E17FCDCF-BC05-4C15-8BF7-50D6FF47EC50}">
      <dgm:prSet/>
      <dgm:spPr/>
      <dgm:t>
        <a:bodyPr/>
        <a:lstStyle/>
        <a:p>
          <a:endParaRPr lang="en-US"/>
        </a:p>
      </dgm:t>
    </dgm:pt>
    <dgm:pt modelId="{908EF80D-2AED-45AD-AD46-8507CE7CFD0E}">
      <dgm:prSet custT="1"/>
      <dgm:spPr/>
      <dgm:t>
        <a:bodyPr/>
        <a:lstStyle/>
        <a:p>
          <a:r>
            <a:rPr lang="en-US" sz="2800" spc="-105" dirty="0" smtClean="0">
              <a:latin typeface="Arial"/>
              <a:cs typeface="Arial"/>
            </a:rPr>
            <a:t>2 </a:t>
          </a:r>
          <a:r>
            <a:rPr lang="en-US" sz="2800" spc="-71" dirty="0" smtClean="0">
              <a:latin typeface="Arial"/>
              <a:cs typeface="Arial"/>
            </a:rPr>
            <a:t>Layer</a:t>
          </a:r>
          <a:r>
            <a:rPr lang="en-US" sz="2800" spc="-124" dirty="0" smtClean="0">
              <a:latin typeface="Arial"/>
              <a:cs typeface="Arial"/>
            </a:rPr>
            <a:t> </a:t>
          </a:r>
          <a:r>
            <a:rPr lang="en-US" sz="2800" spc="-49" dirty="0" smtClean="0">
              <a:latin typeface="Arial"/>
              <a:cs typeface="Arial"/>
            </a:rPr>
            <a:t>Architecture</a:t>
          </a:r>
          <a:endParaRPr lang="en-US" sz="2800" dirty="0" smtClean="0">
            <a:latin typeface="Arial"/>
            <a:cs typeface="Arial"/>
          </a:endParaRPr>
        </a:p>
      </dgm:t>
    </dgm:pt>
    <dgm:pt modelId="{856F7589-D1C3-4341-AA3B-1B507E1595B8}" type="parTrans" cxnId="{266CCFB7-02F8-4532-9097-B305C8196FE5}">
      <dgm:prSet/>
      <dgm:spPr/>
      <dgm:t>
        <a:bodyPr/>
        <a:lstStyle/>
        <a:p>
          <a:endParaRPr lang="en-US"/>
        </a:p>
      </dgm:t>
    </dgm:pt>
    <dgm:pt modelId="{F743975B-08A5-41DD-A3D4-DCD8232A937C}" type="sibTrans" cxnId="{266CCFB7-02F8-4532-9097-B305C8196FE5}">
      <dgm:prSet/>
      <dgm:spPr/>
      <dgm:t>
        <a:bodyPr/>
        <a:lstStyle/>
        <a:p>
          <a:endParaRPr lang="en-US"/>
        </a:p>
      </dgm:t>
    </dgm:pt>
    <dgm:pt modelId="{5265DD79-57D0-4ADE-B2E8-98C93369C03F}">
      <dgm:prSet/>
      <dgm:spPr/>
      <dgm:t>
        <a:bodyPr/>
        <a:lstStyle/>
        <a:p>
          <a:r>
            <a:rPr lang="en-US" spc="-64" dirty="0" smtClean="0">
              <a:latin typeface="Arial"/>
              <a:cs typeface="Arial"/>
            </a:rPr>
            <a:t>Separation </a:t>
          </a:r>
          <a:r>
            <a:rPr lang="en-US" spc="-8" dirty="0" smtClean="0">
              <a:latin typeface="Arial"/>
              <a:cs typeface="Arial"/>
            </a:rPr>
            <a:t>of </a:t>
          </a:r>
          <a:r>
            <a:rPr lang="en-US" spc="-49" dirty="0" smtClean="0">
              <a:latin typeface="Arial"/>
              <a:cs typeface="Arial"/>
            </a:rPr>
            <a:t>presentation </a:t>
          </a:r>
          <a:r>
            <a:rPr lang="en-US" spc="-60" dirty="0" smtClean="0">
              <a:latin typeface="Arial"/>
              <a:cs typeface="Arial"/>
            </a:rPr>
            <a:t>layer </a:t>
          </a:r>
          <a:r>
            <a:rPr lang="en-US" spc="-15" dirty="0" smtClean="0">
              <a:latin typeface="Arial"/>
              <a:cs typeface="Arial"/>
            </a:rPr>
            <a:t>from </a:t>
          </a:r>
          <a:r>
            <a:rPr lang="en-US" spc="-23" dirty="0" smtClean="0">
              <a:latin typeface="Arial"/>
              <a:cs typeface="Arial"/>
            </a:rPr>
            <a:t>other</a:t>
          </a:r>
          <a:r>
            <a:rPr lang="en-US" spc="-363" dirty="0" smtClean="0">
              <a:latin typeface="Arial"/>
              <a:cs typeface="Arial"/>
            </a:rPr>
            <a:t> </a:t>
          </a:r>
          <a:r>
            <a:rPr lang="en-US" spc="-90" dirty="0" smtClean="0">
              <a:latin typeface="Arial"/>
              <a:cs typeface="Arial"/>
            </a:rPr>
            <a:t>2 </a:t>
          </a:r>
          <a:r>
            <a:rPr lang="en-US" spc="-83" dirty="0" smtClean="0">
              <a:latin typeface="Arial"/>
              <a:cs typeface="Arial"/>
            </a:rPr>
            <a:t>layers  </a:t>
          </a:r>
          <a:r>
            <a:rPr lang="en-US" spc="-75" dirty="0" smtClean="0">
              <a:latin typeface="Arial"/>
              <a:cs typeface="Arial"/>
            </a:rPr>
            <a:t>(app </a:t>
          </a:r>
          <a:r>
            <a:rPr lang="en-US" spc="-158" dirty="0" smtClean="0">
              <a:latin typeface="Arial"/>
              <a:cs typeface="Arial"/>
            </a:rPr>
            <a:t>+</a:t>
          </a:r>
          <a:r>
            <a:rPr lang="en-US" spc="-120" dirty="0" smtClean="0">
              <a:latin typeface="Arial"/>
              <a:cs typeface="Arial"/>
            </a:rPr>
            <a:t> </a:t>
          </a:r>
          <a:r>
            <a:rPr lang="en-US" spc="-75" dirty="0" smtClean="0">
              <a:latin typeface="Arial"/>
              <a:cs typeface="Arial"/>
            </a:rPr>
            <a:t>resource)</a:t>
          </a:r>
          <a:endParaRPr lang="en-US" dirty="0" smtClean="0">
            <a:latin typeface="Arial"/>
            <a:cs typeface="Arial"/>
          </a:endParaRPr>
        </a:p>
      </dgm:t>
    </dgm:pt>
    <dgm:pt modelId="{A4FFD825-497B-434B-A56F-65C1E8328D98}" type="parTrans" cxnId="{D239FEB1-D37E-48A4-AACB-E575F25F30D1}">
      <dgm:prSet/>
      <dgm:spPr/>
      <dgm:t>
        <a:bodyPr/>
        <a:lstStyle/>
        <a:p>
          <a:endParaRPr lang="en-US"/>
        </a:p>
      </dgm:t>
    </dgm:pt>
    <dgm:pt modelId="{0489842A-1610-47B3-9168-A414CBE37598}" type="sibTrans" cxnId="{D239FEB1-D37E-48A4-AACB-E575F25F30D1}">
      <dgm:prSet/>
      <dgm:spPr/>
      <dgm:t>
        <a:bodyPr/>
        <a:lstStyle/>
        <a:p>
          <a:endParaRPr lang="en-US"/>
        </a:p>
      </dgm:t>
    </dgm:pt>
    <dgm:pt modelId="{A7DD8A97-B206-4499-9E93-2B9C3602CD6B}">
      <dgm:prSet/>
      <dgm:spPr/>
      <dgm:t>
        <a:bodyPr/>
        <a:lstStyle/>
        <a:p>
          <a:r>
            <a:rPr lang="en-US" spc="-101" dirty="0" smtClean="0">
              <a:latin typeface="Arial"/>
              <a:cs typeface="Arial"/>
            </a:rPr>
            <a:t>Became </a:t>
          </a:r>
          <a:r>
            <a:rPr lang="en-US" spc="-53" dirty="0" smtClean="0">
              <a:latin typeface="Arial"/>
              <a:cs typeface="Arial"/>
            </a:rPr>
            <a:t>popular </a:t>
          </a:r>
          <a:r>
            <a:rPr lang="en-US" spc="-169" dirty="0" smtClean="0">
              <a:latin typeface="Arial"/>
              <a:cs typeface="Arial"/>
            </a:rPr>
            <a:t>as </a:t>
          </a:r>
          <a:r>
            <a:rPr lang="en-US" spc="-26" dirty="0" smtClean="0">
              <a:latin typeface="Arial"/>
              <a:cs typeface="Arial"/>
            </a:rPr>
            <a:t>'server/client'</a:t>
          </a:r>
          <a:r>
            <a:rPr lang="en-US" spc="-64" dirty="0" smtClean="0">
              <a:latin typeface="Arial"/>
              <a:cs typeface="Arial"/>
            </a:rPr>
            <a:t> </a:t>
          </a:r>
          <a:r>
            <a:rPr lang="en-US" spc="-109" dirty="0" smtClean="0">
              <a:latin typeface="Arial"/>
              <a:cs typeface="Arial"/>
            </a:rPr>
            <a:t>systems</a:t>
          </a:r>
          <a:endParaRPr lang="en-US" dirty="0" smtClean="0">
            <a:latin typeface="Arial"/>
            <a:cs typeface="Arial"/>
          </a:endParaRPr>
        </a:p>
      </dgm:t>
    </dgm:pt>
    <dgm:pt modelId="{0B6F0FCF-C4BF-4E3C-8BEA-2B722151CEF5}" type="parTrans" cxnId="{2CE6C51C-4C15-44B4-A39B-B0AC9C8880B0}">
      <dgm:prSet/>
      <dgm:spPr/>
      <dgm:t>
        <a:bodyPr/>
        <a:lstStyle/>
        <a:p>
          <a:endParaRPr lang="en-US"/>
        </a:p>
      </dgm:t>
    </dgm:pt>
    <dgm:pt modelId="{C48FAE15-5D64-417B-91BA-7B365F46131F}" type="sibTrans" cxnId="{2CE6C51C-4C15-44B4-A39B-B0AC9C8880B0}">
      <dgm:prSet/>
      <dgm:spPr/>
      <dgm:t>
        <a:bodyPr/>
        <a:lstStyle/>
        <a:p>
          <a:endParaRPr lang="en-US"/>
        </a:p>
      </dgm:t>
    </dgm:pt>
    <dgm:pt modelId="{0539BCDD-FB0A-4B38-98AD-2F3406C2F1BF}">
      <dgm:prSet custT="1"/>
      <dgm:spPr/>
      <dgm:t>
        <a:bodyPr/>
        <a:lstStyle/>
        <a:p>
          <a:r>
            <a:rPr lang="en-US" sz="2800" spc="-105" dirty="0" smtClean="0">
              <a:latin typeface="Arial"/>
              <a:cs typeface="Arial"/>
            </a:rPr>
            <a:t>3 </a:t>
          </a:r>
          <a:r>
            <a:rPr lang="en-US" sz="2800" spc="-71" dirty="0" smtClean="0">
              <a:latin typeface="Arial"/>
              <a:cs typeface="Arial"/>
            </a:rPr>
            <a:t>Layer</a:t>
          </a:r>
          <a:r>
            <a:rPr lang="en-US" sz="2800" spc="-124" dirty="0" smtClean="0">
              <a:latin typeface="Arial"/>
              <a:cs typeface="Arial"/>
            </a:rPr>
            <a:t> A</a:t>
          </a:r>
          <a:r>
            <a:rPr lang="en-US" sz="2800" spc="-49" dirty="0" smtClean="0">
              <a:latin typeface="Arial"/>
              <a:cs typeface="Arial"/>
            </a:rPr>
            <a:t>rchitecture</a:t>
          </a:r>
          <a:endParaRPr lang="en-US" sz="2800" dirty="0" smtClean="0">
            <a:latin typeface="Arial"/>
            <a:cs typeface="Arial"/>
          </a:endParaRPr>
        </a:p>
      </dgm:t>
    </dgm:pt>
    <dgm:pt modelId="{50975F65-36AC-49C1-AF8F-5584FC334A0F}" type="parTrans" cxnId="{DBCCFD90-DBD3-4B0D-8EF0-EFD45CD309B1}">
      <dgm:prSet/>
      <dgm:spPr/>
      <dgm:t>
        <a:bodyPr/>
        <a:lstStyle/>
        <a:p>
          <a:endParaRPr lang="en-US"/>
        </a:p>
      </dgm:t>
    </dgm:pt>
    <dgm:pt modelId="{866A42CB-ABB8-47D5-88F6-34CC301D4DD3}" type="sibTrans" cxnId="{DBCCFD90-DBD3-4B0D-8EF0-EFD45CD309B1}">
      <dgm:prSet/>
      <dgm:spPr/>
      <dgm:t>
        <a:bodyPr/>
        <a:lstStyle/>
        <a:p>
          <a:endParaRPr lang="en-US"/>
        </a:p>
      </dgm:t>
    </dgm:pt>
    <dgm:pt modelId="{A4EECD75-ADBA-47A0-9863-0A0291EEA5C4}">
      <dgm:prSet/>
      <dgm:spPr/>
      <dgm:t>
        <a:bodyPr/>
        <a:lstStyle/>
        <a:p>
          <a:r>
            <a:rPr lang="en-US" spc="-113" dirty="0" smtClean="0">
              <a:latin typeface="Arial"/>
              <a:cs typeface="Arial"/>
            </a:rPr>
            <a:t>Can </a:t>
          </a:r>
          <a:r>
            <a:rPr lang="en-US" spc="-83" dirty="0" smtClean="0">
              <a:latin typeface="Arial"/>
              <a:cs typeface="Arial"/>
            </a:rPr>
            <a:t>be </a:t>
          </a:r>
          <a:r>
            <a:rPr lang="en-US" spc="-86" dirty="0" smtClean="0">
              <a:latin typeface="Arial"/>
              <a:cs typeface="Arial"/>
            </a:rPr>
            <a:t>achieved </a:t>
          </a:r>
          <a:r>
            <a:rPr lang="en-US" spc="-75" dirty="0" smtClean="0">
              <a:latin typeface="Arial"/>
              <a:cs typeface="Arial"/>
            </a:rPr>
            <a:t>by separating Resource  </a:t>
          </a:r>
          <a:r>
            <a:rPr lang="en-US" spc="-79" dirty="0" smtClean="0">
              <a:latin typeface="Arial"/>
              <a:cs typeface="Arial"/>
            </a:rPr>
            <a:t>Management </a:t>
          </a:r>
          <a:r>
            <a:rPr lang="en-US" spc="-11" dirty="0" smtClean="0">
              <a:latin typeface="Arial"/>
              <a:cs typeface="Arial"/>
            </a:rPr>
            <a:t>from </a:t>
          </a:r>
          <a:r>
            <a:rPr lang="en-US" spc="-49" dirty="0" smtClean="0">
              <a:latin typeface="Arial"/>
              <a:cs typeface="Arial"/>
            </a:rPr>
            <a:t>application </a:t>
          </a:r>
          <a:r>
            <a:rPr lang="en-US" spc="-68" dirty="0" smtClean="0">
              <a:latin typeface="Arial"/>
              <a:cs typeface="Arial"/>
            </a:rPr>
            <a:t>logic</a:t>
          </a:r>
          <a:r>
            <a:rPr lang="en-US" spc="-259" dirty="0" smtClean="0">
              <a:latin typeface="Arial"/>
              <a:cs typeface="Arial"/>
            </a:rPr>
            <a:t> </a:t>
          </a:r>
          <a:r>
            <a:rPr lang="en-US" spc="-60" dirty="0" smtClean="0">
              <a:latin typeface="Arial"/>
              <a:cs typeface="Arial"/>
            </a:rPr>
            <a:t>layer</a:t>
          </a:r>
          <a:endParaRPr lang="en-US" dirty="0">
            <a:latin typeface="Arial"/>
            <a:cs typeface="Arial"/>
          </a:endParaRPr>
        </a:p>
      </dgm:t>
    </dgm:pt>
    <dgm:pt modelId="{841C3DA4-26CF-4857-879D-EE98355527C1}" type="parTrans" cxnId="{5C90AC8E-6651-4946-BAE0-B233E84AA4A7}">
      <dgm:prSet/>
      <dgm:spPr/>
      <dgm:t>
        <a:bodyPr/>
        <a:lstStyle/>
        <a:p>
          <a:endParaRPr lang="en-US"/>
        </a:p>
      </dgm:t>
    </dgm:pt>
    <dgm:pt modelId="{1A8510C6-BA8B-4E2B-B4EF-99F6E1F50AEB}" type="sibTrans" cxnId="{5C90AC8E-6651-4946-BAE0-B233E84AA4A7}">
      <dgm:prSet/>
      <dgm:spPr/>
      <dgm:t>
        <a:bodyPr/>
        <a:lstStyle/>
        <a:p>
          <a:endParaRPr lang="en-US"/>
        </a:p>
      </dgm:t>
    </dgm:pt>
    <dgm:pt modelId="{32AB3BB4-9DDA-476D-8BAD-54DC4FFBE802}" type="pres">
      <dgm:prSet presAssocID="{A4D663D3-9276-4BDB-9BD5-71B6F4962482}" presName="theList" presStyleCnt="0">
        <dgm:presLayoutVars>
          <dgm:dir/>
          <dgm:animLvl val="lvl"/>
          <dgm:resizeHandles val="exact"/>
        </dgm:presLayoutVars>
      </dgm:prSet>
      <dgm:spPr/>
      <dgm:t>
        <a:bodyPr/>
        <a:lstStyle/>
        <a:p>
          <a:endParaRPr lang="en-US"/>
        </a:p>
      </dgm:t>
    </dgm:pt>
    <dgm:pt modelId="{A4BAD6D3-D154-4974-A37E-5B1A639466FB}" type="pres">
      <dgm:prSet presAssocID="{31AC0811-C515-4115-9B22-B01A28373586}" presName="compNode" presStyleCnt="0"/>
      <dgm:spPr/>
    </dgm:pt>
    <dgm:pt modelId="{0EDB39B1-843A-48FA-BCDE-FF4E8433A8F3}" type="pres">
      <dgm:prSet presAssocID="{31AC0811-C515-4115-9B22-B01A28373586}" presName="aNode" presStyleLbl="bgShp" presStyleIdx="0" presStyleCnt="3"/>
      <dgm:spPr/>
      <dgm:t>
        <a:bodyPr/>
        <a:lstStyle/>
        <a:p>
          <a:endParaRPr lang="en-US"/>
        </a:p>
      </dgm:t>
    </dgm:pt>
    <dgm:pt modelId="{1E5E48E7-1625-4678-9EFC-451EE0C801E7}" type="pres">
      <dgm:prSet presAssocID="{31AC0811-C515-4115-9B22-B01A28373586}" presName="textNode" presStyleLbl="bgShp" presStyleIdx="0" presStyleCnt="3"/>
      <dgm:spPr/>
      <dgm:t>
        <a:bodyPr/>
        <a:lstStyle/>
        <a:p>
          <a:endParaRPr lang="en-US"/>
        </a:p>
      </dgm:t>
    </dgm:pt>
    <dgm:pt modelId="{AC41318B-5041-4BC5-AE79-4F9E37CFBDCD}" type="pres">
      <dgm:prSet presAssocID="{31AC0811-C515-4115-9B22-B01A28373586}" presName="compChildNode" presStyleCnt="0"/>
      <dgm:spPr/>
    </dgm:pt>
    <dgm:pt modelId="{0ED26238-09F5-412C-896D-17953787BDF1}" type="pres">
      <dgm:prSet presAssocID="{31AC0811-C515-4115-9B22-B01A28373586}" presName="theInnerList" presStyleCnt="0"/>
      <dgm:spPr/>
    </dgm:pt>
    <dgm:pt modelId="{DD38394B-5D34-4DBF-8051-F8A48A3309F0}" type="pres">
      <dgm:prSet presAssocID="{865EB734-823E-491C-88BD-1AA784EC11C5}" presName="childNode" presStyleLbl="node1" presStyleIdx="0" presStyleCnt="5">
        <dgm:presLayoutVars>
          <dgm:bulletEnabled val="1"/>
        </dgm:presLayoutVars>
      </dgm:prSet>
      <dgm:spPr/>
      <dgm:t>
        <a:bodyPr/>
        <a:lstStyle/>
        <a:p>
          <a:endParaRPr lang="en-US"/>
        </a:p>
      </dgm:t>
    </dgm:pt>
    <dgm:pt modelId="{53A8948C-EBC5-4398-BACF-30415A9F3C1E}" type="pres">
      <dgm:prSet presAssocID="{865EB734-823E-491C-88BD-1AA784EC11C5}" presName="aSpace2" presStyleCnt="0"/>
      <dgm:spPr/>
    </dgm:pt>
    <dgm:pt modelId="{DD0E0A47-E528-40A9-8166-DF47A3E62465}" type="pres">
      <dgm:prSet presAssocID="{FE5E928A-6BB4-47AB-AEA9-E67490A7701F}" presName="childNode" presStyleLbl="node1" presStyleIdx="1" presStyleCnt="5">
        <dgm:presLayoutVars>
          <dgm:bulletEnabled val="1"/>
        </dgm:presLayoutVars>
      </dgm:prSet>
      <dgm:spPr/>
      <dgm:t>
        <a:bodyPr/>
        <a:lstStyle/>
        <a:p>
          <a:endParaRPr lang="en-US"/>
        </a:p>
      </dgm:t>
    </dgm:pt>
    <dgm:pt modelId="{69097166-84BC-4B26-A852-03185AAA008C}" type="pres">
      <dgm:prSet presAssocID="{31AC0811-C515-4115-9B22-B01A28373586}" presName="aSpace" presStyleCnt="0"/>
      <dgm:spPr/>
    </dgm:pt>
    <dgm:pt modelId="{A9DE96BD-B46A-462C-A789-7D5DBC94DE0C}" type="pres">
      <dgm:prSet presAssocID="{908EF80D-2AED-45AD-AD46-8507CE7CFD0E}" presName="compNode" presStyleCnt="0"/>
      <dgm:spPr/>
    </dgm:pt>
    <dgm:pt modelId="{AFC6824F-3FB7-4EBF-B05F-D6E906AA575E}" type="pres">
      <dgm:prSet presAssocID="{908EF80D-2AED-45AD-AD46-8507CE7CFD0E}" presName="aNode" presStyleLbl="bgShp" presStyleIdx="1" presStyleCnt="3"/>
      <dgm:spPr/>
      <dgm:t>
        <a:bodyPr/>
        <a:lstStyle/>
        <a:p>
          <a:endParaRPr lang="en-US"/>
        </a:p>
      </dgm:t>
    </dgm:pt>
    <dgm:pt modelId="{E94018C7-77A1-4CB5-9B5C-C8281EDAA237}" type="pres">
      <dgm:prSet presAssocID="{908EF80D-2AED-45AD-AD46-8507CE7CFD0E}" presName="textNode" presStyleLbl="bgShp" presStyleIdx="1" presStyleCnt="3"/>
      <dgm:spPr/>
      <dgm:t>
        <a:bodyPr/>
        <a:lstStyle/>
        <a:p>
          <a:endParaRPr lang="en-US"/>
        </a:p>
      </dgm:t>
    </dgm:pt>
    <dgm:pt modelId="{A25D32B9-C640-4337-8E91-94420F1F657E}" type="pres">
      <dgm:prSet presAssocID="{908EF80D-2AED-45AD-AD46-8507CE7CFD0E}" presName="compChildNode" presStyleCnt="0"/>
      <dgm:spPr/>
    </dgm:pt>
    <dgm:pt modelId="{29FA8B4B-DF39-46B7-9984-F78CB0E97B98}" type="pres">
      <dgm:prSet presAssocID="{908EF80D-2AED-45AD-AD46-8507CE7CFD0E}" presName="theInnerList" presStyleCnt="0"/>
      <dgm:spPr/>
    </dgm:pt>
    <dgm:pt modelId="{1B5A4DB3-ECC5-40F7-B190-4B6F0536B4AD}" type="pres">
      <dgm:prSet presAssocID="{5265DD79-57D0-4ADE-B2E8-98C93369C03F}" presName="childNode" presStyleLbl="node1" presStyleIdx="2" presStyleCnt="5">
        <dgm:presLayoutVars>
          <dgm:bulletEnabled val="1"/>
        </dgm:presLayoutVars>
      </dgm:prSet>
      <dgm:spPr/>
      <dgm:t>
        <a:bodyPr/>
        <a:lstStyle/>
        <a:p>
          <a:endParaRPr lang="en-US"/>
        </a:p>
      </dgm:t>
    </dgm:pt>
    <dgm:pt modelId="{35A75200-10CE-4144-800F-3EE4A9D371D9}" type="pres">
      <dgm:prSet presAssocID="{5265DD79-57D0-4ADE-B2E8-98C93369C03F}" presName="aSpace2" presStyleCnt="0"/>
      <dgm:spPr/>
    </dgm:pt>
    <dgm:pt modelId="{1ADB85F4-20C8-4D7E-B3A0-9B16BA7EDAD0}" type="pres">
      <dgm:prSet presAssocID="{A7DD8A97-B206-4499-9E93-2B9C3602CD6B}" presName="childNode" presStyleLbl="node1" presStyleIdx="3" presStyleCnt="5">
        <dgm:presLayoutVars>
          <dgm:bulletEnabled val="1"/>
        </dgm:presLayoutVars>
      </dgm:prSet>
      <dgm:spPr/>
      <dgm:t>
        <a:bodyPr/>
        <a:lstStyle/>
        <a:p>
          <a:endParaRPr lang="en-US"/>
        </a:p>
      </dgm:t>
    </dgm:pt>
    <dgm:pt modelId="{F9B9BCE7-5A02-4DC0-84E2-97A609F69287}" type="pres">
      <dgm:prSet presAssocID="{908EF80D-2AED-45AD-AD46-8507CE7CFD0E}" presName="aSpace" presStyleCnt="0"/>
      <dgm:spPr/>
    </dgm:pt>
    <dgm:pt modelId="{E36C40BD-D0B7-439A-A0C8-7908BBF51805}" type="pres">
      <dgm:prSet presAssocID="{0539BCDD-FB0A-4B38-98AD-2F3406C2F1BF}" presName="compNode" presStyleCnt="0"/>
      <dgm:spPr/>
    </dgm:pt>
    <dgm:pt modelId="{52939B1D-A0A0-4C9D-BE6A-1752A35360C5}" type="pres">
      <dgm:prSet presAssocID="{0539BCDD-FB0A-4B38-98AD-2F3406C2F1BF}" presName="aNode" presStyleLbl="bgShp" presStyleIdx="2" presStyleCnt="3"/>
      <dgm:spPr/>
      <dgm:t>
        <a:bodyPr/>
        <a:lstStyle/>
        <a:p>
          <a:endParaRPr lang="en-US"/>
        </a:p>
      </dgm:t>
    </dgm:pt>
    <dgm:pt modelId="{7708E9FF-DC36-45F7-8405-4B5F8BED103D}" type="pres">
      <dgm:prSet presAssocID="{0539BCDD-FB0A-4B38-98AD-2F3406C2F1BF}" presName="textNode" presStyleLbl="bgShp" presStyleIdx="2" presStyleCnt="3"/>
      <dgm:spPr/>
      <dgm:t>
        <a:bodyPr/>
        <a:lstStyle/>
        <a:p>
          <a:endParaRPr lang="en-US"/>
        </a:p>
      </dgm:t>
    </dgm:pt>
    <dgm:pt modelId="{3B95D1B5-82F4-4349-B56D-541395A65257}" type="pres">
      <dgm:prSet presAssocID="{0539BCDD-FB0A-4B38-98AD-2F3406C2F1BF}" presName="compChildNode" presStyleCnt="0"/>
      <dgm:spPr/>
    </dgm:pt>
    <dgm:pt modelId="{DAA1959C-0527-47B9-B017-B9DC8C8664ED}" type="pres">
      <dgm:prSet presAssocID="{0539BCDD-FB0A-4B38-98AD-2F3406C2F1BF}" presName="theInnerList" presStyleCnt="0"/>
      <dgm:spPr/>
    </dgm:pt>
    <dgm:pt modelId="{23964E7B-2668-46EE-A97E-A985F5F17D5E}" type="pres">
      <dgm:prSet presAssocID="{A4EECD75-ADBA-47A0-9863-0A0291EEA5C4}" presName="childNode" presStyleLbl="node1" presStyleIdx="4" presStyleCnt="5">
        <dgm:presLayoutVars>
          <dgm:bulletEnabled val="1"/>
        </dgm:presLayoutVars>
      </dgm:prSet>
      <dgm:spPr/>
      <dgm:t>
        <a:bodyPr/>
        <a:lstStyle/>
        <a:p>
          <a:endParaRPr lang="en-US"/>
        </a:p>
      </dgm:t>
    </dgm:pt>
  </dgm:ptLst>
  <dgm:cxnLst>
    <dgm:cxn modelId="{6C5815AD-8522-4295-A50C-F87F48BF7196}" type="presOf" srcId="{908EF80D-2AED-45AD-AD46-8507CE7CFD0E}" destId="{E94018C7-77A1-4CB5-9B5C-C8281EDAA237}" srcOrd="1" destOrd="0" presId="urn:microsoft.com/office/officeart/2005/8/layout/lProcess2"/>
    <dgm:cxn modelId="{9D26F2C7-33F6-4A4B-9655-8D13BB9CD2CA}" type="presOf" srcId="{31AC0811-C515-4115-9B22-B01A28373586}" destId="{1E5E48E7-1625-4678-9EFC-451EE0C801E7}" srcOrd="1" destOrd="0" presId="urn:microsoft.com/office/officeart/2005/8/layout/lProcess2"/>
    <dgm:cxn modelId="{79A24EA3-B723-40EC-8B08-767568D926AF}" type="presOf" srcId="{31AC0811-C515-4115-9B22-B01A28373586}" destId="{0EDB39B1-843A-48FA-BCDE-FF4E8433A8F3}" srcOrd="0" destOrd="0" presId="urn:microsoft.com/office/officeart/2005/8/layout/lProcess2"/>
    <dgm:cxn modelId="{E17FCDCF-BC05-4C15-8BF7-50D6FF47EC50}" srcId="{31AC0811-C515-4115-9B22-B01A28373586}" destId="{FE5E928A-6BB4-47AB-AEA9-E67490A7701F}" srcOrd="1" destOrd="0" parTransId="{13D1E8B8-04A6-44B9-B57B-36C2EF529159}" sibTransId="{D5522D35-1BCA-4C07-B85F-CA89405E4402}"/>
    <dgm:cxn modelId="{D239FEB1-D37E-48A4-AACB-E575F25F30D1}" srcId="{908EF80D-2AED-45AD-AD46-8507CE7CFD0E}" destId="{5265DD79-57D0-4ADE-B2E8-98C93369C03F}" srcOrd="0" destOrd="0" parTransId="{A4FFD825-497B-434B-A56F-65C1E8328D98}" sibTransId="{0489842A-1610-47B3-9168-A414CBE37598}"/>
    <dgm:cxn modelId="{2CE6C51C-4C15-44B4-A39B-B0AC9C8880B0}" srcId="{908EF80D-2AED-45AD-AD46-8507CE7CFD0E}" destId="{A7DD8A97-B206-4499-9E93-2B9C3602CD6B}" srcOrd="1" destOrd="0" parTransId="{0B6F0FCF-C4BF-4E3C-8BEA-2B722151CEF5}" sibTransId="{C48FAE15-5D64-417B-91BA-7B365F46131F}"/>
    <dgm:cxn modelId="{DFDAED21-5EB1-4744-B7E5-5A190BECB377}" type="presOf" srcId="{908EF80D-2AED-45AD-AD46-8507CE7CFD0E}" destId="{AFC6824F-3FB7-4EBF-B05F-D6E906AA575E}" srcOrd="0" destOrd="0" presId="urn:microsoft.com/office/officeart/2005/8/layout/lProcess2"/>
    <dgm:cxn modelId="{5C90AC8E-6651-4946-BAE0-B233E84AA4A7}" srcId="{0539BCDD-FB0A-4B38-98AD-2F3406C2F1BF}" destId="{A4EECD75-ADBA-47A0-9863-0A0291EEA5C4}" srcOrd="0" destOrd="0" parTransId="{841C3DA4-26CF-4857-879D-EE98355527C1}" sibTransId="{1A8510C6-BA8B-4E2B-B4EF-99F6E1F50AEB}"/>
    <dgm:cxn modelId="{4C172091-64A9-4A06-B1DC-E262E4F15AC6}" srcId="{A4D663D3-9276-4BDB-9BD5-71B6F4962482}" destId="{31AC0811-C515-4115-9B22-B01A28373586}" srcOrd="0" destOrd="0" parTransId="{7A31B07D-8916-44FB-9BF5-EF72367B291D}" sibTransId="{82B96747-020F-45D7-B771-00D20AC28156}"/>
    <dgm:cxn modelId="{266CCFB7-02F8-4532-9097-B305C8196FE5}" srcId="{A4D663D3-9276-4BDB-9BD5-71B6F4962482}" destId="{908EF80D-2AED-45AD-AD46-8507CE7CFD0E}" srcOrd="1" destOrd="0" parTransId="{856F7589-D1C3-4341-AA3B-1B507E1595B8}" sibTransId="{F743975B-08A5-41DD-A3D4-DCD8232A937C}"/>
    <dgm:cxn modelId="{4F71FD48-D033-45A1-A18C-9BA0A9830758}" srcId="{31AC0811-C515-4115-9B22-B01A28373586}" destId="{865EB734-823E-491C-88BD-1AA784EC11C5}" srcOrd="0" destOrd="0" parTransId="{88E49746-99DC-4509-9782-2EA11CA77DE9}" sibTransId="{210707DB-1937-4A89-8B0A-12A3EEC746E4}"/>
    <dgm:cxn modelId="{D3095CDF-DC16-44C8-B5B5-9B59249A2DD7}" type="presOf" srcId="{0539BCDD-FB0A-4B38-98AD-2F3406C2F1BF}" destId="{52939B1D-A0A0-4C9D-BE6A-1752A35360C5}" srcOrd="0" destOrd="0" presId="urn:microsoft.com/office/officeart/2005/8/layout/lProcess2"/>
    <dgm:cxn modelId="{E3013D0E-E589-436B-82B0-FB641076BBE4}" type="presOf" srcId="{FE5E928A-6BB4-47AB-AEA9-E67490A7701F}" destId="{DD0E0A47-E528-40A9-8166-DF47A3E62465}" srcOrd="0" destOrd="0" presId="urn:microsoft.com/office/officeart/2005/8/layout/lProcess2"/>
    <dgm:cxn modelId="{FECF8DDC-0D1D-4A30-B904-826D08FA4719}" type="presOf" srcId="{0539BCDD-FB0A-4B38-98AD-2F3406C2F1BF}" destId="{7708E9FF-DC36-45F7-8405-4B5F8BED103D}" srcOrd="1" destOrd="0" presId="urn:microsoft.com/office/officeart/2005/8/layout/lProcess2"/>
    <dgm:cxn modelId="{DBCCFD90-DBD3-4B0D-8EF0-EFD45CD309B1}" srcId="{A4D663D3-9276-4BDB-9BD5-71B6F4962482}" destId="{0539BCDD-FB0A-4B38-98AD-2F3406C2F1BF}" srcOrd="2" destOrd="0" parTransId="{50975F65-36AC-49C1-AF8F-5584FC334A0F}" sibTransId="{866A42CB-ABB8-47D5-88F6-34CC301D4DD3}"/>
    <dgm:cxn modelId="{EE46624B-E351-417A-BDFC-B3939C67159C}" type="presOf" srcId="{5265DD79-57D0-4ADE-B2E8-98C93369C03F}" destId="{1B5A4DB3-ECC5-40F7-B190-4B6F0536B4AD}" srcOrd="0" destOrd="0" presId="urn:microsoft.com/office/officeart/2005/8/layout/lProcess2"/>
    <dgm:cxn modelId="{5971A871-7252-4CD3-95A7-94767F75C5C3}" type="presOf" srcId="{865EB734-823E-491C-88BD-1AA784EC11C5}" destId="{DD38394B-5D34-4DBF-8051-F8A48A3309F0}" srcOrd="0" destOrd="0" presId="urn:microsoft.com/office/officeart/2005/8/layout/lProcess2"/>
    <dgm:cxn modelId="{EDB14619-A9E2-45A0-A8E8-E565EAB64156}" type="presOf" srcId="{A4EECD75-ADBA-47A0-9863-0A0291EEA5C4}" destId="{23964E7B-2668-46EE-A97E-A985F5F17D5E}" srcOrd="0" destOrd="0" presId="urn:microsoft.com/office/officeart/2005/8/layout/lProcess2"/>
    <dgm:cxn modelId="{42CDB4A1-D8A5-4766-BFBA-9BAFD82F700C}" type="presOf" srcId="{A7DD8A97-B206-4499-9E93-2B9C3602CD6B}" destId="{1ADB85F4-20C8-4D7E-B3A0-9B16BA7EDAD0}" srcOrd="0" destOrd="0" presId="urn:microsoft.com/office/officeart/2005/8/layout/lProcess2"/>
    <dgm:cxn modelId="{E1439E2A-4B70-4D5F-AB7E-434D892415D2}" type="presOf" srcId="{A4D663D3-9276-4BDB-9BD5-71B6F4962482}" destId="{32AB3BB4-9DDA-476D-8BAD-54DC4FFBE802}" srcOrd="0" destOrd="0" presId="urn:microsoft.com/office/officeart/2005/8/layout/lProcess2"/>
    <dgm:cxn modelId="{E7968016-6C2E-4ECC-B554-D111D3AE7D50}" type="presParOf" srcId="{32AB3BB4-9DDA-476D-8BAD-54DC4FFBE802}" destId="{A4BAD6D3-D154-4974-A37E-5B1A639466FB}" srcOrd="0" destOrd="0" presId="urn:microsoft.com/office/officeart/2005/8/layout/lProcess2"/>
    <dgm:cxn modelId="{9B0EA693-8C5F-4047-A695-832A9CCC71C7}" type="presParOf" srcId="{A4BAD6D3-D154-4974-A37E-5B1A639466FB}" destId="{0EDB39B1-843A-48FA-BCDE-FF4E8433A8F3}" srcOrd="0" destOrd="0" presId="urn:microsoft.com/office/officeart/2005/8/layout/lProcess2"/>
    <dgm:cxn modelId="{5B08A3DB-8C56-43C3-BB88-CF70B0D44DBE}" type="presParOf" srcId="{A4BAD6D3-D154-4974-A37E-5B1A639466FB}" destId="{1E5E48E7-1625-4678-9EFC-451EE0C801E7}" srcOrd="1" destOrd="0" presId="urn:microsoft.com/office/officeart/2005/8/layout/lProcess2"/>
    <dgm:cxn modelId="{4267D8B0-5C55-4D8E-89E6-26AEDE9C96D2}" type="presParOf" srcId="{A4BAD6D3-D154-4974-A37E-5B1A639466FB}" destId="{AC41318B-5041-4BC5-AE79-4F9E37CFBDCD}" srcOrd="2" destOrd="0" presId="urn:microsoft.com/office/officeart/2005/8/layout/lProcess2"/>
    <dgm:cxn modelId="{8BA73149-55F0-4C55-BF9E-DC56C4FAF11F}" type="presParOf" srcId="{AC41318B-5041-4BC5-AE79-4F9E37CFBDCD}" destId="{0ED26238-09F5-412C-896D-17953787BDF1}" srcOrd="0" destOrd="0" presId="urn:microsoft.com/office/officeart/2005/8/layout/lProcess2"/>
    <dgm:cxn modelId="{001F5162-11A4-418D-B86F-F24F9A2BCC64}" type="presParOf" srcId="{0ED26238-09F5-412C-896D-17953787BDF1}" destId="{DD38394B-5D34-4DBF-8051-F8A48A3309F0}" srcOrd="0" destOrd="0" presId="urn:microsoft.com/office/officeart/2005/8/layout/lProcess2"/>
    <dgm:cxn modelId="{6A5B7020-D15A-47F1-8E5B-F54E05E9F649}" type="presParOf" srcId="{0ED26238-09F5-412C-896D-17953787BDF1}" destId="{53A8948C-EBC5-4398-BACF-30415A9F3C1E}" srcOrd="1" destOrd="0" presId="urn:microsoft.com/office/officeart/2005/8/layout/lProcess2"/>
    <dgm:cxn modelId="{AB4B335B-4731-45AD-918D-BF6051FD60B8}" type="presParOf" srcId="{0ED26238-09F5-412C-896D-17953787BDF1}" destId="{DD0E0A47-E528-40A9-8166-DF47A3E62465}" srcOrd="2" destOrd="0" presId="urn:microsoft.com/office/officeart/2005/8/layout/lProcess2"/>
    <dgm:cxn modelId="{160C7741-AAA1-40AB-87AA-3AB056305210}" type="presParOf" srcId="{32AB3BB4-9DDA-476D-8BAD-54DC4FFBE802}" destId="{69097166-84BC-4B26-A852-03185AAA008C}" srcOrd="1" destOrd="0" presId="urn:microsoft.com/office/officeart/2005/8/layout/lProcess2"/>
    <dgm:cxn modelId="{4667C4FC-385D-4521-A512-9E9081A47654}" type="presParOf" srcId="{32AB3BB4-9DDA-476D-8BAD-54DC4FFBE802}" destId="{A9DE96BD-B46A-462C-A789-7D5DBC94DE0C}" srcOrd="2" destOrd="0" presId="urn:microsoft.com/office/officeart/2005/8/layout/lProcess2"/>
    <dgm:cxn modelId="{9208C278-87CF-486E-A1CF-D9AB788ABCFB}" type="presParOf" srcId="{A9DE96BD-B46A-462C-A789-7D5DBC94DE0C}" destId="{AFC6824F-3FB7-4EBF-B05F-D6E906AA575E}" srcOrd="0" destOrd="0" presId="urn:microsoft.com/office/officeart/2005/8/layout/lProcess2"/>
    <dgm:cxn modelId="{92E5C9CA-7DD9-494E-80E0-48961DF31521}" type="presParOf" srcId="{A9DE96BD-B46A-462C-A789-7D5DBC94DE0C}" destId="{E94018C7-77A1-4CB5-9B5C-C8281EDAA237}" srcOrd="1" destOrd="0" presId="urn:microsoft.com/office/officeart/2005/8/layout/lProcess2"/>
    <dgm:cxn modelId="{A40C43A5-D692-457B-8939-2091D7479959}" type="presParOf" srcId="{A9DE96BD-B46A-462C-A789-7D5DBC94DE0C}" destId="{A25D32B9-C640-4337-8E91-94420F1F657E}" srcOrd="2" destOrd="0" presId="urn:microsoft.com/office/officeart/2005/8/layout/lProcess2"/>
    <dgm:cxn modelId="{70E843E6-8E40-4E06-9A40-242EC06DCE21}" type="presParOf" srcId="{A25D32B9-C640-4337-8E91-94420F1F657E}" destId="{29FA8B4B-DF39-46B7-9984-F78CB0E97B98}" srcOrd="0" destOrd="0" presId="urn:microsoft.com/office/officeart/2005/8/layout/lProcess2"/>
    <dgm:cxn modelId="{947B3728-4195-4867-A730-1139C65C3902}" type="presParOf" srcId="{29FA8B4B-DF39-46B7-9984-F78CB0E97B98}" destId="{1B5A4DB3-ECC5-40F7-B190-4B6F0536B4AD}" srcOrd="0" destOrd="0" presId="urn:microsoft.com/office/officeart/2005/8/layout/lProcess2"/>
    <dgm:cxn modelId="{AF523C6C-360A-415A-8E25-432DB176745E}" type="presParOf" srcId="{29FA8B4B-DF39-46B7-9984-F78CB0E97B98}" destId="{35A75200-10CE-4144-800F-3EE4A9D371D9}" srcOrd="1" destOrd="0" presId="urn:microsoft.com/office/officeart/2005/8/layout/lProcess2"/>
    <dgm:cxn modelId="{F9F5E878-C79B-494F-B8E6-23F8A93F2C87}" type="presParOf" srcId="{29FA8B4B-DF39-46B7-9984-F78CB0E97B98}" destId="{1ADB85F4-20C8-4D7E-B3A0-9B16BA7EDAD0}" srcOrd="2" destOrd="0" presId="urn:microsoft.com/office/officeart/2005/8/layout/lProcess2"/>
    <dgm:cxn modelId="{16F711D6-19EC-4C0E-A541-8F59CDB32F8B}" type="presParOf" srcId="{32AB3BB4-9DDA-476D-8BAD-54DC4FFBE802}" destId="{F9B9BCE7-5A02-4DC0-84E2-97A609F69287}" srcOrd="3" destOrd="0" presId="urn:microsoft.com/office/officeart/2005/8/layout/lProcess2"/>
    <dgm:cxn modelId="{806D68FE-F11C-4373-88D5-C051CC51F6CC}" type="presParOf" srcId="{32AB3BB4-9DDA-476D-8BAD-54DC4FFBE802}" destId="{E36C40BD-D0B7-439A-A0C8-7908BBF51805}" srcOrd="4" destOrd="0" presId="urn:microsoft.com/office/officeart/2005/8/layout/lProcess2"/>
    <dgm:cxn modelId="{786A3129-B031-4ACB-B20D-FC16E6B25BB7}" type="presParOf" srcId="{E36C40BD-D0B7-439A-A0C8-7908BBF51805}" destId="{52939B1D-A0A0-4C9D-BE6A-1752A35360C5}" srcOrd="0" destOrd="0" presId="urn:microsoft.com/office/officeart/2005/8/layout/lProcess2"/>
    <dgm:cxn modelId="{A06D27A6-E7B3-4A92-9917-0BB1B933F5A7}" type="presParOf" srcId="{E36C40BD-D0B7-439A-A0C8-7908BBF51805}" destId="{7708E9FF-DC36-45F7-8405-4B5F8BED103D}" srcOrd="1" destOrd="0" presId="urn:microsoft.com/office/officeart/2005/8/layout/lProcess2"/>
    <dgm:cxn modelId="{F2177F6A-BBC4-472D-B8DE-7D0508185B30}" type="presParOf" srcId="{E36C40BD-D0B7-439A-A0C8-7908BBF51805}" destId="{3B95D1B5-82F4-4349-B56D-541395A65257}" srcOrd="2" destOrd="0" presId="urn:microsoft.com/office/officeart/2005/8/layout/lProcess2"/>
    <dgm:cxn modelId="{ACBC29A4-815B-479B-9438-8FB1034A957D}" type="presParOf" srcId="{3B95D1B5-82F4-4349-B56D-541395A65257}" destId="{DAA1959C-0527-47B9-B017-B9DC8C8664ED}" srcOrd="0" destOrd="0" presId="urn:microsoft.com/office/officeart/2005/8/layout/lProcess2"/>
    <dgm:cxn modelId="{FB14B932-C7E7-4ED6-9B2F-03BE2269A139}" type="presParOf" srcId="{DAA1959C-0527-47B9-B017-B9DC8C8664ED}" destId="{23964E7B-2668-46EE-A97E-A985F5F17D5E}"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384AFDE-AA5F-4B73-A3EF-AB3F00FBC4B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495DF01E-D99C-4088-9B18-2E1E789CC11E}">
      <dgm:prSet phldrT="[Text]"/>
      <dgm:spPr/>
      <dgm:t>
        <a:bodyPr/>
        <a:lstStyle/>
        <a:p>
          <a:r>
            <a:rPr lang="en-US" dirty="0" smtClean="0"/>
            <a:t>Allows communication</a:t>
          </a:r>
          <a:endParaRPr lang="en-US" dirty="0"/>
        </a:p>
      </dgm:t>
    </dgm:pt>
    <dgm:pt modelId="{B7B3E6EC-5CCE-4CCE-838E-2C74AED68B1E}" type="parTrans" cxnId="{698FE6B2-543C-45C0-8F60-AD6207AF4103}">
      <dgm:prSet/>
      <dgm:spPr/>
      <dgm:t>
        <a:bodyPr/>
        <a:lstStyle/>
        <a:p>
          <a:endParaRPr lang="en-US"/>
        </a:p>
      </dgm:t>
    </dgm:pt>
    <dgm:pt modelId="{A1405390-30B9-49D5-80AB-2EE8AC1DAFE2}" type="sibTrans" cxnId="{698FE6B2-543C-45C0-8F60-AD6207AF4103}">
      <dgm:prSet/>
      <dgm:spPr/>
      <dgm:t>
        <a:bodyPr/>
        <a:lstStyle/>
        <a:p>
          <a:endParaRPr lang="en-US"/>
        </a:p>
      </dgm:t>
    </dgm:pt>
    <dgm:pt modelId="{17C48D25-86AB-4D67-BD4A-69D3F5742B06}">
      <dgm:prSet/>
      <dgm:spPr/>
      <dgm:t>
        <a:bodyPr/>
        <a:lstStyle/>
        <a:p>
          <a:r>
            <a:rPr lang="en-US" dirty="0" smtClean="0"/>
            <a:t>Through a standard language</a:t>
          </a:r>
          <a:endParaRPr lang="en-US" dirty="0"/>
        </a:p>
      </dgm:t>
    </dgm:pt>
    <dgm:pt modelId="{D366DC94-3BDE-4E44-A8BD-EE189E4AAD76}" type="parTrans" cxnId="{DC348DF9-EFFE-4111-947C-7F47414F98F8}">
      <dgm:prSet/>
      <dgm:spPr/>
      <dgm:t>
        <a:bodyPr/>
        <a:lstStyle/>
        <a:p>
          <a:endParaRPr lang="en-US"/>
        </a:p>
      </dgm:t>
    </dgm:pt>
    <dgm:pt modelId="{D199EA95-7283-408D-BE80-ADB2CCA20115}" type="sibTrans" cxnId="{DC348DF9-EFFE-4111-947C-7F47414F98F8}">
      <dgm:prSet/>
      <dgm:spPr/>
      <dgm:t>
        <a:bodyPr/>
        <a:lstStyle/>
        <a:p>
          <a:endParaRPr lang="en-US"/>
        </a:p>
      </dgm:t>
    </dgm:pt>
    <dgm:pt modelId="{79B1280C-5FBD-4063-A239-C55AC32CE6A5}">
      <dgm:prSet/>
      <dgm:spPr/>
      <dgm:t>
        <a:bodyPr/>
        <a:lstStyle/>
        <a:p>
          <a:r>
            <a:rPr lang="en-US" dirty="0" smtClean="0"/>
            <a:t>Across different platforms</a:t>
          </a:r>
          <a:endParaRPr lang="en-US" dirty="0"/>
        </a:p>
      </dgm:t>
    </dgm:pt>
    <dgm:pt modelId="{203D19D4-E3E4-461B-B7F0-E6C82190CCEB}" type="parTrans" cxnId="{11C4459D-A474-419E-90C0-FF4D684DB221}">
      <dgm:prSet/>
      <dgm:spPr/>
      <dgm:t>
        <a:bodyPr/>
        <a:lstStyle/>
        <a:p>
          <a:endParaRPr lang="en-US"/>
        </a:p>
      </dgm:t>
    </dgm:pt>
    <dgm:pt modelId="{0850AAC7-0628-4773-BA85-6195E18A0D7E}" type="sibTrans" cxnId="{11C4459D-A474-419E-90C0-FF4D684DB221}">
      <dgm:prSet/>
      <dgm:spPr/>
      <dgm:t>
        <a:bodyPr/>
        <a:lstStyle/>
        <a:p>
          <a:endParaRPr lang="en-US"/>
        </a:p>
      </dgm:t>
    </dgm:pt>
    <dgm:pt modelId="{EA6FD117-9B48-4E09-846D-29C7DE6537F3}">
      <dgm:prSet/>
      <dgm:spPr/>
      <dgm:t>
        <a:bodyPr/>
        <a:lstStyle/>
        <a:p>
          <a:r>
            <a:rPr lang="en-US" dirty="0" smtClean="0"/>
            <a:t>Between legacy and modern applications</a:t>
          </a:r>
          <a:endParaRPr lang="en-US" dirty="0"/>
        </a:p>
      </dgm:t>
    </dgm:pt>
    <dgm:pt modelId="{286160CD-B5DC-49DB-84F3-75434133BFB4}" type="parTrans" cxnId="{B28187D1-7290-4DA4-A8D2-3D7EA9929DF6}">
      <dgm:prSet/>
      <dgm:spPr/>
      <dgm:t>
        <a:bodyPr/>
        <a:lstStyle/>
        <a:p>
          <a:endParaRPr lang="en-US"/>
        </a:p>
      </dgm:t>
    </dgm:pt>
    <dgm:pt modelId="{1EB66029-3A32-4CA6-B449-54AE08AD8405}" type="sibTrans" cxnId="{B28187D1-7290-4DA4-A8D2-3D7EA9929DF6}">
      <dgm:prSet/>
      <dgm:spPr/>
      <dgm:t>
        <a:bodyPr/>
        <a:lstStyle/>
        <a:p>
          <a:endParaRPr lang="en-US"/>
        </a:p>
      </dgm:t>
    </dgm:pt>
    <dgm:pt modelId="{E0550293-7D77-448A-B8B7-3636602F2636}">
      <dgm:prSet/>
      <dgm:spPr/>
      <dgm:t>
        <a:bodyPr/>
        <a:lstStyle/>
        <a:p>
          <a:r>
            <a:rPr lang="en-US" dirty="0" smtClean="0"/>
            <a:t>Takes care of</a:t>
          </a:r>
          <a:endParaRPr lang="en-US" dirty="0"/>
        </a:p>
      </dgm:t>
    </dgm:pt>
    <dgm:pt modelId="{E8EB7295-131B-4DC5-94B4-E4413C7CFFC9}" type="parTrans" cxnId="{23B1DF83-58C5-43E3-A38C-00FD1EC41DCD}">
      <dgm:prSet/>
      <dgm:spPr/>
      <dgm:t>
        <a:bodyPr/>
        <a:lstStyle/>
        <a:p>
          <a:endParaRPr lang="en-US"/>
        </a:p>
      </dgm:t>
    </dgm:pt>
    <dgm:pt modelId="{467B7BA2-6BB6-4152-91FF-9624F81D30E2}" type="sibTrans" cxnId="{23B1DF83-58C5-43E3-A38C-00FD1EC41DCD}">
      <dgm:prSet/>
      <dgm:spPr/>
      <dgm:t>
        <a:bodyPr/>
        <a:lstStyle/>
        <a:p>
          <a:endParaRPr lang="en-US"/>
        </a:p>
      </dgm:t>
    </dgm:pt>
    <dgm:pt modelId="{6A9D8585-FB91-4EB6-99A8-646DE8DC3EC3}">
      <dgm:prSet/>
      <dgm:spPr/>
      <dgm:t>
        <a:bodyPr/>
        <a:lstStyle/>
        <a:p>
          <a:r>
            <a:rPr lang="en-US" dirty="0" smtClean="0"/>
            <a:t>Transactions between servers</a:t>
          </a:r>
          <a:endParaRPr lang="en-US" dirty="0"/>
        </a:p>
      </dgm:t>
    </dgm:pt>
    <dgm:pt modelId="{8B4C7B63-AC68-4797-918E-087F89278F0F}" type="parTrans" cxnId="{1828E739-8DB5-4A94-9980-29A6A1663AB7}">
      <dgm:prSet/>
      <dgm:spPr/>
      <dgm:t>
        <a:bodyPr/>
        <a:lstStyle/>
        <a:p>
          <a:endParaRPr lang="en-US"/>
        </a:p>
      </dgm:t>
    </dgm:pt>
    <dgm:pt modelId="{C00398B5-F997-4D8B-B5C3-43D96B9EDFDE}" type="sibTrans" cxnId="{1828E739-8DB5-4A94-9980-29A6A1663AB7}">
      <dgm:prSet/>
      <dgm:spPr/>
      <dgm:t>
        <a:bodyPr/>
        <a:lstStyle/>
        <a:p>
          <a:endParaRPr lang="en-US"/>
        </a:p>
      </dgm:t>
    </dgm:pt>
    <dgm:pt modelId="{3A5FE5C1-96D6-4C61-BBAB-FD25B363F5DE}">
      <dgm:prSet/>
      <dgm:spPr/>
      <dgm:t>
        <a:bodyPr/>
        <a:lstStyle/>
        <a:p>
          <a:r>
            <a:rPr lang="en-US" dirty="0" smtClean="0"/>
            <a:t>Data conversion</a:t>
          </a:r>
          <a:endParaRPr lang="en-US" dirty="0"/>
        </a:p>
      </dgm:t>
    </dgm:pt>
    <dgm:pt modelId="{A965B8D5-3982-4587-99A4-72A7543B5502}" type="parTrans" cxnId="{0478E2D6-C7C0-40D5-BED6-11D79143BCFE}">
      <dgm:prSet/>
      <dgm:spPr/>
      <dgm:t>
        <a:bodyPr/>
        <a:lstStyle/>
        <a:p>
          <a:endParaRPr lang="en-US"/>
        </a:p>
      </dgm:t>
    </dgm:pt>
    <dgm:pt modelId="{A8FEB793-A52E-445D-9266-AC043A0AE2BF}" type="sibTrans" cxnId="{0478E2D6-C7C0-40D5-BED6-11D79143BCFE}">
      <dgm:prSet/>
      <dgm:spPr/>
      <dgm:t>
        <a:bodyPr/>
        <a:lstStyle/>
        <a:p>
          <a:endParaRPr lang="en-US"/>
        </a:p>
      </dgm:t>
    </dgm:pt>
    <dgm:pt modelId="{FD6233BC-B61D-427C-8259-7BD6AD8A35D7}">
      <dgm:prSet/>
      <dgm:spPr/>
      <dgm:t>
        <a:bodyPr/>
        <a:lstStyle/>
        <a:p>
          <a:r>
            <a:rPr lang="en-US" dirty="0" smtClean="0"/>
            <a:t>Authentication</a:t>
          </a:r>
          <a:endParaRPr lang="en-US" dirty="0"/>
        </a:p>
      </dgm:t>
    </dgm:pt>
    <dgm:pt modelId="{D7946BBA-4DC7-4FDF-9558-EF4BD9BB0590}" type="parTrans" cxnId="{CC1B2808-4C3D-4635-8637-00A9F6EB428F}">
      <dgm:prSet/>
      <dgm:spPr/>
      <dgm:t>
        <a:bodyPr/>
        <a:lstStyle/>
        <a:p>
          <a:endParaRPr lang="en-US"/>
        </a:p>
      </dgm:t>
    </dgm:pt>
    <dgm:pt modelId="{74D7019B-E017-4B9A-BE77-A731B95D4C1D}" type="sibTrans" cxnId="{CC1B2808-4C3D-4635-8637-00A9F6EB428F}">
      <dgm:prSet/>
      <dgm:spPr/>
      <dgm:t>
        <a:bodyPr/>
        <a:lstStyle/>
        <a:p>
          <a:endParaRPr lang="en-US"/>
        </a:p>
      </dgm:t>
    </dgm:pt>
    <dgm:pt modelId="{97784F2C-5085-41E3-B6CD-18529FD82729}">
      <dgm:prSet/>
      <dgm:spPr/>
      <dgm:t>
        <a:bodyPr/>
        <a:lstStyle/>
        <a:p>
          <a:r>
            <a:rPr lang="en-US" dirty="0" smtClean="0"/>
            <a:t>Communications between computers</a:t>
          </a:r>
          <a:endParaRPr lang="en-US" dirty="0"/>
        </a:p>
      </dgm:t>
    </dgm:pt>
    <dgm:pt modelId="{C13D7CA1-33B6-4B25-9656-63B50966BA93}" type="parTrans" cxnId="{82E68588-74E3-4942-AC41-B09DF5170A49}">
      <dgm:prSet/>
      <dgm:spPr/>
      <dgm:t>
        <a:bodyPr/>
        <a:lstStyle/>
        <a:p>
          <a:endParaRPr lang="en-US"/>
        </a:p>
      </dgm:t>
    </dgm:pt>
    <dgm:pt modelId="{5AA1C6C7-B248-4AC7-A833-EF7A8DDE3D26}" type="sibTrans" cxnId="{82E68588-74E3-4942-AC41-B09DF5170A49}">
      <dgm:prSet/>
      <dgm:spPr/>
      <dgm:t>
        <a:bodyPr/>
        <a:lstStyle/>
        <a:p>
          <a:endParaRPr lang="en-US"/>
        </a:p>
      </dgm:t>
    </dgm:pt>
    <dgm:pt modelId="{B247B82F-6F20-47AD-B4E7-01F04BF961A4}" type="pres">
      <dgm:prSet presAssocID="{A384AFDE-AA5F-4B73-A3EF-AB3F00FBC4BB}" presName="Name0" presStyleCnt="0">
        <dgm:presLayoutVars>
          <dgm:dir/>
          <dgm:animLvl val="lvl"/>
          <dgm:resizeHandles val="exact"/>
        </dgm:presLayoutVars>
      </dgm:prSet>
      <dgm:spPr/>
      <dgm:t>
        <a:bodyPr/>
        <a:lstStyle/>
        <a:p>
          <a:endParaRPr lang="en-US"/>
        </a:p>
      </dgm:t>
    </dgm:pt>
    <dgm:pt modelId="{2BAA7199-DE19-438A-8EE3-BF7091D0DE77}" type="pres">
      <dgm:prSet presAssocID="{495DF01E-D99C-4088-9B18-2E1E789CC11E}" presName="linNode" presStyleCnt="0"/>
      <dgm:spPr/>
    </dgm:pt>
    <dgm:pt modelId="{246670ED-97DF-44EA-9845-1CF4BF4FB6AB}" type="pres">
      <dgm:prSet presAssocID="{495DF01E-D99C-4088-9B18-2E1E789CC11E}" presName="parentText" presStyleLbl="node1" presStyleIdx="0" presStyleCnt="2">
        <dgm:presLayoutVars>
          <dgm:chMax val="1"/>
          <dgm:bulletEnabled val="1"/>
        </dgm:presLayoutVars>
      </dgm:prSet>
      <dgm:spPr/>
      <dgm:t>
        <a:bodyPr/>
        <a:lstStyle/>
        <a:p>
          <a:endParaRPr lang="en-US"/>
        </a:p>
      </dgm:t>
    </dgm:pt>
    <dgm:pt modelId="{FA3C0594-D2CF-4DC1-8462-0210AEAF1980}" type="pres">
      <dgm:prSet presAssocID="{495DF01E-D99C-4088-9B18-2E1E789CC11E}" presName="descendantText" presStyleLbl="alignAccFollowNode1" presStyleIdx="0" presStyleCnt="2">
        <dgm:presLayoutVars>
          <dgm:bulletEnabled val="1"/>
        </dgm:presLayoutVars>
      </dgm:prSet>
      <dgm:spPr/>
      <dgm:t>
        <a:bodyPr/>
        <a:lstStyle/>
        <a:p>
          <a:endParaRPr lang="en-US"/>
        </a:p>
      </dgm:t>
    </dgm:pt>
    <dgm:pt modelId="{08BD41E4-5FA1-4447-8A70-F2FA05630D7E}" type="pres">
      <dgm:prSet presAssocID="{A1405390-30B9-49D5-80AB-2EE8AC1DAFE2}" presName="sp" presStyleCnt="0"/>
      <dgm:spPr/>
    </dgm:pt>
    <dgm:pt modelId="{D07B3004-CEDD-4D0D-BB8E-E8EE386B9D20}" type="pres">
      <dgm:prSet presAssocID="{E0550293-7D77-448A-B8B7-3636602F2636}" presName="linNode" presStyleCnt="0"/>
      <dgm:spPr/>
    </dgm:pt>
    <dgm:pt modelId="{5747B90D-17D0-4474-94BB-934B7EEB46D3}" type="pres">
      <dgm:prSet presAssocID="{E0550293-7D77-448A-B8B7-3636602F2636}" presName="parentText" presStyleLbl="node1" presStyleIdx="1" presStyleCnt="2">
        <dgm:presLayoutVars>
          <dgm:chMax val="1"/>
          <dgm:bulletEnabled val="1"/>
        </dgm:presLayoutVars>
      </dgm:prSet>
      <dgm:spPr/>
      <dgm:t>
        <a:bodyPr/>
        <a:lstStyle/>
        <a:p>
          <a:endParaRPr lang="en-US"/>
        </a:p>
      </dgm:t>
    </dgm:pt>
    <dgm:pt modelId="{E7AEF332-23A5-4471-B4CF-D97438B065AE}" type="pres">
      <dgm:prSet presAssocID="{E0550293-7D77-448A-B8B7-3636602F2636}" presName="descendantText" presStyleLbl="alignAccFollowNode1" presStyleIdx="1" presStyleCnt="2">
        <dgm:presLayoutVars>
          <dgm:bulletEnabled val="1"/>
        </dgm:presLayoutVars>
      </dgm:prSet>
      <dgm:spPr/>
      <dgm:t>
        <a:bodyPr/>
        <a:lstStyle/>
        <a:p>
          <a:endParaRPr lang="en-US"/>
        </a:p>
      </dgm:t>
    </dgm:pt>
  </dgm:ptLst>
  <dgm:cxnLst>
    <dgm:cxn modelId="{EE343E8F-1328-4EFF-B376-C128E9EAE83F}" type="presOf" srcId="{6A9D8585-FB91-4EB6-99A8-646DE8DC3EC3}" destId="{E7AEF332-23A5-4471-B4CF-D97438B065AE}" srcOrd="0" destOrd="0" presId="urn:microsoft.com/office/officeart/2005/8/layout/vList5"/>
    <dgm:cxn modelId="{E46FE9A9-43A8-4DFA-A4D7-2EEA2935D004}" type="presOf" srcId="{E0550293-7D77-448A-B8B7-3636602F2636}" destId="{5747B90D-17D0-4474-94BB-934B7EEB46D3}" srcOrd="0" destOrd="0" presId="urn:microsoft.com/office/officeart/2005/8/layout/vList5"/>
    <dgm:cxn modelId="{0CB5D591-F2B4-4185-A33B-C862F3986204}" type="presOf" srcId="{17C48D25-86AB-4D67-BD4A-69D3F5742B06}" destId="{FA3C0594-D2CF-4DC1-8462-0210AEAF1980}" srcOrd="0" destOrd="0" presId="urn:microsoft.com/office/officeart/2005/8/layout/vList5"/>
    <dgm:cxn modelId="{DC348DF9-EFFE-4111-947C-7F47414F98F8}" srcId="{495DF01E-D99C-4088-9B18-2E1E789CC11E}" destId="{17C48D25-86AB-4D67-BD4A-69D3F5742B06}" srcOrd="0" destOrd="0" parTransId="{D366DC94-3BDE-4E44-A8BD-EE189E4AAD76}" sibTransId="{D199EA95-7283-408D-BE80-ADB2CCA20115}"/>
    <dgm:cxn modelId="{82E68588-74E3-4942-AC41-B09DF5170A49}" srcId="{E0550293-7D77-448A-B8B7-3636602F2636}" destId="{97784F2C-5085-41E3-B6CD-18529FD82729}" srcOrd="3" destOrd="0" parTransId="{C13D7CA1-33B6-4B25-9656-63B50966BA93}" sibTransId="{5AA1C6C7-B248-4AC7-A833-EF7A8DDE3D26}"/>
    <dgm:cxn modelId="{698FE6B2-543C-45C0-8F60-AD6207AF4103}" srcId="{A384AFDE-AA5F-4B73-A3EF-AB3F00FBC4BB}" destId="{495DF01E-D99C-4088-9B18-2E1E789CC11E}" srcOrd="0" destOrd="0" parTransId="{B7B3E6EC-5CCE-4CCE-838E-2C74AED68B1E}" sibTransId="{A1405390-30B9-49D5-80AB-2EE8AC1DAFE2}"/>
    <dgm:cxn modelId="{7012CAA2-2E9F-405A-96C4-5ADEB31F2E80}" type="presOf" srcId="{97784F2C-5085-41E3-B6CD-18529FD82729}" destId="{E7AEF332-23A5-4471-B4CF-D97438B065AE}" srcOrd="0" destOrd="3" presId="urn:microsoft.com/office/officeart/2005/8/layout/vList5"/>
    <dgm:cxn modelId="{E5ED3DCE-6431-44B3-9CE2-05F165EF7BC6}" type="presOf" srcId="{A384AFDE-AA5F-4B73-A3EF-AB3F00FBC4BB}" destId="{B247B82F-6F20-47AD-B4E7-01F04BF961A4}" srcOrd="0" destOrd="0" presId="urn:microsoft.com/office/officeart/2005/8/layout/vList5"/>
    <dgm:cxn modelId="{4653B357-D864-4ADF-A441-3A5C46D862DE}" type="presOf" srcId="{495DF01E-D99C-4088-9B18-2E1E789CC11E}" destId="{246670ED-97DF-44EA-9845-1CF4BF4FB6AB}" srcOrd="0" destOrd="0" presId="urn:microsoft.com/office/officeart/2005/8/layout/vList5"/>
    <dgm:cxn modelId="{B28187D1-7290-4DA4-A8D2-3D7EA9929DF6}" srcId="{495DF01E-D99C-4088-9B18-2E1E789CC11E}" destId="{EA6FD117-9B48-4E09-846D-29C7DE6537F3}" srcOrd="2" destOrd="0" parTransId="{286160CD-B5DC-49DB-84F3-75434133BFB4}" sibTransId="{1EB66029-3A32-4CA6-B449-54AE08AD8405}"/>
    <dgm:cxn modelId="{11C4459D-A474-419E-90C0-FF4D684DB221}" srcId="{495DF01E-D99C-4088-9B18-2E1E789CC11E}" destId="{79B1280C-5FBD-4063-A239-C55AC32CE6A5}" srcOrd="1" destOrd="0" parTransId="{203D19D4-E3E4-461B-B7F0-E6C82190CCEB}" sibTransId="{0850AAC7-0628-4773-BA85-6195E18A0D7E}"/>
    <dgm:cxn modelId="{180EDC29-4814-41B8-A808-3F352E1EB9F9}" type="presOf" srcId="{FD6233BC-B61D-427C-8259-7BD6AD8A35D7}" destId="{E7AEF332-23A5-4471-B4CF-D97438B065AE}" srcOrd="0" destOrd="2" presId="urn:microsoft.com/office/officeart/2005/8/layout/vList5"/>
    <dgm:cxn modelId="{8A3B49B4-2F85-4AFE-AEFC-F86F73FF188F}" type="presOf" srcId="{79B1280C-5FBD-4063-A239-C55AC32CE6A5}" destId="{FA3C0594-D2CF-4DC1-8462-0210AEAF1980}" srcOrd="0" destOrd="1" presId="urn:microsoft.com/office/officeart/2005/8/layout/vList5"/>
    <dgm:cxn modelId="{23B1DF83-58C5-43E3-A38C-00FD1EC41DCD}" srcId="{A384AFDE-AA5F-4B73-A3EF-AB3F00FBC4BB}" destId="{E0550293-7D77-448A-B8B7-3636602F2636}" srcOrd="1" destOrd="0" parTransId="{E8EB7295-131B-4DC5-94B4-E4413C7CFFC9}" sibTransId="{467B7BA2-6BB6-4152-91FF-9624F81D30E2}"/>
    <dgm:cxn modelId="{71A5EABA-06CE-41E2-ABF8-C1E74410E7E5}" type="presOf" srcId="{3A5FE5C1-96D6-4C61-BBAB-FD25B363F5DE}" destId="{E7AEF332-23A5-4471-B4CF-D97438B065AE}" srcOrd="0" destOrd="1" presId="urn:microsoft.com/office/officeart/2005/8/layout/vList5"/>
    <dgm:cxn modelId="{1828E739-8DB5-4A94-9980-29A6A1663AB7}" srcId="{E0550293-7D77-448A-B8B7-3636602F2636}" destId="{6A9D8585-FB91-4EB6-99A8-646DE8DC3EC3}" srcOrd="0" destOrd="0" parTransId="{8B4C7B63-AC68-4797-918E-087F89278F0F}" sibTransId="{C00398B5-F997-4D8B-B5C3-43D96B9EDFDE}"/>
    <dgm:cxn modelId="{DBAF479D-C2FC-45E0-B96F-B9355E118A10}" type="presOf" srcId="{EA6FD117-9B48-4E09-846D-29C7DE6537F3}" destId="{FA3C0594-D2CF-4DC1-8462-0210AEAF1980}" srcOrd="0" destOrd="2" presId="urn:microsoft.com/office/officeart/2005/8/layout/vList5"/>
    <dgm:cxn modelId="{0478E2D6-C7C0-40D5-BED6-11D79143BCFE}" srcId="{E0550293-7D77-448A-B8B7-3636602F2636}" destId="{3A5FE5C1-96D6-4C61-BBAB-FD25B363F5DE}" srcOrd="1" destOrd="0" parTransId="{A965B8D5-3982-4587-99A4-72A7543B5502}" sibTransId="{A8FEB793-A52E-445D-9266-AC043A0AE2BF}"/>
    <dgm:cxn modelId="{CC1B2808-4C3D-4635-8637-00A9F6EB428F}" srcId="{E0550293-7D77-448A-B8B7-3636602F2636}" destId="{FD6233BC-B61D-427C-8259-7BD6AD8A35D7}" srcOrd="2" destOrd="0" parTransId="{D7946BBA-4DC7-4FDF-9558-EF4BD9BB0590}" sibTransId="{74D7019B-E017-4B9A-BE77-A731B95D4C1D}"/>
    <dgm:cxn modelId="{D777836D-161C-4A23-8170-550C812D21F6}" type="presParOf" srcId="{B247B82F-6F20-47AD-B4E7-01F04BF961A4}" destId="{2BAA7199-DE19-438A-8EE3-BF7091D0DE77}" srcOrd="0" destOrd="0" presId="urn:microsoft.com/office/officeart/2005/8/layout/vList5"/>
    <dgm:cxn modelId="{BD3C6819-E88D-429A-96CD-499EAB71BD10}" type="presParOf" srcId="{2BAA7199-DE19-438A-8EE3-BF7091D0DE77}" destId="{246670ED-97DF-44EA-9845-1CF4BF4FB6AB}" srcOrd="0" destOrd="0" presId="urn:microsoft.com/office/officeart/2005/8/layout/vList5"/>
    <dgm:cxn modelId="{05655858-0CFC-4F37-B30D-6EB494BBC6ED}" type="presParOf" srcId="{2BAA7199-DE19-438A-8EE3-BF7091D0DE77}" destId="{FA3C0594-D2CF-4DC1-8462-0210AEAF1980}" srcOrd="1" destOrd="0" presId="urn:microsoft.com/office/officeart/2005/8/layout/vList5"/>
    <dgm:cxn modelId="{D1911D0F-A1DC-4E65-B371-DD5F1008FC6D}" type="presParOf" srcId="{B247B82F-6F20-47AD-B4E7-01F04BF961A4}" destId="{08BD41E4-5FA1-4447-8A70-F2FA05630D7E}" srcOrd="1" destOrd="0" presId="urn:microsoft.com/office/officeart/2005/8/layout/vList5"/>
    <dgm:cxn modelId="{08EEE4E8-CCEB-4868-BC7E-180E1FFCFF73}" type="presParOf" srcId="{B247B82F-6F20-47AD-B4E7-01F04BF961A4}" destId="{D07B3004-CEDD-4D0D-BB8E-E8EE386B9D20}" srcOrd="2" destOrd="0" presId="urn:microsoft.com/office/officeart/2005/8/layout/vList5"/>
    <dgm:cxn modelId="{66BCE38E-9519-4969-B8BC-AC984D64D526}" type="presParOf" srcId="{D07B3004-CEDD-4D0D-BB8E-E8EE386B9D20}" destId="{5747B90D-17D0-4474-94BB-934B7EEB46D3}" srcOrd="0" destOrd="0" presId="urn:microsoft.com/office/officeart/2005/8/layout/vList5"/>
    <dgm:cxn modelId="{4745B6F5-92D9-4E8B-9C19-8D0C01E87260}" type="presParOf" srcId="{D07B3004-CEDD-4D0D-BB8E-E8EE386B9D20}" destId="{E7AEF332-23A5-4471-B4CF-D97438B065A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4A4701-1709-4098-8555-FB729752B1D0}"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636AD461-A9B0-4CFA-B7A9-D873C4EB2D30}">
      <dgm:prSet phldrT="[Text]" custT="1"/>
      <dgm:spPr/>
      <dgm:t>
        <a:bodyPr/>
        <a:lstStyle/>
        <a:p>
          <a:r>
            <a:rPr lang="en-US" sz="1400" spc="-114" dirty="0" smtClean="0">
              <a:solidFill>
                <a:srgbClr val="3F3F3F"/>
              </a:solidFill>
              <a:cs typeface="Verdana"/>
            </a:rPr>
            <a:t>3 </a:t>
          </a:r>
          <a:r>
            <a:rPr lang="en-US" sz="1400" spc="-35" dirty="0" smtClean="0">
              <a:solidFill>
                <a:srgbClr val="3F3F3F"/>
              </a:solidFill>
              <a:cs typeface="Verdana"/>
            </a:rPr>
            <a:t>CONCURRENT </a:t>
          </a:r>
          <a:r>
            <a:rPr lang="en-US" sz="1400" spc="-180" dirty="0" smtClean="0">
              <a:solidFill>
                <a:srgbClr val="3F3F3F"/>
              </a:solidFill>
              <a:cs typeface="Verdana"/>
            </a:rPr>
            <a:t>USERS</a:t>
          </a:r>
          <a:endParaRPr lang="en-US" sz="1400" dirty="0"/>
        </a:p>
      </dgm:t>
    </dgm:pt>
    <dgm:pt modelId="{186B2640-C114-46D8-9FB6-246D0F422A39}" type="parTrans" cxnId="{44DB1CE4-2291-4D1D-BF9E-4D6723D74519}">
      <dgm:prSet/>
      <dgm:spPr/>
      <dgm:t>
        <a:bodyPr/>
        <a:lstStyle/>
        <a:p>
          <a:endParaRPr lang="en-US" sz="1400"/>
        </a:p>
      </dgm:t>
    </dgm:pt>
    <dgm:pt modelId="{BF09D2FB-F4CE-4BC0-8C9A-D6FEF1672FB2}" type="sibTrans" cxnId="{44DB1CE4-2291-4D1D-BF9E-4D6723D74519}">
      <dgm:prSet/>
      <dgm:spPr/>
      <dgm:t>
        <a:bodyPr/>
        <a:lstStyle/>
        <a:p>
          <a:endParaRPr lang="en-US" sz="1400"/>
        </a:p>
      </dgm:t>
    </dgm:pt>
    <dgm:pt modelId="{6BF4CBB4-CB6A-4347-B171-3613DC8C0A36}">
      <dgm:prSet custT="1"/>
      <dgm:spPr/>
      <dgm:t>
        <a:bodyPr/>
        <a:lstStyle/>
        <a:p>
          <a:r>
            <a:rPr lang="en-US" sz="1400" spc="-130" dirty="0" smtClean="0">
              <a:solidFill>
                <a:srgbClr val="3F3F3F"/>
              </a:solidFill>
              <a:cs typeface="Verdana"/>
            </a:rPr>
            <a:t>7-10 </a:t>
          </a:r>
          <a:r>
            <a:rPr lang="en-US" sz="1400" spc="-35" dirty="0" smtClean="0">
              <a:solidFill>
                <a:srgbClr val="3F3F3F"/>
              </a:solidFill>
              <a:cs typeface="Verdana"/>
            </a:rPr>
            <a:t>CONCURRENT </a:t>
          </a:r>
          <a:r>
            <a:rPr lang="en-US" sz="1400" spc="-180" dirty="0" smtClean="0">
              <a:solidFill>
                <a:srgbClr val="3F3F3F"/>
              </a:solidFill>
              <a:cs typeface="Verdana"/>
            </a:rPr>
            <a:t>USERS</a:t>
          </a:r>
          <a:endParaRPr lang="en-US" sz="1400" dirty="0">
            <a:cs typeface="Verdana"/>
          </a:endParaRPr>
        </a:p>
      </dgm:t>
    </dgm:pt>
    <dgm:pt modelId="{3AD0DC1A-2AA5-428C-AC62-E88E068CB81C}" type="parTrans" cxnId="{56196639-C465-417F-86B0-AA05EA188A3F}">
      <dgm:prSet/>
      <dgm:spPr/>
      <dgm:t>
        <a:bodyPr/>
        <a:lstStyle/>
        <a:p>
          <a:endParaRPr lang="en-US" sz="1400"/>
        </a:p>
      </dgm:t>
    </dgm:pt>
    <dgm:pt modelId="{CBBD27CD-8769-417A-A3A6-2908CDFA0BD1}" type="sibTrans" cxnId="{56196639-C465-417F-86B0-AA05EA188A3F}">
      <dgm:prSet/>
      <dgm:spPr/>
      <dgm:t>
        <a:bodyPr/>
        <a:lstStyle/>
        <a:p>
          <a:endParaRPr lang="en-US" sz="1400"/>
        </a:p>
      </dgm:t>
    </dgm:pt>
    <dgm:pt modelId="{99E37AB5-2659-44AE-AF08-02514F94556E}">
      <dgm:prSet custT="1"/>
      <dgm:spPr/>
      <dgm:t>
        <a:bodyPr/>
        <a:lstStyle/>
        <a:p>
          <a:r>
            <a:rPr lang="en-US" sz="1800" spc="-155" dirty="0" smtClean="0">
              <a:solidFill>
                <a:srgbClr val="3F3F3F"/>
              </a:solidFill>
              <a:cs typeface="Verdana"/>
            </a:rPr>
            <a:t>This </a:t>
          </a:r>
          <a:r>
            <a:rPr lang="en-US" sz="1800" spc="-10" dirty="0" smtClean="0">
              <a:solidFill>
                <a:srgbClr val="3F3F3F"/>
              </a:solidFill>
              <a:cs typeface="Verdana"/>
            </a:rPr>
            <a:t>scenario </a:t>
          </a:r>
          <a:r>
            <a:rPr lang="en-US" sz="1800" spc="-145" dirty="0" smtClean="0">
              <a:solidFill>
                <a:srgbClr val="3F3F3F"/>
              </a:solidFill>
              <a:cs typeface="Verdana"/>
            </a:rPr>
            <a:t>is </a:t>
          </a:r>
          <a:r>
            <a:rPr lang="en-US" sz="1800" spc="30" dirty="0" smtClean="0">
              <a:solidFill>
                <a:srgbClr val="3F3F3F"/>
              </a:solidFill>
              <a:cs typeface="Verdana"/>
            </a:rPr>
            <a:t>about </a:t>
          </a:r>
          <a:r>
            <a:rPr lang="en-US" sz="1800" spc="-120" dirty="0" smtClean="0">
              <a:solidFill>
                <a:srgbClr val="3F3F3F"/>
              </a:solidFill>
              <a:cs typeface="Verdana"/>
            </a:rPr>
            <a:t>$60,000-$90,000 </a:t>
          </a:r>
          <a:r>
            <a:rPr lang="en-US" sz="1800" spc="-45" dirty="0" smtClean="0">
              <a:solidFill>
                <a:srgbClr val="3F3F3F"/>
              </a:solidFill>
              <a:cs typeface="Verdana"/>
            </a:rPr>
            <a:t>(software </a:t>
          </a:r>
          <a:r>
            <a:rPr lang="en-US" sz="1800" spc="40" dirty="0" smtClean="0">
              <a:solidFill>
                <a:srgbClr val="3F3F3F"/>
              </a:solidFill>
              <a:cs typeface="Verdana"/>
            </a:rPr>
            <a:t>&amp;</a:t>
          </a:r>
          <a:r>
            <a:rPr lang="en-US" sz="1800" spc="-280" dirty="0" smtClean="0">
              <a:solidFill>
                <a:srgbClr val="3F3F3F"/>
              </a:solidFill>
              <a:cs typeface="Verdana"/>
            </a:rPr>
            <a:t> </a:t>
          </a:r>
          <a:r>
            <a:rPr lang="en-US" sz="1800" spc="-15" dirty="0" smtClean="0">
              <a:solidFill>
                <a:srgbClr val="3F3F3F"/>
              </a:solidFill>
              <a:cs typeface="Verdana"/>
            </a:rPr>
            <a:t>implementation</a:t>
          </a:r>
          <a:r>
            <a:rPr lang="en-US" sz="1800" dirty="0" smtClean="0">
              <a:cs typeface="Verdana"/>
            </a:rPr>
            <a:t> </a:t>
          </a:r>
          <a:r>
            <a:rPr lang="en-US" sz="1800" spc="-60" dirty="0" smtClean="0">
              <a:solidFill>
                <a:srgbClr val="3F3F3F"/>
              </a:solidFill>
              <a:cs typeface="Verdana"/>
            </a:rPr>
            <a:t>services. </a:t>
          </a:r>
          <a:r>
            <a:rPr lang="en-US" sz="1800" spc="-10" dirty="0" smtClean="0">
              <a:solidFill>
                <a:srgbClr val="3F3F3F"/>
              </a:solidFill>
              <a:cs typeface="Verdana"/>
            </a:rPr>
            <a:t>Hardware </a:t>
          </a:r>
          <a:r>
            <a:rPr lang="en-US" sz="1800" spc="-145" dirty="0" smtClean="0">
              <a:solidFill>
                <a:srgbClr val="3F3F3F"/>
              </a:solidFill>
              <a:cs typeface="Verdana"/>
            </a:rPr>
            <a:t>is</a:t>
          </a:r>
          <a:r>
            <a:rPr lang="en-US" sz="1800" spc="-315" dirty="0" smtClean="0">
              <a:solidFill>
                <a:srgbClr val="3F3F3F"/>
              </a:solidFill>
              <a:cs typeface="Verdana"/>
            </a:rPr>
            <a:t> </a:t>
          </a:r>
          <a:r>
            <a:rPr lang="en-US" sz="1800" spc="-70" dirty="0" smtClean="0">
              <a:solidFill>
                <a:srgbClr val="3F3F3F"/>
              </a:solidFill>
              <a:cs typeface="Verdana"/>
            </a:rPr>
            <a:t>extra).</a:t>
          </a:r>
        </a:p>
      </dgm:t>
    </dgm:pt>
    <dgm:pt modelId="{1595F607-9F2D-4136-BFFB-9403AE5FF51C}" type="parTrans" cxnId="{9993E158-3E23-43E9-BE93-919E13C82A2C}">
      <dgm:prSet/>
      <dgm:spPr/>
      <dgm:t>
        <a:bodyPr/>
        <a:lstStyle/>
        <a:p>
          <a:endParaRPr lang="en-US" sz="1400"/>
        </a:p>
      </dgm:t>
    </dgm:pt>
    <dgm:pt modelId="{6D5E1677-81DB-4395-BA38-85F087FEF6CE}" type="sibTrans" cxnId="{9993E158-3E23-43E9-BE93-919E13C82A2C}">
      <dgm:prSet/>
      <dgm:spPr/>
      <dgm:t>
        <a:bodyPr/>
        <a:lstStyle/>
        <a:p>
          <a:endParaRPr lang="en-US" sz="1400"/>
        </a:p>
      </dgm:t>
    </dgm:pt>
    <dgm:pt modelId="{605E2FBF-FEA0-47F3-ACB1-108DC29A6C5E}">
      <dgm:prSet custT="1"/>
      <dgm:spPr/>
      <dgm:t>
        <a:bodyPr/>
        <a:lstStyle/>
        <a:p>
          <a:r>
            <a:rPr lang="en-US" sz="1400" spc="-130" dirty="0" smtClean="0">
              <a:solidFill>
                <a:srgbClr val="3F3F3F"/>
              </a:solidFill>
              <a:cs typeface="Verdana"/>
            </a:rPr>
            <a:t>12-15 </a:t>
          </a:r>
          <a:r>
            <a:rPr lang="en-US" sz="1400" spc="-35" dirty="0" smtClean="0">
              <a:solidFill>
                <a:srgbClr val="3F3F3F"/>
              </a:solidFill>
              <a:cs typeface="Verdana"/>
            </a:rPr>
            <a:t>CONCURRENT </a:t>
          </a:r>
          <a:r>
            <a:rPr lang="en-US" sz="1400" spc="-180" dirty="0" smtClean="0">
              <a:solidFill>
                <a:srgbClr val="3F3F3F"/>
              </a:solidFill>
              <a:cs typeface="Verdana"/>
            </a:rPr>
            <a:t>USERS</a:t>
          </a:r>
          <a:endParaRPr lang="en-US" sz="1400" dirty="0">
            <a:cs typeface="Verdana"/>
          </a:endParaRPr>
        </a:p>
      </dgm:t>
    </dgm:pt>
    <dgm:pt modelId="{03C4A6B8-51C2-4F40-B2D1-0BB8D74BC732}" type="parTrans" cxnId="{03CAAC8C-A585-4272-BAC0-DC38355C1F80}">
      <dgm:prSet/>
      <dgm:spPr/>
      <dgm:t>
        <a:bodyPr/>
        <a:lstStyle/>
        <a:p>
          <a:endParaRPr lang="en-US" sz="1400"/>
        </a:p>
      </dgm:t>
    </dgm:pt>
    <dgm:pt modelId="{123270CB-36E1-4C8E-87E1-F927A7A94514}" type="sibTrans" cxnId="{03CAAC8C-A585-4272-BAC0-DC38355C1F80}">
      <dgm:prSet/>
      <dgm:spPr/>
      <dgm:t>
        <a:bodyPr/>
        <a:lstStyle/>
        <a:p>
          <a:endParaRPr lang="en-US" sz="1400"/>
        </a:p>
      </dgm:t>
    </dgm:pt>
    <dgm:pt modelId="{F11F23CE-FFAC-447E-9E8D-99EEA22D0EED}">
      <dgm:prSet custT="1"/>
      <dgm:spPr/>
      <dgm:t>
        <a:bodyPr/>
        <a:lstStyle/>
        <a:p>
          <a:r>
            <a:rPr lang="en-US" sz="1800" spc="-155" dirty="0" smtClean="0">
              <a:solidFill>
                <a:srgbClr val="3F3F3F"/>
              </a:solidFill>
              <a:cs typeface="Verdana"/>
            </a:rPr>
            <a:t>This </a:t>
          </a:r>
          <a:r>
            <a:rPr lang="en-US" sz="1800" spc="-10" dirty="0" smtClean="0">
              <a:solidFill>
                <a:srgbClr val="3F3F3F"/>
              </a:solidFill>
              <a:cs typeface="Verdana"/>
            </a:rPr>
            <a:t>scenario </a:t>
          </a:r>
          <a:r>
            <a:rPr lang="en-US" sz="1800" spc="-145" dirty="0" smtClean="0">
              <a:solidFill>
                <a:srgbClr val="3F3F3F"/>
              </a:solidFill>
              <a:cs typeface="Verdana"/>
            </a:rPr>
            <a:t>is </a:t>
          </a:r>
          <a:r>
            <a:rPr lang="en-US" sz="1800" spc="30" dirty="0" smtClean="0">
              <a:solidFill>
                <a:srgbClr val="3F3F3F"/>
              </a:solidFill>
              <a:cs typeface="Verdana"/>
            </a:rPr>
            <a:t>about </a:t>
          </a:r>
          <a:r>
            <a:rPr lang="en-US" sz="1800" spc="-120" dirty="0" smtClean="0">
              <a:solidFill>
                <a:srgbClr val="3F3F3F"/>
              </a:solidFill>
              <a:cs typeface="Verdana"/>
            </a:rPr>
            <a:t>$120,000-$180,000 </a:t>
          </a:r>
          <a:r>
            <a:rPr lang="en-US" sz="1800" spc="-45" dirty="0" smtClean="0">
              <a:solidFill>
                <a:srgbClr val="3F3F3F"/>
              </a:solidFill>
              <a:cs typeface="Verdana"/>
            </a:rPr>
            <a:t>(software </a:t>
          </a:r>
          <a:r>
            <a:rPr lang="en-US" sz="1800" spc="40" dirty="0" smtClean="0">
              <a:solidFill>
                <a:srgbClr val="3F3F3F"/>
              </a:solidFill>
              <a:cs typeface="Verdana"/>
            </a:rPr>
            <a:t>&amp;</a:t>
          </a:r>
          <a:r>
            <a:rPr lang="en-US" sz="1800" spc="-265" dirty="0" smtClean="0">
              <a:solidFill>
                <a:srgbClr val="3F3F3F"/>
              </a:solidFill>
              <a:cs typeface="Verdana"/>
            </a:rPr>
            <a:t> </a:t>
          </a:r>
          <a:r>
            <a:rPr lang="en-US" sz="1800" spc="-15" dirty="0" smtClean="0">
              <a:solidFill>
                <a:srgbClr val="3F3F3F"/>
              </a:solidFill>
              <a:cs typeface="Verdana"/>
            </a:rPr>
            <a:t>implementation </a:t>
          </a:r>
          <a:r>
            <a:rPr lang="en-US" sz="1800" spc="-60" dirty="0" smtClean="0">
              <a:solidFill>
                <a:srgbClr val="3F3F3F"/>
              </a:solidFill>
              <a:cs typeface="Verdana"/>
            </a:rPr>
            <a:t>services. </a:t>
          </a:r>
          <a:r>
            <a:rPr lang="en-US" sz="1800" spc="-10" dirty="0" smtClean="0">
              <a:solidFill>
                <a:srgbClr val="3F3F3F"/>
              </a:solidFill>
              <a:cs typeface="Verdana"/>
            </a:rPr>
            <a:t>Hardware </a:t>
          </a:r>
          <a:r>
            <a:rPr lang="en-US" sz="1800" spc="-145" dirty="0" smtClean="0">
              <a:solidFill>
                <a:srgbClr val="3F3F3F"/>
              </a:solidFill>
              <a:cs typeface="Verdana"/>
            </a:rPr>
            <a:t>is</a:t>
          </a:r>
          <a:r>
            <a:rPr lang="en-US" sz="1800" spc="-315" dirty="0" smtClean="0">
              <a:solidFill>
                <a:srgbClr val="3F3F3F"/>
              </a:solidFill>
              <a:cs typeface="Verdana"/>
            </a:rPr>
            <a:t> </a:t>
          </a:r>
          <a:r>
            <a:rPr lang="en-US" sz="1800" spc="-70" dirty="0" smtClean="0">
              <a:solidFill>
                <a:srgbClr val="3F3F3F"/>
              </a:solidFill>
              <a:cs typeface="Verdana"/>
            </a:rPr>
            <a:t>extra).</a:t>
          </a:r>
          <a:endParaRPr lang="en-US" sz="1800" dirty="0">
            <a:cs typeface="Verdana"/>
          </a:endParaRPr>
        </a:p>
      </dgm:t>
    </dgm:pt>
    <dgm:pt modelId="{A96543D1-1737-4AB7-8BCE-0E821BB45BA8}" type="parTrans" cxnId="{BD528FA8-E6E2-4AE4-B3F4-7CBDFBEAFB25}">
      <dgm:prSet/>
      <dgm:spPr/>
      <dgm:t>
        <a:bodyPr/>
        <a:lstStyle/>
        <a:p>
          <a:endParaRPr lang="en-US" sz="1400"/>
        </a:p>
      </dgm:t>
    </dgm:pt>
    <dgm:pt modelId="{EA126D01-DDDE-4007-8992-CBF0B5EA9166}" type="sibTrans" cxnId="{BD528FA8-E6E2-4AE4-B3F4-7CBDFBEAFB25}">
      <dgm:prSet/>
      <dgm:spPr/>
      <dgm:t>
        <a:bodyPr/>
        <a:lstStyle/>
        <a:p>
          <a:endParaRPr lang="en-US" sz="1400"/>
        </a:p>
      </dgm:t>
    </dgm:pt>
    <dgm:pt modelId="{397C1B6E-BA5D-4535-930D-28C60F26F4BB}">
      <dgm:prSet phldrT="[Text]" custT="1"/>
      <dgm:spPr/>
      <dgm:t>
        <a:bodyPr/>
        <a:lstStyle/>
        <a:p>
          <a:r>
            <a:rPr lang="en-US" sz="1800" spc="-155" dirty="0" smtClean="0">
              <a:solidFill>
                <a:srgbClr val="3F3F3F"/>
              </a:solidFill>
              <a:cs typeface="Verdana"/>
            </a:rPr>
            <a:t>This </a:t>
          </a:r>
          <a:r>
            <a:rPr lang="en-US" sz="1800" spc="-10" dirty="0" smtClean="0">
              <a:solidFill>
                <a:srgbClr val="3F3F3F"/>
              </a:solidFill>
              <a:cs typeface="Verdana"/>
            </a:rPr>
            <a:t>scenario </a:t>
          </a:r>
          <a:r>
            <a:rPr lang="en-US" sz="1800" spc="-145" dirty="0" smtClean="0">
              <a:solidFill>
                <a:srgbClr val="3F3F3F"/>
              </a:solidFill>
              <a:cs typeface="Verdana"/>
            </a:rPr>
            <a:t>is </a:t>
          </a:r>
          <a:r>
            <a:rPr lang="en-US" sz="1800" spc="30" dirty="0" smtClean="0">
              <a:solidFill>
                <a:srgbClr val="3F3F3F"/>
              </a:solidFill>
              <a:cs typeface="Verdana"/>
            </a:rPr>
            <a:t>about </a:t>
          </a:r>
          <a:r>
            <a:rPr lang="en-US" sz="1800" spc="-120" dirty="0" smtClean="0">
              <a:solidFill>
                <a:srgbClr val="3F3F3F"/>
              </a:solidFill>
              <a:cs typeface="Verdana"/>
            </a:rPr>
            <a:t>$20,000-$30,000 </a:t>
          </a:r>
          <a:r>
            <a:rPr lang="en-US" sz="1800" spc="-45" dirty="0" smtClean="0">
              <a:solidFill>
                <a:srgbClr val="3F3F3F"/>
              </a:solidFill>
              <a:cs typeface="Verdana"/>
            </a:rPr>
            <a:t>(software </a:t>
          </a:r>
          <a:r>
            <a:rPr lang="en-US" sz="1800" spc="40" dirty="0" smtClean="0">
              <a:solidFill>
                <a:srgbClr val="3F3F3F"/>
              </a:solidFill>
              <a:cs typeface="Verdana"/>
            </a:rPr>
            <a:t>&amp;</a:t>
          </a:r>
          <a:r>
            <a:rPr lang="en-US" sz="1800" spc="-280" dirty="0" smtClean="0">
              <a:solidFill>
                <a:srgbClr val="3F3F3F"/>
              </a:solidFill>
              <a:cs typeface="Verdana"/>
            </a:rPr>
            <a:t> </a:t>
          </a:r>
          <a:r>
            <a:rPr lang="en-US" sz="1800" spc="-15" dirty="0" smtClean="0">
              <a:solidFill>
                <a:srgbClr val="3F3F3F"/>
              </a:solidFill>
              <a:cs typeface="Verdana"/>
            </a:rPr>
            <a:t>implementation</a:t>
          </a:r>
          <a:r>
            <a:rPr lang="en-US" sz="1800" dirty="0" smtClean="0">
              <a:cs typeface="Verdana"/>
            </a:rPr>
            <a:t> </a:t>
          </a:r>
          <a:r>
            <a:rPr lang="en-US" sz="1800" spc="-60" dirty="0" smtClean="0">
              <a:solidFill>
                <a:srgbClr val="3F3F3F"/>
              </a:solidFill>
              <a:cs typeface="Verdana"/>
            </a:rPr>
            <a:t>services. </a:t>
          </a:r>
          <a:r>
            <a:rPr lang="en-US" sz="1800" spc="-10" dirty="0" smtClean="0">
              <a:solidFill>
                <a:srgbClr val="3F3F3F"/>
              </a:solidFill>
              <a:cs typeface="Verdana"/>
            </a:rPr>
            <a:t>Hardware </a:t>
          </a:r>
          <a:r>
            <a:rPr lang="en-US" sz="1800" spc="-145" dirty="0" smtClean="0">
              <a:solidFill>
                <a:srgbClr val="3F3F3F"/>
              </a:solidFill>
              <a:cs typeface="Verdana"/>
            </a:rPr>
            <a:t>is</a:t>
          </a:r>
          <a:r>
            <a:rPr lang="en-US" sz="1800" spc="-315" dirty="0" smtClean="0">
              <a:solidFill>
                <a:srgbClr val="3F3F3F"/>
              </a:solidFill>
              <a:cs typeface="Verdana"/>
            </a:rPr>
            <a:t> </a:t>
          </a:r>
          <a:r>
            <a:rPr lang="en-US" sz="1800" spc="-70" dirty="0" smtClean="0">
              <a:solidFill>
                <a:srgbClr val="3F3F3F"/>
              </a:solidFill>
              <a:cs typeface="Verdana"/>
            </a:rPr>
            <a:t>extra).</a:t>
          </a:r>
          <a:endParaRPr lang="en-US" sz="1800" dirty="0"/>
        </a:p>
      </dgm:t>
    </dgm:pt>
    <dgm:pt modelId="{30A48655-5BB6-4697-AF84-C6E27F4EB7D2}" type="parTrans" cxnId="{5A6793EC-E99A-4709-A0E9-C86867672768}">
      <dgm:prSet/>
      <dgm:spPr/>
      <dgm:t>
        <a:bodyPr/>
        <a:lstStyle/>
        <a:p>
          <a:endParaRPr lang="en-US" sz="1400"/>
        </a:p>
      </dgm:t>
    </dgm:pt>
    <dgm:pt modelId="{E2727539-5A39-48D9-8DF2-AA7416329451}" type="sibTrans" cxnId="{5A6793EC-E99A-4709-A0E9-C86867672768}">
      <dgm:prSet/>
      <dgm:spPr/>
      <dgm:t>
        <a:bodyPr/>
        <a:lstStyle/>
        <a:p>
          <a:endParaRPr lang="en-US" sz="1400"/>
        </a:p>
      </dgm:t>
    </dgm:pt>
    <dgm:pt modelId="{AA72987D-7642-4678-8135-1049BF888F56}">
      <dgm:prSet custT="1"/>
      <dgm:spPr/>
      <dgm:t>
        <a:bodyPr/>
        <a:lstStyle/>
        <a:p>
          <a:r>
            <a:rPr lang="en-US" sz="1600" spc="-80" dirty="0" smtClean="0">
              <a:solidFill>
                <a:srgbClr val="3F3F3F"/>
              </a:solidFill>
              <a:cs typeface="Verdana"/>
            </a:rPr>
            <a:t>FINANCIALS, </a:t>
          </a:r>
          <a:r>
            <a:rPr lang="en-US" sz="1600" spc="-145" dirty="0" smtClean="0">
              <a:solidFill>
                <a:srgbClr val="3F3F3F"/>
              </a:solidFill>
              <a:cs typeface="Verdana"/>
            </a:rPr>
            <a:t>SALES </a:t>
          </a:r>
          <a:r>
            <a:rPr lang="en-US" sz="1600" spc="40" dirty="0" smtClean="0">
              <a:solidFill>
                <a:srgbClr val="3F3F3F"/>
              </a:solidFill>
              <a:cs typeface="Verdana"/>
            </a:rPr>
            <a:t>&amp; </a:t>
          </a:r>
          <a:r>
            <a:rPr lang="en-US" sz="1600" spc="-80" dirty="0" smtClean="0">
              <a:solidFill>
                <a:srgbClr val="3F3F3F"/>
              </a:solidFill>
              <a:cs typeface="Verdana"/>
            </a:rPr>
            <a:t>INVENTORY  </a:t>
          </a:r>
          <a:r>
            <a:rPr lang="en-US" sz="1600" spc="-90" dirty="0" smtClean="0">
              <a:solidFill>
                <a:srgbClr val="3F3F3F"/>
              </a:solidFill>
              <a:cs typeface="Verdana"/>
            </a:rPr>
            <a:t>FUNCTIONALITY</a:t>
          </a:r>
          <a:endParaRPr lang="en-US" sz="1600" dirty="0">
            <a:cs typeface="Verdana"/>
          </a:endParaRPr>
        </a:p>
      </dgm:t>
    </dgm:pt>
    <dgm:pt modelId="{6073CEBD-F4D4-4159-A47A-8A4CEDCA3827}" type="parTrans" cxnId="{9309A110-DF1F-4A91-92D8-8F0B9FE3195B}">
      <dgm:prSet/>
      <dgm:spPr/>
      <dgm:t>
        <a:bodyPr/>
        <a:lstStyle/>
        <a:p>
          <a:endParaRPr lang="en-US" sz="1400"/>
        </a:p>
      </dgm:t>
    </dgm:pt>
    <dgm:pt modelId="{60332B06-837E-4E79-93B2-8F013F96707F}" type="sibTrans" cxnId="{9309A110-DF1F-4A91-92D8-8F0B9FE3195B}">
      <dgm:prSet/>
      <dgm:spPr/>
      <dgm:t>
        <a:bodyPr/>
        <a:lstStyle/>
        <a:p>
          <a:endParaRPr lang="en-US" sz="1400"/>
        </a:p>
      </dgm:t>
    </dgm:pt>
    <dgm:pt modelId="{3FB18685-E443-4A45-A369-99EB342A4AFC}">
      <dgm:prSet phldrT="[Text]" custT="1"/>
      <dgm:spPr/>
      <dgm:t>
        <a:bodyPr/>
        <a:lstStyle/>
        <a:p>
          <a:r>
            <a:rPr lang="en-US" sz="1600" spc="-55" dirty="0" smtClean="0">
              <a:solidFill>
                <a:srgbClr val="3F3F3F"/>
              </a:solidFill>
              <a:cs typeface="Verdana"/>
            </a:rPr>
            <a:t>FINANCIAL </a:t>
          </a:r>
          <a:r>
            <a:rPr lang="en-US" sz="1600" spc="-70" dirty="0" smtClean="0">
              <a:solidFill>
                <a:srgbClr val="3F3F3F"/>
              </a:solidFill>
              <a:cs typeface="Verdana"/>
            </a:rPr>
            <a:t>MODULES</a:t>
          </a:r>
          <a:r>
            <a:rPr lang="en-US" sz="1600" spc="-105" dirty="0" smtClean="0">
              <a:solidFill>
                <a:srgbClr val="3F3F3F"/>
              </a:solidFill>
              <a:cs typeface="Verdana"/>
            </a:rPr>
            <a:t> </a:t>
          </a:r>
          <a:r>
            <a:rPr lang="en-US" sz="1600" spc="-15" dirty="0" smtClean="0">
              <a:solidFill>
                <a:srgbClr val="3F3F3F"/>
              </a:solidFill>
              <a:cs typeface="Verdana"/>
            </a:rPr>
            <a:t>ONLY</a:t>
          </a:r>
          <a:endParaRPr lang="en-US" sz="1600" dirty="0"/>
        </a:p>
      </dgm:t>
    </dgm:pt>
    <dgm:pt modelId="{B170959E-2F9D-4441-9F77-4C87F44846BD}" type="parTrans" cxnId="{306D0464-41D4-4688-9EEC-C6119BD64463}">
      <dgm:prSet/>
      <dgm:spPr/>
      <dgm:t>
        <a:bodyPr/>
        <a:lstStyle/>
        <a:p>
          <a:endParaRPr lang="en-US" sz="1400"/>
        </a:p>
      </dgm:t>
    </dgm:pt>
    <dgm:pt modelId="{46446853-5FE0-47A1-B2EB-3A2DF41F95B5}" type="sibTrans" cxnId="{306D0464-41D4-4688-9EEC-C6119BD64463}">
      <dgm:prSet/>
      <dgm:spPr/>
      <dgm:t>
        <a:bodyPr/>
        <a:lstStyle/>
        <a:p>
          <a:endParaRPr lang="en-US" sz="1400"/>
        </a:p>
      </dgm:t>
    </dgm:pt>
    <dgm:pt modelId="{C1DCC68E-F29A-4B4E-8C10-8CEC108264D5}">
      <dgm:prSet custT="1"/>
      <dgm:spPr/>
      <dgm:t>
        <a:bodyPr/>
        <a:lstStyle/>
        <a:p>
          <a:r>
            <a:rPr lang="en-US" sz="1600" spc="-80" dirty="0" smtClean="0">
              <a:solidFill>
                <a:srgbClr val="3F3F3F"/>
              </a:solidFill>
              <a:cs typeface="Verdana"/>
            </a:rPr>
            <a:t>FINANCIALS, </a:t>
          </a:r>
          <a:r>
            <a:rPr lang="en-US" sz="1600" spc="-140" dirty="0" smtClean="0">
              <a:solidFill>
                <a:srgbClr val="3F3F3F"/>
              </a:solidFill>
              <a:cs typeface="Verdana"/>
            </a:rPr>
            <a:t>SALES, </a:t>
          </a:r>
          <a:r>
            <a:rPr lang="en-US" sz="1600" spc="-80" dirty="0" smtClean="0">
              <a:solidFill>
                <a:srgbClr val="3F3F3F"/>
              </a:solidFill>
              <a:cs typeface="Verdana"/>
            </a:rPr>
            <a:t>INVENTORY  </a:t>
          </a:r>
          <a:r>
            <a:rPr lang="en-US" sz="1600" spc="-90" dirty="0" smtClean="0">
              <a:solidFill>
                <a:srgbClr val="3F3F3F"/>
              </a:solidFill>
              <a:cs typeface="Verdana"/>
            </a:rPr>
            <a:t>FUNCTIONALITY</a:t>
          </a:r>
          <a:endParaRPr lang="en-US" sz="1600" dirty="0">
            <a:cs typeface="Verdana"/>
          </a:endParaRPr>
        </a:p>
      </dgm:t>
    </dgm:pt>
    <dgm:pt modelId="{737B6FC1-94F1-4EAF-8E82-7C1A5A7B3308}" type="parTrans" cxnId="{10FE909F-CD45-43C4-86A1-D5D70B387CE3}">
      <dgm:prSet/>
      <dgm:spPr/>
      <dgm:t>
        <a:bodyPr/>
        <a:lstStyle/>
        <a:p>
          <a:endParaRPr lang="en-US" sz="1400"/>
        </a:p>
      </dgm:t>
    </dgm:pt>
    <dgm:pt modelId="{420F01A8-BE35-4F35-80B7-E7FB186F26EB}" type="sibTrans" cxnId="{10FE909F-CD45-43C4-86A1-D5D70B387CE3}">
      <dgm:prSet/>
      <dgm:spPr/>
      <dgm:t>
        <a:bodyPr/>
        <a:lstStyle/>
        <a:p>
          <a:endParaRPr lang="en-US" sz="1400"/>
        </a:p>
      </dgm:t>
    </dgm:pt>
    <dgm:pt modelId="{A162C6B9-BB83-402D-AA5C-7E7777726CAA}" type="pres">
      <dgm:prSet presAssocID="{CB4A4701-1709-4098-8555-FB729752B1D0}" presName="Name0" presStyleCnt="0">
        <dgm:presLayoutVars>
          <dgm:chMax/>
          <dgm:chPref val="3"/>
          <dgm:dir/>
          <dgm:animOne val="branch"/>
          <dgm:animLvl val="lvl"/>
        </dgm:presLayoutVars>
      </dgm:prSet>
      <dgm:spPr/>
      <dgm:t>
        <a:bodyPr/>
        <a:lstStyle/>
        <a:p>
          <a:endParaRPr lang="en-US"/>
        </a:p>
      </dgm:t>
    </dgm:pt>
    <dgm:pt modelId="{F3BE1FC2-C4BB-4645-964B-82881CEA62CC}" type="pres">
      <dgm:prSet presAssocID="{636AD461-A9B0-4CFA-B7A9-D873C4EB2D30}" presName="composite" presStyleCnt="0"/>
      <dgm:spPr/>
    </dgm:pt>
    <dgm:pt modelId="{AB596B01-29CD-4D93-B4BA-092E7241C882}" type="pres">
      <dgm:prSet presAssocID="{636AD461-A9B0-4CFA-B7A9-D873C4EB2D30}" presName="FirstChild" presStyleLbl="revTx" presStyleIdx="0" presStyleCnt="6">
        <dgm:presLayoutVars>
          <dgm:chMax val="0"/>
          <dgm:chPref val="0"/>
          <dgm:bulletEnabled val="1"/>
        </dgm:presLayoutVars>
      </dgm:prSet>
      <dgm:spPr/>
      <dgm:t>
        <a:bodyPr/>
        <a:lstStyle/>
        <a:p>
          <a:endParaRPr lang="en-US"/>
        </a:p>
      </dgm:t>
    </dgm:pt>
    <dgm:pt modelId="{422A5D9C-A7F6-4C35-AD38-8E79F6C1F166}" type="pres">
      <dgm:prSet presAssocID="{636AD461-A9B0-4CFA-B7A9-D873C4EB2D30}" presName="Parent" presStyleLbl="alignNode1" presStyleIdx="0" presStyleCnt="3">
        <dgm:presLayoutVars>
          <dgm:chMax val="3"/>
          <dgm:chPref val="3"/>
          <dgm:bulletEnabled val="1"/>
        </dgm:presLayoutVars>
      </dgm:prSet>
      <dgm:spPr/>
      <dgm:t>
        <a:bodyPr/>
        <a:lstStyle/>
        <a:p>
          <a:endParaRPr lang="en-US"/>
        </a:p>
      </dgm:t>
    </dgm:pt>
    <dgm:pt modelId="{A9563E20-61CA-4EDE-B515-18E18E841CB4}" type="pres">
      <dgm:prSet presAssocID="{636AD461-A9B0-4CFA-B7A9-D873C4EB2D30}" presName="Accent" presStyleLbl="parChTrans1D1" presStyleIdx="0" presStyleCnt="3"/>
      <dgm:spPr/>
    </dgm:pt>
    <dgm:pt modelId="{95937F58-6D77-42B2-B790-DE65765FA363}" type="pres">
      <dgm:prSet presAssocID="{636AD461-A9B0-4CFA-B7A9-D873C4EB2D30}" presName="Child" presStyleLbl="revTx" presStyleIdx="1" presStyleCnt="6">
        <dgm:presLayoutVars>
          <dgm:chMax val="0"/>
          <dgm:chPref val="0"/>
          <dgm:bulletEnabled val="1"/>
        </dgm:presLayoutVars>
      </dgm:prSet>
      <dgm:spPr/>
      <dgm:t>
        <a:bodyPr/>
        <a:lstStyle/>
        <a:p>
          <a:endParaRPr lang="en-US"/>
        </a:p>
      </dgm:t>
    </dgm:pt>
    <dgm:pt modelId="{8A459464-CF18-4BD0-BEB5-AB1139761F39}" type="pres">
      <dgm:prSet presAssocID="{BF09D2FB-F4CE-4BC0-8C9A-D6FEF1672FB2}" presName="sibTrans" presStyleCnt="0"/>
      <dgm:spPr/>
    </dgm:pt>
    <dgm:pt modelId="{8E887327-A44E-4041-8123-69B0D462B39A}" type="pres">
      <dgm:prSet presAssocID="{6BF4CBB4-CB6A-4347-B171-3613DC8C0A36}" presName="composite" presStyleCnt="0"/>
      <dgm:spPr/>
    </dgm:pt>
    <dgm:pt modelId="{35A170DE-F9EE-4662-886C-3804F8842EC4}" type="pres">
      <dgm:prSet presAssocID="{6BF4CBB4-CB6A-4347-B171-3613DC8C0A36}" presName="FirstChild" presStyleLbl="revTx" presStyleIdx="2" presStyleCnt="6">
        <dgm:presLayoutVars>
          <dgm:chMax val="0"/>
          <dgm:chPref val="0"/>
          <dgm:bulletEnabled val="1"/>
        </dgm:presLayoutVars>
      </dgm:prSet>
      <dgm:spPr/>
      <dgm:t>
        <a:bodyPr/>
        <a:lstStyle/>
        <a:p>
          <a:endParaRPr lang="en-US"/>
        </a:p>
      </dgm:t>
    </dgm:pt>
    <dgm:pt modelId="{4F1F84C9-9378-4DDA-9EFA-47BBF2F52BBC}" type="pres">
      <dgm:prSet presAssocID="{6BF4CBB4-CB6A-4347-B171-3613DC8C0A36}" presName="Parent" presStyleLbl="alignNode1" presStyleIdx="1" presStyleCnt="3">
        <dgm:presLayoutVars>
          <dgm:chMax val="3"/>
          <dgm:chPref val="3"/>
          <dgm:bulletEnabled val="1"/>
        </dgm:presLayoutVars>
      </dgm:prSet>
      <dgm:spPr/>
      <dgm:t>
        <a:bodyPr/>
        <a:lstStyle/>
        <a:p>
          <a:endParaRPr lang="en-US"/>
        </a:p>
      </dgm:t>
    </dgm:pt>
    <dgm:pt modelId="{459D09E7-31B4-4D0D-95E0-415C8FD89845}" type="pres">
      <dgm:prSet presAssocID="{6BF4CBB4-CB6A-4347-B171-3613DC8C0A36}" presName="Accent" presStyleLbl="parChTrans1D1" presStyleIdx="1" presStyleCnt="3"/>
      <dgm:spPr/>
    </dgm:pt>
    <dgm:pt modelId="{722DC9CC-555C-4614-9570-A95727CFE068}" type="pres">
      <dgm:prSet presAssocID="{6BF4CBB4-CB6A-4347-B171-3613DC8C0A36}" presName="Child" presStyleLbl="revTx" presStyleIdx="3" presStyleCnt="6">
        <dgm:presLayoutVars>
          <dgm:chMax val="0"/>
          <dgm:chPref val="0"/>
          <dgm:bulletEnabled val="1"/>
        </dgm:presLayoutVars>
      </dgm:prSet>
      <dgm:spPr/>
      <dgm:t>
        <a:bodyPr/>
        <a:lstStyle/>
        <a:p>
          <a:endParaRPr lang="en-US"/>
        </a:p>
      </dgm:t>
    </dgm:pt>
    <dgm:pt modelId="{447B6ADC-6EAB-4F91-8425-FB7AB0433541}" type="pres">
      <dgm:prSet presAssocID="{CBBD27CD-8769-417A-A3A6-2908CDFA0BD1}" presName="sibTrans" presStyleCnt="0"/>
      <dgm:spPr/>
    </dgm:pt>
    <dgm:pt modelId="{EB2971BA-AFA1-4368-9F1D-786666F58D13}" type="pres">
      <dgm:prSet presAssocID="{605E2FBF-FEA0-47F3-ACB1-108DC29A6C5E}" presName="composite" presStyleCnt="0"/>
      <dgm:spPr/>
    </dgm:pt>
    <dgm:pt modelId="{4EC3FF07-9297-4196-B28E-70C809E92F37}" type="pres">
      <dgm:prSet presAssocID="{605E2FBF-FEA0-47F3-ACB1-108DC29A6C5E}" presName="FirstChild" presStyleLbl="revTx" presStyleIdx="4" presStyleCnt="6">
        <dgm:presLayoutVars>
          <dgm:chMax val="0"/>
          <dgm:chPref val="0"/>
          <dgm:bulletEnabled val="1"/>
        </dgm:presLayoutVars>
      </dgm:prSet>
      <dgm:spPr/>
      <dgm:t>
        <a:bodyPr/>
        <a:lstStyle/>
        <a:p>
          <a:endParaRPr lang="en-US"/>
        </a:p>
      </dgm:t>
    </dgm:pt>
    <dgm:pt modelId="{EE21697C-DE98-46C9-A6C3-3665F5496063}" type="pres">
      <dgm:prSet presAssocID="{605E2FBF-FEA0-47F3-ACB1-108DC29A6C5E}" presName="Parent" presStyleLbl="alignNode1" presStyleIdx="2" presStyleCnt="3">
        <dgm:presLayoutVars>
          <dgm:chMax val="3"/>
          <dgm:chPref val="3"/>
          <dgm:bulletEnabled val="1"/>
        </dgm:presLayoutVars>
      </dgm:prSet>
      <dgm:spPr/>
      <dgm:t>
        <a:bodyPr/>
        <a:lstStyle/>
        <a:p>
          <a:endParaRPr lang="en-US"/>
        </a:p>
      </dgm:t>
    </dgm:pt>
    <dgm:pt modelId="{9B462234-2D55-4995-9CF6-C742D30F1024}" type="pres">
      <dgm:prSet presAssocID="{605E2FBF-FEA0-47F3-ACB1-108DC29A6C5E}" presName="Accent" presStyleLbl="parChTrans1D1" presStyleIdx="2" presStyleCnt="3"/>
      <dgm:spPr/>
    </dgm:pt>
    <dgm:pt modelId="{653C40D0-1D11-4816-BB57-F0061C6C1EF1}" type="pres">
      <dgm:prSet presAssocID="{605E2FBF-FEA0-47F3-ACB1-108DC29A6C5E}" presName="Child" presStyleLbl="revTx" presStyleIdx="5" presStyleCnt="6">
        <dgm:presLayoutVars>
          <dgm:chMax val="0"/>
          <dgm:chPref val="0"/>
          <dgm:bulletEnabled val="1"/>
        </dgm:presLayoutVars>
      </dgm:prSet>
      <dgm:spPr/>
      <dgm:t>
        <a:bodyPr/>
        <a:lstStyle/>
        <a:p>
          <a:endParaRPr lang="en-US"/>
        </a:p>
      </dgm:t>
    </dgm:pt>
  </dgm:ptLst>
  <dgm:cxnLst>
    <dgm:cxn modelId="{BD14660D-41F3-40EE-BDA3-E85AC2D4D8B6}" type="presOf" srcId="{3FB18685-E443-4A45-A369-99EB342A4AFC}" destId="{AB596B01-29CD-4D93-B4BA-092E7241C882}" srcOrd="0" destOrd="0" presId="urn:microsoft.com/office/officeart/2011/layout/TabList"/>
    <dgm:cxn modelId="{672B89A3-FAFB-42B9-947C-89E17E4D0E72}" type="presOf" srcId="{397C1B6E-BA5D-4535-930D-28C60F26F4BB}" destId="{95937F58-6D77-42B2-B790-DE65765FA363}" srcOrd="0" destOrd="0" presId="urn:microsoft.com/office/officeart/2011/layout/TabList"/>
    <dgm:cxn modelId="{306D0464-41D4-4688-9EEC-C6119BD64463}" srcId="{636AD461-A9B0-4CFA-B7A9-D873C4EB2D30}" destId="{3FB18685-E443-4A45-A369-99EB342A4AFC}" srcOrd="0" destOrd="0" parTransId="{B170959E-2F9D-4441-9F77-4C87F44846BD}" sibTransId="{46446853-5FE0-47A1-B2EB-3A2DF41F95B5}"/>
    <dgm:cxn modelId="{9309A110-DF1F-4A91-92D8-8F0B9FE3195B}" srcId="{6BF4CBB4-CB6A-4347-B171-3613DC8C0A36}" destId="{AA72987D-7642-4678-8135-1049BF888F56}" srcOrd="0" destOrd="0" parTransId="{6073CEBD-F4D4-4159-A47A-8A4CEDCA3827}" sibTransId="{60332B06-837E-4E79-93B2-8F013F96707F}"/>
    <dgm:cxn modelId="{D6C244E5-F6B8-4325-BA7D-F01BC2F9108C}" type="presOf" srcId="{AA72987D-7642-4678-8135-1049BF888F56}" destId="{35A170DE-F9EE-4662-886C-3804F8842EC4}" srcOrd="0" destOrd="0" presId="urn:microsoft.com/office/officeart/2011/layout/TabList"/>
    <dgm:cxn modelId="{FA393A0E-96F8-45B3-8BAC-69ABD57E9350}" type="presOf" srcId="{99E37AB5-2659-44AE-AF08-02514F94556E}" destId="{722DC9CC-555C-4614-9570-A95727CFE068}" srcOrd="0" destOrd="0" presId="urn:microsoft.com/office/officeart/2011/layout/TabList"/>
    <dgm:cxn modelId="{603DC7D2-33F7-4D6E-A6A3-FD35746173B7}" type="presOf" srcId="{C1DCC68E-F29A-4B4E-8C10-8CEC108264D5}" destId="{4EC3FF07-9297-4196-B28E-70C809E92F37}" srcOrd="0" destOrd="0" presId="urn:microsoft.com/office/officeart/2011/layout/TabList"/>
    <dgm:cxn modelId="{5A6793EC-E99A-4709-A0E9-C86867672768}" srcId="{636AD461-A9B0-4CFA-B7A9-D873C4EB2D30}" destId="{397C1B6E-BA5D-4535-930D-28C60F26F4BB}" srcOrd="1" destOrd="0" parTransId="{30A48655-5BB6-4697-AF84-C6E27F4EB7D2}" sibTransId="{E2727539-5A39-48D9-8DF2-AA7416329451}"/>
    <dgm:cxn modelId="{03CAAC8C-A585-4272-BAC0-DC38355C1F80}" srcId="{CB4A4701-1709-4098-8555-FB729752B1D0}" destId="{605E2FBF-FEA0-47F3-ACB1-108DC29A6C5E}" srcOrd="2" destOrd="0" parTransId="{03C4A6B8-51C2-4F40-B2D1-0BB8D74BC732}" sibTransId="{123270CB-36E1-4C8E-87E1-F927A7A94514}"/>
    <dgm:cxn modelId="{1F3CF0D7-C3D9-4067-B64F-D85D52A0F248}" type="presOf" srcId="{636AD461-A9B0-4CFA-B7A9-D873C4EB2D30}" destId="{422A5D9C-A7F6-4C35-AD38-8E79F6C1F166}" srcOrd="0" destOrd="0" presId="urn:microsoft.com/office/officeart/2011/layout/TabList"/>
    <dgm:cxn modelId="{10FE909F-CD45-43C4-86A1-D5D70B387CE3}" srcId="{605E2FBF-FEA0-47F3-ACB1-108DC29A6C5E}" destId="{C1DCC68E-F29A-4B4E-8C10-8CEC108264D5}" srcOrd="0" destOrd="0" parTransId="{737B6FC1-94F1-4EAF-8E82-7C1A5A7B3308}" sibTransId="{420F01A8-BE35-4F35-80B7-E7FB186F26EB}"/>
    <dgm:cxn modelId="{41686E0A-9AC2-455A-AF2D-E68ADA9334DE}" type="presOf" srcId="{CB4A4701-1709-4098-8555-FB729752B1D0}" destId="{A162C6B9-BB83-402D-AA5C-7E7777726CAA}" srcOrd="0" destOrd="0" presId="urn:microsoft.com/office/officeart/2011/layout/TabList"/>
    <dgm:cxn modelId="{BD528FA8-E6E2-4AE4-B3F4-7CBDFBEAFB25}" srcId="{605E2FBF-FEA0-47F3-ACB1-108DC29A6C5E}" destId="{F11F23CE-FFAC-447E-9E8D-99EEA22D0EED}" srcOrd="1" destOrd="0" parTransId="{A96543D1-1737-4AB7-8BCE-0E821BB45BA8}" sibTransId="{EA126D01-DDDE-4007-8992-CBF0B5EA9166}"/>
    <dgm:cxn modelId="{44DB1CE4-2291-4D1D-BF9E-4D6723D74519}" srcId="{CB4A4701-1709-4098-8555-FB729752B1D0}" destId="{636AD461-A9B0-4CFA-B7A9-D873C4EB2D30}" srcOrd="0" destOrd="0" parTransId="{186B2640-C114-46D8-9FB6-246D0F422A39}" sibTransId="{BF09D2FB-F4CE-4BC0-8C9A-D6FEF1672FB2}"/>
    <dgm:cxn modelId="{9993E158-3E23-43E9-BE93-919E13C82A2C}" srcId="{6BF4CBB4-CB6A-4347-B171-3613DC8C0A36}" destId="{99E37AB5-2659-44AE-AF08-02514F94556E}" srcOrd="1" destOrd="0" parTransId="{1595F607-9F2D-4136-BFFB-9403AE5FF51C}" sibTransId="{6D5E1677-81DB-4395-BA38-85F087FEF6CE}"/>
    <dgm:cxn modelId="{1A20ED74-E305-46D8-A90B-491298E25088}" type="presOf" srcId="{F11F23CE-FFAC-447E-9E8D-99EEA22D0EED}" destId="{653C40D0-1D11-4816-BB57-F0061C6C1EF1}" srcOrd="0" destOrd="0" presId="urn:microsoft.com/office/officeart/2011/layout/TabList"/>
    <dgm:cxn modelId="{56196639-C465-417F-86B0-AA05EA188A3F}" srcId="{CB4A4701-1709-4098-8555-FB729752B1D0}" destId="{6BF4CBB4-CB6A-4347-B171-3613DC8C0A36}" srcOrd="1" destOrd="0" parTransId="{3AD0DC1A-2AA5-428C-AC62-E88E068CB81C}" sibTransId="{CBBD27CD-8769-417A-A3A6-2908CDFA0BD1}"/>
    <dgm:cxn modelId="{6621A0BA-6DCD-483B-890B-5351AA71D9B3}" type="presOf" srcId="{6BF4CBB4-CB6A-4347-B171-3613DC8C0A36}" destId="{4F1F84C9-9378-4DDA-9EFA-47BBF2F52BBC}" srcOrd="0" destOrd="0" presId="urn:microsoft.com/office/officeart/2011/layout/TabList"/>
    <dgm:cxn modelId="{1C041FB7-5459-493E-BB06-6D353BA7F184}" type="presOf" srcId="{605E2FBF-FEA0-47F3-ACB1-108DC29A6C5E}" destId="{EE21697C-DE98-46C9-A6C3-3665F5496063}" srcOrd="0" destOrd="0" presId="urn:microsoft.com/office/officeart/2011/layout/TabList"/>
    <dgm:cxn modelId="{334A9A80-13B9-4C68-A84A-0AF46C68A1BC}" type="presParOf" srcId="{A162C6B9-BB83-402D-AA5C-7E7777726CAA}" destId="{F3BE1FC2-C4BB-4645-964B-82881CEA62CC}" srcOrd="0" destOrd="0" presId="urn:microsoft.com/office/officeart/2011/layout/TabList"/>
    <dgm:cxn modelId="{6AF75D43-1A70-4831-8F65-DA3400EF5031}" type="presParOf" srcId="{F3BE1FC2-C4BB-4645-964B-82881CEA62CC}" destId="{AB596B01-29CD-4D93-B4BA-092E7241C882}" srcOrd="0" destOrd="0" presId="urn:microsoft.com/office/officeart/2011/layout/TabList"/>
    <dgm:cxn modelId="{F3B9D857-3EE0-4B7B-AE2E-804D0FF7E64B}" type="presParOf" srcId="{F3BE1FC2-C4BB-4645-964B-82881CEA62CC}" destId="{422A5D9C-A7F6-4C35-AD38-8E79F6C1F166}" srcOrd="1" destOrd="0" presId="urn:microsoft.com/office/officeart/2011/layout/TabList"/>
    <dgm:cxn modelId="{ACDB84CE-BF35-41C5-ADEA-2C153F90DD51}" type="presParOf" srcId="{F3BE1FC2-C4BB-4645-964B-82881CEA62CC}" destId="{A9563E20-61CA-4EDE-B515-18E18E841CB4}" srcOrd="2" destOrd="0" presId="urn:microsoft.com/office/officeart/2011/layout/TabList"/>
    <dgm:cxn modelId="{85516BBF-66C3-4D87-8FDD-65047850F5AD}" type="presParOf" srcId="{A162C6B9-BB83-402D-AA5C-7E7777726CAA}" destId="{95937F58-6D77-42B2-B790-DE65765FA363}" srcOrd="1" destOrd="0" presId="urn:microsoft.com/office/officeart/2011/layout/TabList"/>
    <dgm:cxn modelId="{6EB3A689-3603-4A79-A340-30EC4B63807A}" type="presParOf" srcId="{A162C6B9-BB83-402D-AA5C-7E7777726CAA}" destId="{8A459464-CF18-4BD0-BEB5-AB1139761F39}" srcOrd="2" destOrd="0" presId="urn:microsoft.com/office/officeart/2011/layout/TabList"/>
    <dgm:cxn modelId="{F8887F42-BE86-426E-9619-4676628A4BFB}" type="presParOf" srcId="{A162C6B9-BB83-402D-AA5C-7E7777726CAA}" destId="{8E887327-A44E-4041-8123-69B0D462B39A}" srcOrd="3" destOrd="0" presId="urn:microsoft.com/office/officeart/2011/layout/TabList"/>
    <dgm:cxn modelId="{09580B60-1EDB-4644-8B7D-44C1F96FAA30}" type="presParOf" srcId="{8E887327-A44E-4041-8123-69B0D462B39A}" destId="{35A170DE-F9EE-4662-886C-3804F8842EC4}" srcOrd="0" destOrd="0" presId="urn:microsoft.com/office/officeart/2011/layout/TabList"/>
    <dgm:cxn modelId="{82097BE2-40BE-4C3F-8A03-4BAFD741C63C}" type="presParOf" srcId="{8E887327-A44E-4041-8123-69B0D462B39A}" destId="{4F1F84C9-9378-4DDA-9EFA-47BBF2F52BBC}" srcOrd="1" destOrd="0" presId="urn:microsoft.com/office/officeart/2011/layout/TabList"/>
    <dgm:cxn modelId="{BE7B7F4D-CF97-446E-A2E4-332A7DF65214}" type="presParOf" srcId="{8E887327-A44E-4041-8123-69B0D462B39A}" destId="{459D09E7-31B4-4D0D-95E0-415C8FD89845}" srcOrd="2" destOrd="0" presId="urn:microsoft.com/office/officeart/2011/layout/TabList"/>
    <dgm:cxn modelId="{A236D9AA-B278-4E45-9A41-0B93FCFDB6AA}" type="presParOf" srcId="{A162C6B9-BB83-402D-AA5C-7E7777726CAA}" destId="{722DC9CC-555C-4614-9570-A95727CFE068}" srcOrd="4" destOrd="0" presId="urn:microsoft.com/office/officeart/2011/layout/TabList"/>
    <dgm:cxn modelId="{418BA662-095D-4243-9112-F7DE7449EFF4}" type="presParOf" srcId="{A162C6B9-BB83-402D-AA5C-7E7777726CAA}" destId="{447B6ADC-6EAB-4F91-8425-FB7AB0433541}" srcOrd="5" destOrd="0" presId="urn:microsoft.com/office/officeart/2011/layout/TabList"/>
    <dgm:cxn modelId="{57B1F56D-48DF-4E6C-B747-160B047AD7C9}" type="presParOf" srcId="{A162C6B9-BB83-402D-AA5C-7E7777726CAA}" destId="{EB2971BA-AFA1-4368-9F1D-786666F58D13}" srcOrd="6" destOrd="0" presId="urn:microsoft.com/office/officeart/2011/layout/TabList"/>
    <dgm:cxn modelId="{C68E56CB-F899-486F-981D-B6380F4397A7}" type="presParOf" srcId="{EB2971BA-AFA1-4368-9F1D-786666F58D13}" destId="{4EC3FF07-9297-4196-B28E-70C809E92F37}" srcOrd="0" destOrd="0" presId="urn:microsoft.com/office/officeart/2011/layout/TabList"/>
    <dgm:cxn modelId="{EDE395C8-980B-44CC-BA91-878C43104FFF}" type="presParOf" srcId="{EB2971BA-AFA1-4368-9F1D-786666F58D13}" destId="{EE21697C-DE98-46C9-A6C3-3665F5496063}" srcOrd="1" destOrd="0" presId="urn:microsoft.com/office/officeart/2011/layout/TabList"/>
    <dgm:cxn modelId="{03162BEE-FC8B-46AF-A058-8D2DE31E5C10}" type="presParOf" srcId="{EB2971BA-AFA1-4368-9F1D-786666F58D13}" destId="{9B462234-2D55-4995-9CF6-C742D30F1024}" srcOrd="2" destOrd="0" presId="urn:microsoft.com/office/officeart/2011/layout/TabList"/>
    <dgm:cxn modelId="{3EE7E01C-1B1D-4423-83A3-ACB026F7390E}" type="presParOf" srcId="{A162C6B9-BB83-402D-AA5C-7E7777726CAA}" destId="{653C40D0-1D11-4816-BB57-F0061C6C1EF1}"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DD36DC-ADAE-404A-BC4D-4A6D714C1643}" type="doc">
      <dgm:prSet loTypeId="urn:microsoft.com/office/officeart/2005/8/layout/default" loCatId="list" qsTypeId="urn:microsoft.com/office/officeart/2005/8/quickstyle/simple5" qsCatId="simple" csTypeId="urn:microsoft.com/office/officeart/2005/8/colors/colorful1" csCatId="colorful" phldr="1"/>
      <dgm:spPr/>
      <dgm:t>
        <a:bodyPr/>
        <a:lstStyle/>
        <a:p>
          <a:endParaRPr lang="en-US"/>
        </a:p>
      </dgm:t>
    </dgm:pt>
    <dgm:pt modelId="{F0AF5CB2-A3A0-4E03-A3C3-B69EDBC6F6BD}">
      <dgm:prSet phldrT="[Text]"/>
      <dgm:spPr/>
      <dgm:t>
        <a:bodyPr/>
        <a:lstStyle/>
        <a:p>
          <a:r>
            <a:rPr lang="en-US" spc="-15" dirty="0" smtClean="0">
              <a:latin typeface="Arial"/>
              <a:cs typeface="Arial"/>
            </a:rPr>
            <a:t>Training</a:t>
          </a:r>
          <a:endParaRPr lang="en-US" dirty="0"/>
        </a:p>
      </dgm:t>
    </dgm:pt>
    <dgm:pt modelId="{0018BE93-EAD7-4E07-9BBF-AFD92B059ECC}" type="parTrans" cxnId="{39A54D56-2551-45A1-918D-6258FA89B3CB}">
      <dgm:prSet/>
      <dgm:spPr/>
      <dgm:t>
        <a:bodyPr/>
        <a:lstStyle/>
        <a:p>
          <a:endParaRPr lang="en-US"/>
        </a:p>
      </dgm:t>
    </dgm:pt>
    <dgm:pt modelId="{DE7B700C-C0EB-46D4-A2DB-7A7B1F15BCC0}" type="sibTrans" cxnId="{39A54D56-2551-45A1-918D-6258FA89B3CB}">
      <dgm:prSet/>
      <dgm:spPr/>
      <dgm:t>
        <a:bodyPr/>
        <a:lstStyle/>
        <a:p>
          <a:endParaRPr lang="en-US"/>
        </a:p>
      </dgm:t>
    </dgm:pt>
    <dgm:pt modelId="{C0EBC0D0-8B1B-40CB-801C-E595DCBB51CF}">
      <dgm:prSet/>
      <dgm:spPr/>
      <dgm:t>
        <a:bodyPr/>
        <a:lstStyle/>
        <a:p>
          <a:r>
            <a:rPr lang="en-US" spc="-5" dirty="0" smtClean="0">
              <a:latin typeface="Arial"/>
              <a:cs typeface="Arial"/>
            </a:rPr>
            <a:t>Integration and</a:t>
          </a:r>
          <a:r>
            <a:rPr lang="en-US" spc="-75" dirty="0" smtClean="0">
              <a:latin typeface="Arial"/>
              <a:cs typeface="Arial"/>
            </a:rPr>
            <a:t> </a:t>
          </a:r>
          <a:r>
            <a:rPr lang="en-US" spc="-5" dirty="0" smtClean="0">
              <a:latin typeface="Arial"/>
              <a:cs typeface="Arial"/>
            </a:rPr>
            <a:t>testing</a:t>
          </a:r>
        </a:p>
      </dgm:t>
    </dgm:pt>
    <dgm:pt modelId="{B79055DB-D10D-4622-92DA-7053E7E702E2}" type="parTrans" cxnId="{C73F8406-A595-4589-826F-FBDFD178E2ED}">
      <dgm:prSet/>
      <dgm:spPr/>
      <dgm:t>
        <a:bodyPr/>
        <a:lstStyle/>
        <a:p>
          <a:endParaRPr lang="en-US"/>
        </a:p>
      </dgm:t>
    </dgm:pt>
    <dgm:pt modelId="{4F402710-F984-459F-AF45-422F740DA60F}" type="sibTrans" cxnId="{C73F8406-A595-4589-826F-FBDFD178E2ED}">
      <dgm:prSet/>
      <dgm:spPr/>
      <dgm:t>
        <a:bodyPr/>
        <a:lstStyle/>
        <a:p>
          <a:endParaRPr lang="en-US"/>
        </a:p>
      </dgm:t>
    </dgm:pt>
    <dgm:pt modelId="{7435F3F7-1510-4A00-BAFA-BEDF89B8521D}">
      <dgm:prSet/>
      <dgm:spPr/>
      <dgm:t>
        <a:bodyPr/>
        <a:lstStyle/>
        <a:p>
          <a:r>
            <a:rPr lang="en-US" spc="-5" dirty="0" smtClean="0">
              <a:latin typeface="Arial"/>
              <a:cs typeface="Arial"/>
            </a:rPr>
            <a:t>Data</a:t>
          </a:r>
          <a:r>
            <a:rPr lang="en-US" spc="-75" dirty="0" smtClean="0">
              <a:latin typeface="Arial"/>
              <a:cs typeface="Arial"/>
            </a:rPr>
            <a:t> </a:t>
          </a:r>
          <a:r>
            <a:rPr lang="en-US" spc="-5" dirty="0" smtClean="0">
              <a:latin typeface="Arial"/>
              <a:cs typeface="Arial"/>
            </a:rPr>
            <a:t>conversion </a:t>
          </a:r>
        </a:p>
      </dgm:t>
    </dgm:pt>
    <dgm:pt modelId="{5EA62430-4A8F-46C5-8B62-AC510E5E649F}" type="parTrans" cxnId="{42CCEBD5-7BE7-4391-B864-981AB69B4CD3}">
      <dgm:prSet/>
      <dgm:spPr/>
      <dgm:t>
        <a:bodyPr/>
        <a:lstStyle/>
        <a:p>
          <a:endParaRPr lang="en-US"/>
        </a:p>
      </dgm:t>
    </dgm:pt>
    <dgm:pt modelId="{763AD80E-C88C-466C-8589-0022AD44C418}" type="sibTrans" cxnId="{42CCEBD5-7BE7-4391-B864-981AB69B4CD3}">
      <dgm:prSet/>
      <dgm:spPr/>
      <dgm:t>
        <a:bodyPr/>
        <a:lstStyle/>
        <a:p>
          <a:endParaRPr lang="en-US"/>
        </a:p>
      </dgm:t>
    </dgm:pt>
    <dgm:pt modelId="{6C2C3618-417E-4A9F-B908-B60A6EB07837}">
      <dgm:prSet/>
      <dgm:spPr/>
      <dgm:t>
        <a:bodyPr/>
        <a:lstStyle/>
        <a:p>
          <a:r>
            <a:rPr lang="en-US" spc="-5" dirty="0" smtClean="0">
              <a:latin typeface="Arial"/>
              <a:cs typeface="Arial"/>
            </a:rPr>
            <a:t>Data analysis </a:t>
          </a:r>
        </a:p>
      </dgm:t>
    </dgm:pt>
    <dgm:pt modelId="{C0794CBE-1FC7-4DBA-B27B-493C77597C1A}" type="parTrans" cxnId="{7037CB66-650A-47F4-99A3-F3D46282F420}">
      <dgm:prSet/>
      <dgm:spPr/>
      <dgm:t>
        <a:bodyPr/>
        <a:lstStyle/>
        <a:p>
          <a:endParaRPr lang="en-US"/>
        </a:p>
      </dgm:t>
    </dgm:pt>
    <dgm:pt modelId="{3A591771-98FC-47B4-8F5F-96F67271FADF}" type="sibTrans" cxnId="{7037CB66-650A-47F4-99A3-F3D46282F420}">
      <dgm:prSet/>
      <dgm:spPr/>
      <dgm:t>
        <a:bodyPr/>
        <a:lstStyle/>
        <a:p>
          <a:endParaRPr lang="en-US"/>
        </a:p>
      </dgm:t>
    </dgm:pt>
    <dgm:pt modelId="{9AD6C554-4D89-4D82-BC13-05063B1145F5}">
      <dgm:prSet/>
      <dgm:spPr/>
      <dgm:t>
        <a:bodyPr/>
        <a:lstStyle/>
        <a:p>
          <a:r>
            <a:rPr lang="en-US" spc="-5" dirty="0" smtClean="0">
              <a:latin typeface="Arial"/>
              <a:cs typeface="Arial"/>
            </a:rPr>
            <a:t>Consultants</a:t>
          </a:r>
          <a:endParaRPr lang="en-US" spc="-5" dirty="0">
            <a:latin typeface="Arial"/>
            <a:cs typeface="Arial"/>
          </a:endParaRPr>
        </a:p>
      </dgm:t>
    </dgm:pt>
    <dgm:pt modelId="{908569B1-DBF6-43AB-B27E-BCCE3FA8B221}" type="parTrans" cxnId="{336E0ABC-5BD7-4047-8900-62A81A178776}">
      <dgm:prSet/>
      <dgm:spPr/>
      <dgm:t>
        <a:bodyPr/>
        <a:lstStyle/>
        <a:p>
          <a:endParaRPr lang="en-US"/>
        </a:p>
      </dgm:t>
    </dgm:pt>
    <dgm:pt modelId="{F3F54C39-2351-4E4D-8955-A852EE400FE8}" type="sibTrans" cxnId="{336E0ABC-5BD7-4047-8900-62A81A178776}">
      <dgm:prSet/>
      <dgm:spPr/>
      <dgm:t>
        <a:bodyPr/>
        <a:lstStyle/>
        <a:p>
          <a:endParaRPr lang="en-US"/>
        </a:p>
      </dgm:t>
    </dgm:pt>
    <dgm:pt modelId="{552BE490-060A-4F13-9864-3AF9E5111271}">
      <dgm:prSet/>
      <dgm:spPr/>
      <dgm:t>
        <a:bodyPr/>
        <a:lstStyle/>
        <a:p>
          <a:r>
            <a:rPr lang="en-US" spc="-5" dirty="0" smtClean="0">
              <a:latin typeface="Arial"/>
              <a:cs typeface="Arial"/>
            </a:rPr>
            <a:t>Replacing best and brightest </a:t>
          </a:r>
          <a:r>
            <a:rPr lang="en-US" spc="-10" dirty="0" smtClean="0">
              <a:latin typeface="Arial"/>
              <a:cs typeface="Arial"/>
            </a:rPr>
            <a:t>staff </a:t>
          </a:r>
          <a:r>
            <a:rPr lang="en-US" spc="-5" dirty="0" smtClean="0">
              <a:latin typeface="Arial"/>
              <a:cs typeface="Arial"/>
            </a:rPr>
            <a:t>after implementation </a:t>
          </a:r>
        </a:p>
      </dgm:t>
    </dgm:pt>
    <dgm:pt modelId="{40F83146-6BB1-499C-833A-3905D4BCADA6}" type="parTrans" cxnId="{4D12CA2E-3055-4363-BB99-26EF825A12F6}">
      <dgm:prSet/>
      <dgm:spPr/>
      <dgm:t>
        <a:bodyPr/>
        <a:lstStyle/>
        <a:p>
          <a:endParaRPr lang="en-US"/>
        </a:p>
      </dgm:t>
    </dgm:pt>
    <dgm:pt modelId="{289E7A2D-0E78-480E-B0E0-F1A694B5FE92}" type="sibTrans" cxnId="{4D12CA2E-3055-4363-BB99-26EF825A12F6}">
      <dgm:prSet/>
      <dgm:spPr/>
      <dgm:t>
        <a:bodyPr/>
        <a:lstStyle/>
        <a:p>
          <a:endParaRPr lang="en-US"/>
        </a:p>
      </dgm:t>
    </dgm:pt>
    <dgm:pt modelId="{CCA24111-553E-4D67-9F8A-E1CA401F8E3E}">
      <dgm:prSet/>
      <dgm:spPr/>
      <dgm:t>
        <a:bodyPr/>
        <a:lstStyle/>
        <a:p>
          <a:r>
            <a:rPr lang="en-US" spc="-5" dirty="0" smtClean="0">
              <a:latin typeface="Arial"/>
              <a:cs typeface="Arial"/>
            </a:rPr>
            <a:t>Implementation teams </a:t>
          </a:r>
          <a:r>
            <a:rPr lang="en-US" dirty="0" smtClean="0">
              <a:latin typeface="Arial"/>
              <a:cs typeface="Arial"/>
            </a:rPr>
            <a:t>can </a:t>
          </a:r>
          <a:r>
            <a:rPr lang="en-US" spc="-5" dirty="0" smtClean="0">
              <a:latin typeface="Arial"/>
              <a:cs typeface="Arial"/>
            </a:rPr>
            <a:t>never</a:t>
          </a:r>
          <a:r>
            <a:rPr lang="en-US" spc="-20" dirty="0" smtClean="0">
              <a:latin typeface="Arial"/>
              <a:cs typeface="Arial"/>
            </a:rPr>
            <a:t> </a:t>
          </a:r>
          <a:r>
            <a:rPr lang="en-US" spc="-5" dirty="0" smtClean="0">
              <a:latin typeface="Arial"/>
              <a:cs typeface="Arial"/>
            </a:rPr>
            <a:t>stop</a:t>
          </a:r>
          <a:endParaRPr lang="en-US" dirty="0">
            <a:latin typeface="Arial"/>
            <a:cs typeface="Arial"/>
          </a:endParaRPr>
        </a:p>
      </dgm:t>
    </dgm:pt>
    <dgm:pt modelId="{9CDB4C2A-24B5-4D7C-9930-EEAD137B6B74}" type="parTrans" cxnId="{470491F0-E3EC-4D25-B045-A3C836D97353}">
      <dgm:prSet/>
      <dgm:spPr/>
      <dgm:t>
        <a:bodyPr/>
        <a:lstStyle/>
        <a:p>
          <a:endParaRPr lang="en-US"/>
        </a:p>
      </dgm:t>
    </dgm:pt>
    <dgm:pt modelId="{5BAA856E-7C76-410E-9383-149E021B41C0}" type="sibTrans" cxnId="{470491F0-E3EC-4D25-B045-A3C836D97353}">
      <dgm:prSet/>
      <dgm:spPr/>
      <dgm:t>
        <a:bodyPr/>
        <a:lstStyle/>
        <a:p>
          <a:endParaRPr lang="en-US"/>
        </a:p>
      </dgm:t>
    </dgm:pt>
    <dgm:pt modelId="{BB37D3DC-F177-407A-83E8-680CE19B6E4A}">
      <dgm:prSet/>
      <dgm:spPr/>
      <dgm:t>
        <a:bodyPr/>
        <a:lstStyle/>
        <a:p>
          <a:r>
            <a:rPr lang="en-US" spc="-10" dirty="0" smtClean="0">
              <a:latin typeface="Arial"/>
              <a:cs typeface="Arial"/>
            </a:rPr>
            <a:t>Waiting </a:t>
          </a:r>
          <a:r>
            <a:rPr lang="en-US" spc="-5" dirty="0" smtClean="0">
              <a:latin typeface="Arial"/>
              <a:cs typeface="Arial"/>
            </a:rPr>
            <a:t>for</a:t>
          </a:r>
          <a:r>
            <a:rPr lang="en-US" dirty="0" smtClean="0">
              <a:latin typeface="Arial"/>
              <a:cs typeface="Arial"/>
            </a:rPr>
            <a:t> </a:t>
          </a:r>
          <a:r>
            <a:rPr lang="en-US" spc="-5" dirty="0" smtClean="0">
              <a:latin typeface="Arial"/>
              <a:cs typeface="Arial"/>
            </a:rPr>
            <a:t>ROI</a:t>
          </a:r>
          <a:endParaRPr lang="en-US" spc="-5" dirty="0">
            <a:latin typeface="Arial"/>
            <a:cs typeface="Arial"/>
          </a:endParaRPr>
        </a:p>
      </dgm:t>
    </dgm:pt>
    <dgm:pt modelId="{640A1117-5CEA-4FCE-9251-1166F1E2051C}" type="parTrans" cxnId="{BA5C53D7-73C5-4DCD-88BA-B6A3AB79AAA3}">
      <dgm:prSet/>
      <dgm:spPr/>
      <dgm:t>
        <a:bodyPr/>
        <a:lstStyle/>
        <a:p>
          <a:endParaRPr lang="en-US"/>
        </a:p>
      </dgm:t>
    </dgm:pt>
    <dgm:pt modelId="{0009A508-6B15-44FA-83E3-28F4FD336229}" type="sibTrans" cxnId="{BA5C53D7-73C5-4DCD-88BA-B6A3AB79AAA3}">
      <dgm:prSet/>
      <dgm:spPr/>
      <dgm:t>
        <a:bodyPr/>
        <a:lstStyle/>
        <a:p>
          <a:endParaRPr lang="en-US"/>
        </a:p>
      </dgm:t>
    </dgm:pt>
    <dgm:pt modelId="{59A848BA-F911-4406-A4BF-F4016F4E6C9B}">
      <dgm:prSet/>
      <dgm:spPr/>
      <dgm:t>
        <a:bodyPr/>
        <a:lstStyle/>
        <a:p>
          <a:r>
            <a:rPr lang="en-US" spc="-5" dirty="0" smtClean="0">
              <a:latin typeface="Arial"/>
              <a:cs typeface="Arial"/>
            </a:rPr>
            <a:t>Post-ERP</a:t>
          </a:r>
          <a:r>
            <a:rPr lang="en-US" spc="-90" dirty="0" smtClean="0">
              <a:latin typeface="Arial"/>
              <a:cs typeface="Arial"/>
            </a:rPr>
            <a:t> </a:t>
          </a:r>
          <a:r>
            <a:rPr lang="en-US" spc="-5" dirty="0" smtClean="0">
              <a:latin typeface="Arial"/>
              <a:cs typeface="Arial"/>
            </a:rPr>
            <a:t>depression</a:t>
          </a:r>
          <a:endParaRPr lang="en-US" dirty="0">
            <a:latin typeface="Arial"/>
            <a:cs typeface="Arial"/>
          </a:endParaRPr>
        </a:p>
      </dgm:t>
    </dgm:pt>
    <dgm:pt modelId="{04C5FB4F-0907-4971-9460-72E9AD8E5788}" type="parTrans" cxnId="{54A69D48-20FA-4E12-8EFB-AF5E348A1D10}">
      <dgm:prSet/>
      <dgm:spPr/>
      <dgm:t>
        <a:bodyPr/>
        <a:lstStyle/>
        <a:p>
          <a:endParaRPr lang="en-US"/>
        </a:p>
      </dgm:t>
    </dgm:pt>
    <dgm:pt modelId="{B5D21745-880E-401E-8F72-3A0AF981D925}" type="sibTrans" cxnId="{54A69D48-20FA-4E12-8EFB-AF5E348A1D10}">
      <dgm:prSet/>
      <dgm:spPr/>
      <dgm:t>
        <a:bodyPr/>
        <a:lstStyle/>
        <a:p>
          <a:endParaRPr lang="en-US"/>
        </a:p>
      </dgm:t>
    </dgm:pt>
    <dgm:pt modelId="{11D171B2-6D3E-4259-8509-39C5A447A828}" type="pres">
      <dgm:prSet presAssocID="{71DD36DC-ADAE-404A-BC4D-4A6D714C1643}" presName="diagram" presStyleCnt="0">
        <dgm:presLayoutVars>
          <dgm:dir/>
          <dgm:resizeHandles val="exact"/>
        </dgm:presLayoutVars>
      </dgm:prSet>
      <dgm:spPr/>
      <dgm:t>
        <a:bodyPr/>
        <a:lstStyle/>
        <a:p>
          <a:endParaRPr lang="en-US"/>
        </a:p>
      </dgm:t>
    </dgm:pt>
    <dgm:pt modelId="{C4078E2B-1FFC-41BD-8E39-A86FDC014F0B}" type="pres">
      <dgm:prSet presAssocID="{F0AF5CB2-A3A0-4E03-A3C3-B69EDBC6F6BD}" presName="node" presStyleLbl="node1" presStyleIdx="0" presStyleCnt="9">
        <dgm:presLayoutVars>
          <dgm:bulletEnabled val="1"/>
        </dgm:presLayoutVars>
      </dgm:prSet>
      <dgm:spPr/>
      <dgm:t>
        <a:bodyPr/>
        <a:lstStyle/>
        <a:p>
          <a:endParaRPr lang="en-US"/>
        </a:p>
      </dgm:t>
    </dgm:pt>
    <dgm:pt modelId="{304ECA8A-B6DA-46F1-A610-31138FE28F7B}" type="pres">
      <dgm:prSet presAssocID="{DE7B700C-C0EB-46D4-A2DB-7A7B1F15BCC0}" presName="sibTrans" presStyleCnt="0"/>
      <dgm:spPr/>
    </dgm:pt>
    <dgm:pt modelId="{95063BF9-F444-4655-A2F7-ABD89FDEC0FD}" type="pres">
      <dgm:prSet presAssocID="{C0EBC0D0-8B1B-40CB-801C-E595DCBB51CF}" presName="node" presStyleLbl="node1" presStyleIdx="1" presStyleCnt="9">
        <dgm:presLayoutVars>
          <dgm:bulletEnabled val="1"/>
        </dgm:presLayoutVars>
      </dgm:prSet>
      <dgm:spPr/>
      <dgm:t>
        <a:bodyPr/>
        <a:lstStyle/>
        <a:p>
          <a:endParaRPr lang="en-US"/>
        </a:p>
      </dgm:t>
    </dgm:pt>
    <dgm:pt modelId="{D6AE0DEB-FD7A-4796-AA17-3D0B7D204FA3}" type="pres">
      <dgm:prSet presAssocID="{4F402710-F984-459F-AF45-422F740DA60F}" presName="sibTrans" presStyleCnt="0"/>
      <dgm:spPr/>
    </dgm:pt>
    <dgm:pt modelId="{D400DCB6-645D-43E0-BB71-986DBA3D533C}" type="pres">
      <dgm:prSet presAssocID="{7435F3F7-1510-4A00-BAFA-BEDF89B8521D}" presName="node" presStyleLbl="node1" presStyleIdx="2" presStyleCnt="9">
        <dgm:presLayoutVars>
          <dgm:bulletEnabled val="1"/>
        </dgm:presLayoutVars>
      </dgm:prSet>
      <dgm:spPr/>
      <dgm:t>
        <a:bodyPr/>
        <a:lstStyle/>
        <a:p>
          <a:endParaRPr lang="en-US"/>
        </a:p>
      </dgm:t>
    </dgm:pt>
    <dgm:pt modelId="{5C1CD4A1-AEB9-484E-85EB-7A6352A7E11F}" type="pres">
      <dgm:prSet presAssocID="{763AD80E-C88C-466C-8589-0022AD44C418}" presName="sibTrans" presStyleCnt="0"/>
      <dgm:spPr/>
    </dgm:pt>
    <dgm:pt modelId="{2DAB82B0-4D7C-4E4A-A368-97FC04535C64}" type="pres">
      <dgm:prSet presAssocID="{6C2C3618-417E-4A9F-B908-B60A6EB07837}" presName="node" presStyleLbl="node1" presStyleIdx="3" presStyleCnt="9">
        <dgm:presLayoutVars>
          <dgm:bulletEnabled val="1"/>
        </dgm:presLayoutVars>
      </dgm:prSet>
      <dgm:spPr/>
      <dgm:t>
        <a:bodyPr/>
        <a:lstStyle/>
        <a:p>
          <a:endParaRPr lang="en-US"/>
        </a:p>
      </dgm:t>
    </dgm:pt>
    <dgm:pt modelId="{223C93DB-C397-4193-90D7-A766C8EDC6D3}" type="pres">
      <dgm:prSet presAssocID="{3A591771-98FC-47B4-8F5F-96F67271FADF}" presName="sibTrans" presStyleCnt="0"/>
      <dgm:spPr/>
    </dgm:pt>
    <dgm:pt modelId="{64C849E1-B64E-42C1-AFAE-9DE1C7CCCC31}" type="pres">
      <dgm:prSet presAssocID="{9AD6C554-4D89-4D82-BC13-05063B1145F5}" presName="node" presStyleLbl="node1" presStyleIdx="4" presStyleCnt="9">
        <dgm:presLayoutVars>
          <dgm:bulletEnabled val="1"/>
        </dgm:presLayoutVars>
      </dgm:prSet>
      <dgm:spPr/>
      <dgm:t>
        <a:bodyPr/>
        <a:lstStyle/>
        <a:p>
          <a:endParaRPr lang="en-US"/>
        </a:p>
      </dgm:t>
    </dgm:pt>
    <dgm:pt modelId="{ADFCFB5D-7F6B-406D-B522-E83412B10961}" type="pres">
      <dgm:prSet presAssocID="{F3F54C39-2351-4E4D-8955-A852EE400FE8}" presName="sibTrans" presStyleCnt="0"/>
      <dgm:spPr/>
    </dgm:pt>
    <dgm:pt modelId="{8BEB46C6-6D61-4ADE-ABA4-02763D0610D4}" type="pres">
      <dgm:prSet presAssocID="{552BE490-060A-4F13-9864-3AF9E5111271}" presName="node" presStyleLbl="node1" presStyleIdx="5" presStyleCnt="9">
        <dgm:presLayoutVars>
          <dgm:bulletEnabled val="1"/>
        </dgm:presLayoutVars>
      </dgm:prSet>
      <dgm:spPr/>
      <dgm:t>
        <a:bodyPr/>
        <a:lstStyle/>
        <a:p>
          <a:endParaRPr lang="en-US"/>
        </a:p>
      </dgm:t>
    </dgm:pt>
    <dgm:pt modelId="{3709269E-3A50-4083-909A-BEA8072DF4A6}" type="pres">
      <dgm:prSet presAssocID="{289E7A2D-0E78-480E-B0E0-F1A694B5FE92}" presName="sibTrans" presStyleCnt="0"/>
      <dgm:spPr/>
    </dgm:pt>
    <dgm:pt modelId="{043E81EC-D6AF-4596-9D31-805DAE88D4A6}" type="pres">
      <dgm:prSet presAssocID="{CCA24111-553E-4D67-9F8A-E1CA401F8E3E}" presName="node" presStyleLbl="node1" presStyleIdx="6" presStyleCnt="9">
        <dgm:presLayoutVars>
          <dgm:bulletEnabled val="1"/>
        </dgm:presLayoutVars>
      </dgm:prSet>
      <dgm:spPr/>
      <dgm:t>
        <a:bodyPr/>
        <a:lstStyle/>
        <a:p>
          <a:endParaRPr lang="en-US"/>
        </a:p>
      </dgm:t>
    </dgm:pt>
    <dgm:pt modelId="{7075D190-B467-4D03-8FBD-9934A21F44B7}" type="pres">
      <dgm:prSet presAssocID="{5BAA856E-7C76-410E-9383-149E021B41C0}" presName="sibTrans" presStyleCnt="0"/>
      <dgm:spPr/>
    </dgm:pt>
    <dgm:pt modelId="{51F5A7D7-C199-4C91-8666-9E71B931CB49}" type="pres">
      <dgm:prSet presAssocID="{BB37D3DC-F177-407A-83E8-680CE19B6E4A}" presName="node" presStyleLbl="node1" presStyleIdx="7" presStyleCnt="9">
        <dgm:presLayoutVars>
          <dgm:bulletEnabled val="1"/>
        </dgm:presLayoutVars>
      </dgm:prSet>
      <dgm:spPr/>
      <dgm:t>
        <a:bodyPr/>
        <a:lstStyle/>
        <a:p>
          <a:endParaRPr lang="en-US"/>
        </a:p>
      </dgm:t>
    </dgm:pt>
    <dgm:pt modelId="{88815E7A-3909-4968-B478-216DDA2C9F6E}" type="pres">
      <dgm:prSet presAssocID="{0009A508-6B15-44FA-83E3-28F4FD336229}" presName="sibTrans" presStyleCnt="0"/>
      <dgm:spPr/>
    </dgm:pt>
    <dgm:pt modelId="{B877BC39-93FA-48A9-A372-19F2839F12C6}" type="pres">
      <dgm:prSet presAssocID="{59A848BA-F911-4406-A4BF-F4016F4E6C9B}" presName="node" presStyleLbl="node1" presStyleIdx="8" presStyleCnt="9">
        <dgm:presLayoutVars>
          <dgm:bulletEnabled val="1"/>
        </dgm:presLayoutVars>
      </dgm:prSet>
      <dgm:spPr/>
      <dgm:t>
        <a:bodyPr/>
        <a:lstStyle/>
        <a:p>
          <a:endParaRPr lang="en-US"/>
        </a:p>
      </dgm:t>
    </dgm:pt>
  </dgm:ptLst>
  <dgm:cxnLst>
    <dgm:cxn modelId="{470491F0-E3EC-4D25-B045-A3C836D97353}" srcId="{71DD36DC-ADAE-404A-BC4D-4A6D714C1643}" destId="{CCA24111-553E-4D67-9F8A-E1CA401F8E3E}" srcOrd="6" destOrd="0" parTransId="{9CDB4C2A-24B5-4D7C-9930-EEAD137B6B74}" sibTransId="{5BAA856E-7C76-410E-9383-149E021B41C0}"/>
    <dgm:cxn modelId="{105875E2-C838-47D7-BBC2-9B57F559FDF1}" type="presOf" srcId="{BB37D3DC-F177-407A-83E8-680CE19B6E4A}" destId="{51F5A7D7-C199-4C91-8666-9E71B931CB49}" srcOrd="0" destOrd="0" presId="urn:microsoft.com/office/officeart/2005/8/layout/default"/>
    <dgm:cxn modelId="{4D12CA2E-3055-4363-BB99-26EF825A12F6}" srcId="{71DD36DC-ADAE-404A-BC4D-4A6D714C1643}" destId="{552BE490-060A-4F13-9864-3AF9E5111271}" srcOrd="5" destOrd="0" parTransId="{40F83146-6BB1-499C-833A-3905D4BCADA6}" sibTransId="{289E7A2D-0E78-480E-B0E0-F1A694B5FE92}"/>
    <dgm:cxn modelId="{BA5C53D7-73C5-4DCD-88BA-B6A3AB79AAA3}" srcId="{71DD36DC-ADAE-404A-BC4D-4A6D714C1643}" destId="{BB37D3DC-F177-407A-83E8-680CE19B6E4A}" srcOrd="7" destOrd="0" parTransId="{640A1117-5CEA-4FCE-9251-1166F1E2051C}" sibTransId="{0009A508-6B15-44FA-83E3-28F4FD336229}"/>
    <dgm:cxn modelId="{7B17CCBD-9590-4DDC-83D5-F31CAB74907A}" type="presOf" srcId="{71DD36DC-ADAE-404A-BC4D-4A6D714C1643}" destId="{11D171B2-6D3E-4259-8509-39C5A447A828}" srcOrd="0" destOrd="0" presId="urn:microsoft.com/office/officeart/2005/8/layout/default"/>
    <dgm:cxn modelId="{39A54D56-2551-45A1-918D-6258FA89B3CB}" srcId="{71DD36DC-ADAE-404A-BC4D-4A6D714C1643}" destId="{F0AF5CB2-A3A0-4E03-A3C3-B69EDBC6F6BD}" srcOrd="0" destOrd="0" parTransId="{0018BE93-EAD7-4E07-9BBF-AFD92B059ECC}" sibTransId="{DE7B700C-C0EB-46D4-A2DB-7A7B1F15BCC0}"/>
    <dgm:cxn modelId="{54A69D48-20FA-4E12-8EFB-AF5E348A1D10}" srcId="{71DD36DC-ADAE-404A-BC4D-4A6D714C1643}" destId="{59A848BA-F911-4406-A4BF-F4016F4E6C9B}" srcOrd="8" destOrd="0" parTransId="{04C5FB4F-0907-4971-9460-72E9AD8E5788}" sibTransId="{B5D21745-880E-401E-8F72-3A0AF981D925}"/>
    <dgm:cxn modelId="{7037CB66-650A-47F4-99A3-F3D46282F420}" srcId="{71DD36DC-ADAE-404A-BC4D-4A6D714C1643}" destId="{6C2C3618-417E-4A9F-B908-B60A6EB07837}" srcOrd="3" destOrd="0" parTransId="{C0794CBE-1FC7-4DBA-B27B-493C77597C1A}" sibTransId="{3A591771-98FC-47B4-8F5F-96F67271FADF}"/>
    <dgm:cxn modelId="{BAE4E38B-5345-4366-ABCE-B14C47DCCA80}" type="presOf" srcId="{C0EBC0D0-8B1B-40CB-801C-E595DCBB51CF}" destId="{95063BF9-F444-4655-A2F7-ABD89FDEC0FD}" srcOrd="0" destOrd="0" presId="urn:microsoft.com/office/officeart/2005/8/layout/default"/>
    <dgm:cxn modelId="{38F03220-8BA6-470E-8110-A4A87072B162}" type="presOf" srcId="{59A848BA-F911-4406-A4BF-F4016F4E6C9B}" destId="{B877BC39-93FA-48A9-A372-19F2839F12C6}" srcOrd="0" destOrd="0" presId="urn:microsoft.com/office/officeart/2005/8/layout/default"/>
    <dgm:cxn modelId="{48A8C940-C264-45D2-A7F1-AB1568B86559}" type="presOf" srcId="{6C2C3618-417E-4A9F-B908-B60A6EB07837}" destId="{2DAB82B0-4D7C-4E4A-A368-97FC04535C64}" srcOrd="0" destOrd="0" presId="urn:microsoft.com/office/officeart/2005/8/layout/default"/>
    <dgm:cxn modelId="{F0008F9F-B4D1-474F-99A3-53F3AB021B7D}" type="presOf" srcId="{552BE490-060A-4F13-9864-3AF9E5111271}" destId="{8BEB46C6-6D61-4ADE-ABA4-02763D0610D4}" srcOrd="0" destOrd="0" presId="urn:microsoft.com/office/officeart/2005/8/layout/default"/>
    <dgm:cxn modelId="{5A4ABA56-9AFD-40B1-A532-F4ACCD1BE5EF}" type="presOf" srcId="{F0AF5CB2-A3A0-4E03-A3C3-B69EDBC6F6BD}" destId="{C4078E2B-1FFC-41BD-8E39-A86FDC014F0B}" srcOrd="0" destOrd="0" presId="urn:microsoft.com/office/officeart/2005/8/layout/default"/>
    <dgm:cxn modelId="{55CA2BEF-A058-483D-A24F-71A6EF6C2F02}" type="presOf" srcId="{9AD6C554-4D89-4D82-BC13-05063B1145F5}" destId="{64C849E1-B64E-42C1-AFAE-9DE1C7CCCC31}" srcOrd="0" destOrd="0" presId="urn:microsoft.com/office/officeart/2005/8/layout/default"/>
    <dgm:cxn modelId="{336E0ABC-5BD7-4047-8900-62A81A178776}" srcId="{71DD36DC-ADAE-404A-BC4D-4A6D714C1643}" destId="{9AD6C554-4D89-4D82-BC13-05063B1145F5}" srcOrd="4" destOrd="0" parTransId="{908569B1-DBF6-43AB-B27E-BCCE3FA8B221}" sibTransId="{F3F54C39-2351-4E4D-8955-A852EE400FE8}"/>
    <dgm:cxn modelId="{42CCEBD5-7BE7-4391-B864-981AB69B4CD3}" srcId="{71DD36DC-ADAE-404A-BC4D-4A6D714C1643}" destId="{7435F3F7-1510-4A00-BAFA-BEDF89B8521D}" srcOrd="2" destOrd="0" parTransId="{5EA62430-4A8F-46C5-8B62-AC510E5E649F}" sibTransId="{763AD80E-C88C-466C-8589-0022AD44C418}"/>
    <dgm:cxn modelId="{5441EA62-2E3A-4E31-8C31-A54D14C4ED99}" type="presOf" srcId="{CCA24111-553E-4D67-9F8A-E1CA401F8E3E}" destId="{043E81EC-D6AF-4596-9D31-805DAE88D4A6}" srcOrd="0" destOrd="0" presId="urn:microsoft.com/office/officeart/2005/8/layout/default"/>
    <dgm:cxn modelId="{C73F8406-A595-4589-826F-FBDFD178E2ED}" srcId="{71DD36DC-ADAE-404A-BC4D-4A6D714C1643}" destId="{C0EBC0D0-8B1B-40CB-801C-E595DCBB51CF}" srcOrd="1" destOrd="0" parTransId="{B79055DB-D10D-4622-92DA-7053E7E702E2}" sibTransId="{4F402710-F984-459F-AF45-422F740DA60F}"/>
    <dgm:cxn modelId="{1EE303C2-D711-4A20-BA64-8A79B3F0DD9D}" type="presOf" srcId="{7435F3F7-1510-4A00-BAFA-BEDF89B8521D}" destId="{D400DCB6-645D-43E0-BB71-986DBA3D533C}" srcOrd="0" destOrd="0" presId="urn:microsoft.com/office/officeart/2005/8/layout/default"/>
    <dgm:cxn modelId="{80F25707-5FA2-4FC8-8D6E-EA1441A78E99}" type="presParOf" srcId="{11D171B2-6D3E-4259-8509-39C5A447A828}" destId="{C4078E2B-1FFC-41BD-8E39-A86FDC014F0B}" srcOrd="0" destOrd="0" presId="urn:microsoft.com/office/officeart/2005/8/layout/default"/>
    <dgm:cxn modelId="{7BBDD726-A43D-475D-B29B-A12B4C7005A7}" type="presParOf" srcId="{11D171B2-6D3E-4259-8509-39C5A447A828}" destId="{304ECA8A-B6DA-46F1-A610-31138FE28F7B}" srcOrd="1" destOrd="0" presId="urn:microsoft.com/office/officeart/2005/8/layout/default"/>
    <dgm:cxn modelId="{F61D4F6B-326C-4C08-B7AF-DF5F3895DA8E}" type="presParOf" srcId="{11D171B2-6D3E-4259-8509-39C5A447A828}" destId="{95063BF9-F444-4655-A2F7-ABD89FDEC0FD}" srcOrd="2" destOrd="0" presId="urn:microsoft.com/office/officeart/2005/8/layout/default"/>
    <dgm:cxn modelId="{EAB5F5FF-2FDB-4E93-9FED-D50A4381028E}" type="presParOf" srcId="{11D171B2-6D3E-4259-8509-39C5A447A828}" destId="{D6AE0DEB-FD7A-4796-AA17-3D0B7D204FA3}" srcOrd="3" destOrd="0" presId="urn:microsoft.com/office/officeart/2005/8/layout/default"/>
    <dgm:cxn modelId="{83ABFE16-5C72-4F6F-89E1-B54732E22CF1}" type="presParOf" srcId="{11D171B2-6D3E-4259-8509-39C5A447A828}" destId="{D400DCB6-645D-43E0-BB71-986DBA3D533C}" srcOrd="4" destOrd="0" presId="urn:microsoft.com/office/officeart/2005/8/layout/default"/>
    <dgm:cxn modelId="{D1A45141-3110-4353-8B7E-14BE7A15D59C}" type="presParOf" srcId="{11D171B2-6D3E-4259-8509-39C5A447A828}" destId="{5C1CD4A1-AEB9-484E-85EB-7A6352A7E11F}" srcOrd="5" destOrd="0" presId="urn:microsoft.com/office/officeart/2005/8/layout/default"/>
    <dgm:cxn modelId="{6BA08939-3D75-4BB2-87C1-CA12C8D5AACC}" type="presParOf" srcId="{11D171B2-6D3E-4259-8509-39C5A447A828}" destId="{2DAB82B0-4D7C-4E4A-A368-97FC04535C64}" srcOrd="6" destOrd="0" presId="urn:microsoft.com/office/officeart/2005/8/layout/default"/>
    <dgm:cxn modelId="{9E547F45-CD27-49F1-96F2-787FCC572ABC}" type="presParOf" srcId="{11D171B2-6D3E-4259-8509-39C5A447A828}" destId="{223C93DB-C397-4193-90D7-A766C8EDC6D3}" srcOrd="7" destOrd="0" presId="urn:microsoft.com/office/officeart/2005/8/layout/default"/>
    <dgm:cxn modelId="{004B6775-D98B-4559-8741-8F9FB75A05B7}" type="presParOf" srcId="{11D171B2-6D3E-4259-8509-39C5A447A828}" destId="{64C849E1-B64E-42C1-AFAE-9DE1C7CCCC31}" srcOrd="8" destOrd="0" presId="urn:microsoft.com/office/officeart/2005/8/layout/default"/>
    <dgm:cxn modelId="{F88468B6-8ECC-475F-83B9-6C9137B732C1}" type="presParOf" srcId="{11D171B2-6D3E-4259-8509-39C5A447A828}" destId="{ADFCFB5D-7F6B-406D-B522-E83412B10961}" srcOrd="9" destOrd="0" presId="urn:microsoft.com/office/officeart/2005/8/layout/default"/>
    <dgm:cxn modelId="{23514B90-FCFB-4E00-98ED-88ED47464DE1}" type="presParOf" srcId="{11D171B2-6D3E-4259-8509-39C5A447A828}" destId="{8BEB46C6-6D61-4ADE-ABA4-02763D0610D4}" srcOrd="10" destOrd="0" presId="urn:microsoft.com/office/officeart/2005/8/layout/default"/>
    <dgm:cxn modelId="{8FAFAD9E-26B3-483F-BD09-FB39DBB00ED4}" type="presParOf" srcId="{11D171B2-6D3E-4259-8509-39C5A447A828}" destId="{3709269E-3A50-4083-909A-BEA8072DF4A6}" srcOrd="11" destOrd="0" presId="urn:microsoft.com/office/officeart/2005/8/layout/default"/>
    <dgm:cxn modelId="{5E81B691-C8E4-4213-97EA-0035E7ADE632}" type="presParOf" srcId="{11D171B2-6D3E-4259-8509-39C5A447A828}" destId="{043E81EC-D6AF-4596-9D31-805DAE88D4A6}" srcOrd="12" destOrd="0" presId="urn:microsoft.com/office/officeart/2005/8/layout/default"/>
    <dgm:cxn modelId="{08C2689A-1BFD-4FF0-A246-A20DFF3A47E0}" type="presParOf" srcId="{11D171B2-6D3E-4259-8509-39C5A447A828}" destId="{7075D190-B467-4D03-8FBD-9934A21F44B7}" srcOrd="13" destOrd="0" presId="urn:microsoft.com/office/officeart/2005/8/layout/default"/>
    <dgm:cxn modelId="{0A6C78A2-EFEE-491B-A723-5E11F6B7A63E}" type="presParOf" srcId="{11D171B2-6D3E-4259-8509-39C5A447A828}" destId="{51F5A7D7-C199-4C91-8666-9E71B931CB49}" srcOrd="14" destOrd="0" presId="urn:microsoft.com/office/officeart/2005/8/layout/default"/>
    <dgm:cxn modelId="{C35B00D9-D3FD-418B-A5E0-DFD010070E6B}" type="presParOf" srcId="{11D171B2-6D3E-4259-8509-39C5A447A828}" destId="{88815E7A-3909-4968-B478-216DDA2C9F6E}" srcOrd="15" destOrd="0" presId="urn:microsoft.com/office/officeart/2005/8/layout/default"/>
    <dgm:cxn modelId="{31B56B69-0BEF-465A-A287-D0B92E1AC13E}" type="presParOf" srcId="{11D171B2-6D3E-4259-8509-39C5A447A828}" destId="{B877BC39-93FA-48A9-A372-19F2839F12C6}"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65B59848-C271-431F-BA74-A2150A18231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B30CCDE-44E2-4096-9C61-9C8B326D6A9D}">
      <dgm:prSet phldrT="[Text]"/>
      <dgm:spPr/>
      <dgm:t>
        <a:bodyPr/>
        <a:lstStyle/>
        <a:p>
          <a:pPr algn="ctr"/>
          <a:r>
            <a:rPr lang="en-US" spc="-5" dirty="0" smtClean="0">
              <a:latin typeface="+mn-lt"/>
              <a:cs typeface="Arial" panose="020B0604020202020204" pitchFamily="34" charset="0"/>
            </a:rPr>
            <a:t>Reduce Stock To </a:t>
          </a:r>
          <a:r>
            <a:rPr lang="en-US" dirty="0" smtClean="0">
              <a:latin typeface="+mn-lt"/>
              <a:cs typeface="Arial" panose="020B0604020202020204" pitchFamily="34" charset="0"/>
            </a:rPr>
            <a:t>A</a:t>
          </a:r>
          <a:r>
            <a:rPr lang="en-US" spc="-40" dirty="0" smtClean="0">
              <a:latin typeface="+mn-lt"/>
              <a:cs typeface="Arial" panose="020B0604020202020204" pitchFamily="34" charset="0"/>
            </a:rPr>
            <a:t> </a:t>
          </a:r>
          <a:r>
            <a:rPr lang="en-US" spc="-5" dirty="0" smtClean="0">
              <a:latin typeface="+mn-lt"/>
              <a:cs typeface="Arial" panose="020B0604020202020204" pitchFamily="34" charset="0"/>
            </a:rPr>
            <a:t>Minimum</a:t>
          </a:r>
          <a:endParaRPr lang="en-US" dirty="0">
            <a:latin typeface="+mn-lt"/>
          </a:endParaRPr>
        </a:p>
      </dgm:t>
    </dgm:pt>
    <dgm:pt modelId="{E8FB3781-6485-46BA-8A46-BCB69770D4B7}" type="parTrans" cxnId="{8B65FADA-DEA4-4AAA-BEB6-D0E2D2DD32BC}">
      <dgm:prSet/>
      <dgm:spPr/>
      <dgm:t>
        <a:bodyPr/>
        <a:lstStyle/>
        <a:p>
          <a:pPr algn="ctr"/>
          <a:endParaRPr lang="en-US"/>
        </a:p>
      </dgm:t>
    </dgm:pt>
    <dgm:pt modelId="{99A904EE-A590-47AD-BA8F-7070EC145FD9}" type="sibTrans" cxnId="{8B65FADA-DEA4-4AAA-BEB6-D0E2D2DD32BC}">
      <dgm:prSet/>
      <dgm:spPr/>
      <dgm:t>
        <a:bodyPr/>
        <a:lstStyle/>
        <a:p>
          <a:pPr algn="ctr"/>
          <a:endParaRPr lang="en-US"/>
        </a:p>
      </dgm:t>
    </dgm:pt>
    <dgm:pt modelId="{455CCCCE-5EF2-468B-9CC3-22D59F927F50}">
      <dgm:prSet/>
      <dgm:spPr/>
      <dgm:t>
        <a:bodyPr/>
        <a:lstStyle/>
        <a:p>
          <a:pPr algn="ctr"/>
          <a:r>
            <a:rPr lang="en-US" spc="-5" dirty="0" smtClean="0">
              <a:latin typeface="+mn-lt"/>
              <a:cs typeface="Arial" panose="020B0604020202020204" pitchFamily="34" charset="0"/>
            </a:rPr>
            <a:t>Enlarge </a:t>
          </a:r>
          <a:r>
            <a:rPr lang="en-US" spc="-10" dirty="0" smtClean="0">
              <a:latin typeface="+mn-lt"/>
              <a:cs typeface="Arial" panose="020B0604020202020204" pitchFamily="34" charset="0"/>
            </a:rPr>
            <a:t>Product </a:t>
          </a:r>
          <a:r>
            <a:rPr lang="en-US" spc="-5" dirty="0" smtClean="0">
              <a:latin typeface="+mn-lt"/>
              <a:cs typeface="Arial" panose="020B0604020202020204" pitchFamily="34" charset="0"/>
            </a:rPr>
            <a:t>Assortment </a:t>
          </a:r>
        </a:p>
      </dgm:t>
    </dgm:pt>
    <dgm:pt modelId="{AE200E99-2AE9-48EC-8044-5833F7676693}" type="parTrans" cxnId="{1A558300-167A-41F2-A331-9FF1BF4E8349}">
      <dgm:prSet/>
      <dgm:spPr/>
      <dgm:t>
        <a:bodyPr/>
        <a:lstStyle/>
        <a:p>
          <a:pPr algn="ctr"/>
          <a:endParaRPr lang="en-US"/>
        </a:p>
      </dgm:t>
    </dgm:pt>
    <dgm:pt modelId="{48B8E72E-73C5-472A-9E13-C0809B9CDDDD}" type="sibTrans" cxnId="{1A558300-167A-41F2-A331-9FF1BF4E8349}">
      <dgm:prSet/>
      <dgm:spPr/>
      <dgm:t>
        <a:bodyPr/>
        <a:lstStyle/>
        <a:p>
          <a:pPr algn="ctr"/>
          <a:endParaRPr lang="en-US"/>
        </a:p>
      </dgm:t>
    </dgm:pt>
    <dgm:pt modelId="{CD635263-A3F2-42EA-96B7-43E17508C5BD}">
      <dgm:prSet/>
      <dgm:spPr/>
      <dgm:t>
        <a:bodyPr/>
        <a:lstStyle/>
        <a:p>
          <a:pPr algn="ctr"/>
          <a:r>
            <a:rPr lang="en-US" spc="-5" dirty="0" smtClean="0">
              <a:latin typeface="+mn-lt"/>
              <a:cs typeface="Arial" panose="020B0604020202020204" pitchFamily="34" charset="0"/>
            </a:rPr>
            <a:t>Improve Product</a:t>
          </a:r>
          <a:r>
            <a:rPr lang="en-US" spc="-20" dirty="0" smtClean="0">
              <a:latin typeface="+mn-lt"/>
              <a:cs typeface="Arial" panose="020B0604020202020204" pitchFamily="34" charset="0"/>
            </a:rPr>
            <a:t> </a:t>
          </a:r>
          <a:r>
            <a:rPr lang="en-US" spc="-5" dirty="0" smtClean="0">
              <a:latin typeface="+mn-lt"/>
              <a:cs typeface="Arial" panose="020B0604020202020204" pitchFamily="34" charset="0"/>
            </a:rPr>
            <a:t>Quality</a:t>
          </a:r>
          <a:endParaRPr lang="en-US" dirty="0">
            <a:latin typeface="+mn-lt"/>
            <a:cs typeface="Arial" panose="020B0604020202020204" pitchFamily="34" charset="0"/>
          </a:endParaRPr>
        </a:p>
      </dgm:t>
    </dgm:pt>
    <dgm:pt modelId="{3003763B-7367-471E-9886-3330FA84BC0D}" type="parTrans" cxnId="{AE2F5C22-401E-4424-BE47-73F6D5D28E4D}">
      <dgm:prSet/>
      <dgm:spPr/>
      <dgm:t>
        <a:bodyPr/>
        <a:lstStyle/>
        <a:p>
          <a:pPr algn="ctr"/>
          <a:endParaRPr lang="en-US"/>
        </a:p>
      </dgm:t>
    </dgm:pt>
    <dgm:pt modelId="{1B68EA4A-1B10-435A-B7BA-03B683FF5B0B}" type="sibTrans" cxnId="{AE2F5C22-401E-4424-BE47-73F6D5D28E4D}">
      <dgm:prSet/>
      <dgm:spPr/>
      <dgm:t>
        <a:bodyPr/>
        <a:lstStyle/>
        <a:p>
          <a:pPr algn="ctr"/>
          <a:endParaRPr lang="en-US"/>
        </a:p>
      </dgm:t>
    </dgm:pt>
    <dgm:pt modelId="{BF2D1A61-777F-488B-97A5-91419E908DD2}">
      <dgm:prSet/>
      <dgm:spPr/>
      <dgm:t>
        <a:bodyPr/>
        <a:lstStyle/>
        <a:p>
          <a:pPr algn="ctr"/>
          <a:r>
            <a:rPr lang="en-US" spc="-5" dirty="0" smtClean="0">
              <a:latin typeface="+mn-lt"/>
              <a:cs typeface="Arial" panose="020B0604020202020204" pitchFamily="34" charset="0"/>
            </a:rPr>
            <a:t>Provide </a:t>
          </a:r>
          <a:r>
            <a:rPr lang="en-US" dirty="0" smtClean="0">
              <a:latin typeface="+mn-lt"/>
              <a:cs typeface="Arial" panose="020B0604020202020204" pitchFamily="34" charset="0"/>
            </a:rPr>
            <a:t>More </a:t>
          </a:r>
          <a:r>
            <a:rPr lang="en-US" spc="-5" dirty="0" smtClean="0">
              <a:latin typeface="+mn-lt"/>
              <a:cs typeface="Arial" panose="020B0604020202020204" pitchFamily="34" charset="0"/>
            </a:rPr>
            <a:t>Reliable Delivery Dates And Higher </a:t>
          </a:r>
          <a:r>
            <a:rPr lang="en-US" dirty="0" smtClean="0">
              <a:latin typeface="+mn-lt"/>
              <a:cs typeface="Arial" panose="020B0604020202020204" pitchFamily="34" charset="0"/>
            </a:rPr>
            <a:t>Service </a:t>
          </a:r>
          <a:r>
            <a:rPr lang="en-US" spc="-5" dirty="0" smtClean="0">
              <a:latin typeface="+mn-lt"/>
              <a:cs typeface="Arial" panose="020B0604020202020204" pitchFamily="34" charset="0"/>
            </a:rPr>
            <a:t>To The  Customer</a:t>
          </a:r>
          <a:endParaRPr lang="en-US" dirty="0">
            <a:latin typeface="+mn-lt"/>
            <a:cs typeface="Arial" panose="020B0604020202020204" pitchFamily="34" charset="0"/>
          </a:endParaRPr>
        </a:p>
      </dgm:t>
    </dgm:pt>
    <dgm:pt modelId="{9B2DAB88-0398-4516-A021-379B7B9E5D2A}" type="parTrans" cxnId="{E06F6CB5-2DD1-4589-A010-0CE43043A42A}">
      <dgm:prSet/>
      <dgm:spPr/>
      <dgm:t>
        <a:bodyPr/>
        <a:lstStyle/>
        <a:p>
          <a:pPr algn="ctr"/>
          <a:endParaRPr lang="en-US"/>
        </a:p>
      </dgm:t>
    </dgm:pt>
    <dgm:pt modelId="{3E55F441-8BE6-42B9-8762-5782E143E723}" type="sibTrans" cxnId="{E06F6CB5-2DD1-4589-A010-0CE43043A42A}">
      <dgm:prSet/>
      <dgm:spPr/>
      <dgm:t>
        <a:bodyPr/>
        <a:lstStyle/>
        <a:p>
          <a:pPr algn="ctr"/>
          <a:endParaRPr lang="en-US"/>
        </a:p>
      </dgm:t>
    </dgm:pt>
    <dgm:pt modelId="{ED9D975E-D3B9-4C81-B36D-1CD5BB0B4C21}">
      <dgm:prSet/>
      <dgm:spPr/>
      <dgm:t>
        <a:bodyPr/>
        <a:lstStyle/>
        <a:p>
          <a:pPr algn="ctr"/>
          <a:r>
            <a:rPr lang="en-US" spc="-5" dirty="0" smtClean="0">
              <a:latin typeface="+mn-lt"/>
              <a:cs typeface="Arial" panose="020B0604020202020204" pitchFamily="34" charset="0"/>
            </a:rPr>
            <a:t>Efficiently Coordinate Global Demand, Supply And</a:t>
          </a:r>
          <a:r>
            <a:rPr lang="en-US" spc="-65" dirty="0" smtClean="0">
              <a:latin typeface="+mn-lt"/>
              <a:cs typeface="Arial" panose="020B0604020202020204" pitchFamily="34" charset="0"/>
            </a:rPr>
            <a:t> </a:t>
          </a:r>
          <a:r>
            <a:rPr lang="en-US" spc="-5" dirty="0" smtClean="0">
              <a:latin typeface="+mn-lt"/>
              <a:cs typeface="Arial" panose="020B0604020202020204" pitchFamily="34" charset="0"/>
            </a:rPr>
            <a:t>Production</a:t>
          </a:r>
          <a:endParaRPr lang="en-US" dirty="0">
            <a:latin typeface="+mn-lt"/>
            <a:cs typeface="Arial" panose="020B0604020202020204" pitchFamily="34" charset="0"/>
          </a:endParaRPr>
        </a:p>
      </dgm:t>
    </dgm:pt>
    <dgm:pt modelId="{BB00C5D3-CFFE-480D-A902-4FE1436377F9}" type="parTrans" cxnId="{D35C3F97-32ED-44B0-81EA-0B6A87DDF724}">
      <dgm:prSet/>
      <dgm:spPr/>
      <dgm:t>
        <a:bodyPr/>
        <a:lstStyle/>
        <a:p>
          <a:pPr algn="ctr"/>
          <a:endParaRPr lang="en-US"/>
        </a:p>
      </dgm:t>
    </dgm:pt>
    <dgm:pt modelId="{15A65DEF-20BF-483F-A42D-9613F1B0077B}" type="sibTrans" cxnId="{D35C3F97-32ED-44B0-81EA-0B6A87DDF724}">
      <dgm:prSet/>
      <dgm:spPr/>
      <dgm:t>
        <a:bodyPr/>
        <a:lstStyle/>
        <a:p>
          <a:pPr algn="ctr"/>
          <a:endParaRPr lang="en-US"/>
        </a:p>
      </dgm:t>
    </dgm:pt>
    <dgm:pt modelId="{42AB46E7-BE38-48C8-923A-487CBB90D2E0}" type="pres">
      <dgm:prSet presAssocID="{65B59848-C271-431F-BA74-A2150A182314}" presName="linear" presStyleCnt="0">
        <dgm:presLayoutVars>
          <dgm:animLvl val="lvl"/>
          <dgm:resizeHandles val="exact"/>
        </dgm:presLayoutVars>
      </dgm:prSet>
      <dgm:spPr/>
      <dgm:t>
        <a:bodyPr/>
        <a:lstStyle/>
        <a:p>
          <a:endParaRPr lang="en-US"/>
        </a:p>
      </dgm:t>
    </dgm:pt>
    <dgm:pt modelId="{4B25FADA-C21E-4745-82A4-14D064716C13}" type="pres">
      <dgm:prSet presAssocID="{5B30CCDE-44E2-4096-9C61-9C8B326D6A9D}" presName="parentText" presStyleLbl="node1" presStyleIdx="0" presStyleCnt="5">
        <dgm:presLayoutVars>
          <dgm:chMax val="0"/>
          <dgm:bulletEnabled val="1"/>
        </dgm:presLayoutVars>
      </dgm:prSet>
      <dgm:spPr/>
      <dgm:t>
        <a:bodyPr/>
        <a:lstStyle/>
        <a:p>
          <a:endParaRPr lang="en-US"/>
        </a:p>
      </dgm:t>
    </dgm:pt>
    <dgm:pt modelId="{FADC3260-3672-4FE6-9DFF-6251AE307ED3}" type="pres">
      <dgm:prSet presAssocID="{99A904EE-A590-47AD-BA8F-7070EC145FD9}" presName="spacer" presStyleCnt="0"/>
      <dgm:spPr/>
    </dgm:pt>
    <dgm:pt modelId="{80FCC37D-45D6-41B7-9F5B-9C7CAAEE3D0B}" type="pres">
      <dgm:prSet presAssocID="{455CCCCE-5EF2-468B-9CC3-22D59F927F50}" presName="parentText" presStyleLbl="node1" presStyleIdx="1" presStyleCnt="5">
        <dgm:presLayoutVars>
          <dgm:chMax val="0"/>
          <dgm:bulletEnabled val="1"/>
        </dgm:presLayoutVars>
      </dgm:prSet>
      <dgm:spPr/>
      <dgm:t>
        <a:bodyPr/>
        <a:lstStyle/>
        <a:p>
          <a:endParaRPr lang="en-US"/>
        </a:p>
      </dgm:t>
    </dgm:pt>
    <dgm:pt modelId="{DE7D2694-DD30-4D2C-BF08-6BC47C33C3D8}" type="pres">
      <dgm:prSet presAssocID="{48B8E72E-73C5-472A-9E13-C0809B9CDDDD}" presName="spacer" presStyleCnt="0"/>
      <dgm:spPr/>
    </dgm:pt>
    <dgm:pt modelId="{13DB5F2F-ACCD-4640-97FB-3BAF191037DA}" type="pres">
      <dgm:prSet presAssocID="{CD635263-A3F2-42EA-96B7-43E17508C5BD}" presName="parentText" presStyleLbl="node1" presStyleIdx="2" presStyleCnt="5">
        <dgm:presLayoutVars>
          <dgm:chMax val="0"/>
          <dgm:bulletEnabled val="1"/>
        </dgm:presLayoutVars>
      </dgm:prSet>
      <dgm:spPr/>
      <dgm:t>
        <a:bodyPr/>
        <a:lstStyle/>
        <a:p>
          <a:endParaRPr lang="en-US"/>
        </a:p>
      </dgm:t>
    </dgm:pt>
    <dgm:pt modelId="{0E9DB9C4-B23B-4E30-9602-363011FF7B6F}" type="pres">
      <dgm:prSet presAssocID="{1B68EA4A-1B10-435A-B7BA-03B683FF5B0B}" presName="spacer" presStyleCnt="0"/>
      <dgm:spPr/>
    </dgm:pt>
    <dgm:pt modelId="{41ECD7E9-D300-4630-9B94-6AB91898ECD9}" type="pres">
      <dgm:prSet presAssocID="{BF2D1A61-777F-488B-97A5-91419E908DD2}" presName="parentText" presStyleLbl="node1" presStyleIdx="3" presStyleCnt="5">
        <dgm:presLayoutVars>
          <dgm:chMax val="0"/>
          <dgm:bulletEnabled val="1"/>
        </dgm:presLayoutVars>
      </dgm:prSet>
      <dgm:spPr/>
      <dgm:t>
        <a:bodyPr/>
        <a:lstStyle/>
        <a:p>
          <a:endParaRPr lang="en-US"/>
        </a:p>
      </dgm:t>
    </dgm:pt>
    <dgm:pt modelId="{58DDAA0B-9E69-48D3-B5D2-4A5607C32878}" type="pres">
      <dgm:prSet presAssocID="{3E55F441-8BE6-42B9-8762-5782E143E723}" presName="spacer" presStyleCnt="0"/>
      <dgm:spPr/>
    </dgm:pt>
    <dgm:pt modelId="{D6F75919-BC0D-4012-BEE2-7FC1A038B386}" type="pres">
      <dgm:prSet presAssocID="{ED9D975E-D3B9-4C81-B36D-1CD5BB0B4C21}" presName="parentText" presStyleLbl="node1" presStyleIdx="4" presStyleCnt="5">
        <dgm:presLayoutVars>
          <dgm:chMax val="0"/>
          <dgm:bulletEnabled val="1"/>
        </dgm:presLayoutVars>
      </dgm:prSet>
      <dgm:spPr/>
      <dgm:t>
        <a:bodyPr/>
        <a:lstStyle/>
        <a:p>
          <a:endParaRPr lang="en-US"/>
        </a:p>
      </dgm:t>
    </dgm:pt>
  </dgm:ptLst>
  <dgm:cxnLst>
    <dgm:cxn modelId="{82CE2474-9C82-4D2B-9405-1E36D3AEDC5A}" type="presOf" srcId="{BF2D1A61-777F-488B-97A5-91419E908DD2}" destId="{41ECD7E9-D300-4630-9B94-6AB91898ECD9}" srcOrd="0" destOrd="0" presId="urn:microsoft.com/office/officeart/2005/8/layout/vList2"/>
    <dgm:cxn modelId="{C0D60E6A-F45E-4333-992F-704D341F56B2}" type="presOf" srcId="{CD635263-A3F2-42EA-96B7-43E17508C5BD}" destId="{13DB5F2F-ACCD-4640-97FB-3BAF191037DA}" srcOrd="0" destOrd="0" presId="urn:microsoft.com/office/officeart/2005/8/layout/vList2"/>
    <dgm:cxn modelId="{578DA521-B652-48B0-9BA4-1A51D8C5878F}" type="presOf" srcId="{455CCCCE-5EF2-468B-9CC3-22D59F927F50}" destId="{80FCC37D-45D6-41B7-9F5B-9C7CAAEE3D0B}" srcOrd="0" destOrd="0" presId="urn:microsoft.com/office/officeart/2005/8/layout/vList2"/>
    <dgm:cxn modelId="{5F431616-C4BC-401D-A0C0-63F0886D979F}" type="presOf" srcId="{65B59848-C271-431F-BA74-A2150A182314}" destId="{42AB46E7-BE38-48C8-923A-487CBB90D2E0}" srcOrd="0" destOrd="0" presId="urn:microsoft.com/office/officeart/2005/8/layout/vList2"/>
    <dgm:cxn modelId="{AE2F5C22-401E-4424-BE47-73F6D5D28E4D}" srcId="{65B59848-C271-431F-BA74-A2150A182314}" destId="{CD635263-A3F2-42EA-96B7-43E17508C5BD}" srcOrd="2" destOrd="0" parTransId="{3003763B-7367-471E-9886-3330FA84BC0D}" sibTransId="{1B68EA4A-1B10-435A-B7BA-03B683FF5B0B}"/>
    <dgm:cxn modelId="{E0C39D9C-CBD5-4DD1-9051-4EFA10D41367}" type="presOf" srcId="{5B30CCDE-44E2-4096-9C61-9C8B326D6A9D}" destId="{4B25FADA-C21E-4745-82A4-14D064716C13}" srcOrd="0" destOrd="0" presId="urn:microsoft.com/office/officeart/2005/8/layout/vList2"/>
    <dgm:cxn modelId="{E06F6CB5-2DD1-4589-A010-0CE43043A42A}" srcId="{65B59848-C271-431F-BA74-A2150A182314}" destId="{BF2D1A61-777F-488B-97A5-91419E908DD2}" srcOrd="3" destOrd="0" parTransId="{9B2DAB88-0398-4516-A021-379B7B9E5D2A}" sibTransId="{3E55F441-8BE6-42B9-8762-5782E143E723}"/>
    <dgm:cxn modelId="{9CA0AF31-251E-44D2-9B47-7DF020FD01E7}" type="presOf" srcId="{ED9D975E-D3B9-4C81-B36D-1CD5BB0B4C21}" destId="{D6F75919-BC0D-4012-BEE2-7FC1A038B386}" srcOrd="0" destOrd="0" presId="urn:microsoft.com/office/officeart/2005/8/layout/vList2"/>
    <dgm:cxn modelId="{D35C3F97-32ED-44B0-81EA-0B6A87DDF724}" srcId="{65B59848-C271-431F-BA74-A2150A182314}" destId="{ED9D975E-D3B9-4C81-B36D-1CD5BB0B4C21}" srcOrd="4" destOrd="0" parTransId="{BB00C5D3-CFFE-480D-A902-4FE1436377F9}" sibTransId="{15A65DEF-20BF-483F-A42D-9613F1B0077B}"/>
    <dgm:cxn modelId="{8B65FADA-DEA4-4AAA-BEB6-D0E2D2DD32BC}" srcId="{65B59848-C271-431F-BA74-A2150A182314}" destId="{5B30CCDE-44E2-4096-9C61-9C8B326D6A9D}" srcOrd="0" destOrd="0" parTransId="{E8FB3781-6485-46BA-8A46-BCB69770D4B7}" sibTransId="{99A904EE-A590-47AD-BA8F-7070EC145FD9}"/>
    <dgm:cxn modelId="{1A558300-167A-41F2-A331-9FF1BF4E8349}" srcId="{65B59848-C271-431F-BA74-A2150A182314}" destId="{455CCCCE-5EF2-468B-9CC3-22D59F927F50}" srcOrd="1" destOrd="0" parTransId="{AE200E99-2AE9-48EC-8044-5833F7676693}" sibTransId="{48B8E72E-73C5-472A-9E13-C0809B9CDDDD}"/>
    <dgm:cxn modelId="{1A60F39D-4744-4024-857C-4EA2C5D5CB8A}" type="presParOf" srcId="{42AB46E7-BE38-48C8-923A-487CBB90D2E0}" destId="{4B25FADA-C21E-4745-82A4-14D064716C13}" srcOrd="0" destOrd="0" presId="urn:microsoft.com/office/officeart/2005/8/layout/vList2"/>
    <dgm:cxn modelId="{43AA5E71-EBD1-46C1-87F2-CB448FE54E2A}" type="presParOf" srcId="{42AB46E7-BE38-48C8-923A-487CBB90D2E0}" destId="{FADC3260-3672-4FE6-9DFF-6251AE307ED3}" srcOrd="1" destOrd="0" presId="urn:microsoft.com/office/officeart/2005/8/layout/vList2"/>
    <dgm:cxn modelId="{AC605AE7-B9EA-46AF-9426-4E55C1EADBAA}" type="presParOf" srcId="{42AB46E7-BE38-48C8-923A-487CBB90D2E0}" destId="{80FCC37D-45D6-41B7-9F5B-9C7CAAEE3D0B}" srcOrd="2" destOrd="0" presId="urn:microsoft.com/office/officeart/2005/8/layout/vList2"/>
    <dgm:cxn modelId="{B5E3C5C0-5D6C-4B73-94D0-2B23B35F566D}" type="presParOf" srcId="{42AB46E7-BE38-48C8-923A-487CBB90D2E0}" destId="{DE7D2694-DD30-4D2C-BF08-6BC47C33C3D8}" srcOrd="3" destOrd="0" presId="urn:microsoft.com/office/officeart/2005/8/layout/vList2"/>
    <dgm:cxn modelId="{46F870B5-76FF-48E1-A534-7537A3D0B6B1}" type="presParOf" srcId="{42AB46E7-BE38-48C8-923A-487CBB90D2E0}" destId="{13DB5F2F-ACCD-4640-97FB-3BAF191037DA}" srcOrd="4" destOrd="0" presId="urn:microsoft.com/office/officeart/2005/8/layout/vList2"/>
    <dgm:cxn modelId="{B72F7731-9B38-406A-86AF-09F3A10279FF}" type="presParOf" srcId="{42AB46E7-BE38-48C8-923A-487CBB90D2E0}" destId="{0E9DB9C4-B23B-4E30-9602-363011FF7B6F}" srcOrd="5" destOrd="0" presId="urn:microsoft.com/office/officeart/2005/8/layout/vList2"/>
    <dgm:cxn modelId="{EB3255F9-F101-4AB4-ABE7-15B179BAFAED}" type="presParOf" srcId="{42AB46E7-BE38-48C8-923A-487CBB90D2E0}" destId="{41ECD7E9-D300-4630-9B94-6AB91898ECD9}" srcOrd="6" destOrd="0" presId="urn:microsoft.com/office/officeart/2005/8/layout/vList2"/>
    <dgm:cxn modelId="{D01290D1-8A96-4939-B0F9-CB501ADB83B6}" type="presParOf" srcId="{42AB46E7-BE38-48C8-923A-487CBB90D2E0}" destId="{58DDAA0B-9E69-48D3-B5D2-4A5607C32878}" srcOrd="7" destOrd="0" presId="urn:microsoft.com/office/officeart/2005/8/layout/vList2"/>
    <dgm:cxn modelId="{5DDCFACF-15D6-4D62-95B9-BF7A33928FDD}" type="presParOf" srcId="{42AB46E7-BE38-48C8-923A-487CBB90D2E0}" destId="{D6F75919-BC0D-4012-BEE2-7FC1A038B38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DEE1015-85C1-40F5-A3A9-0FF374D94921}" type="doc">
      <dgm:prSet loTypeId="urn:microsoft.com/office/officeart/2008/layout/LinedList" loCatId="list" qsTypeId="urn:microsoft.com/office/officeart/2005/8/quickstyle/simple1" qsCatId="simple" csTypeId="urn:microsoft.com/office/officeart/2005/8/colors/accent1_3" csCatId="accent1" phldr="1"/>
      <dgm:spPr/>
      <dgm:t>
        <a:bodyPr/>
        <a:lstStyle/>
        <a:p>
          <a:endParaRPr lang="en-US"/>
        </a:p>
      </dgm:t>
    </dgm:pt>
    <dgm:pt modelId="{6B9D33E1-4FD4-477C-A396-3B96AE4CED31}">
      <dgm:prSet phldrT="[Text]"/>
      <dgm:spPr/>
      <dgm:t>
        <a:bodyPr/>
        <a:lstStyle/>
        <a:p>
          <a:r>
            <a:rPr lang="en-US" dirty="0" smtClean="0">
              <a:latin typeface="+mn-lt"/>
            </a:rPr>
            <a:t>MAJOR PHASES OF IMPLEMENTATION</a:t>
          </a:r>
          <a:endParaRPr lang="en-US" dirty="0">
            <a:latin typeface="+mn-lt"/>
          </a:endParaRPr>
        </a:p>
      </dgm:t>
    </dgm:pt>
    <dgm:pt modelId="{3C7FAA19-77EF-4A8E-8059-9D9808CA3FFB}" type="parTrans" cxnId="{DCBE3A86-ACBF-4BE8-B71A-C360E1B4E5A3}">
      <dgm:prSet/>
      <dgm:spPr/>
      <dgm:t>
        <a:bodyPr/>
        <a:lstStyle/>
        <a:p>
          <a:endParaRPr lang="en-US"/>
        </a:p>
      </dgm:t>
    </dgm:pt>
    <dgm:pt modelId="{72CAD8D5-DD6B-48E1-89EE-2204EDE6A928}" type="sibTrans" cxnId="{DCBE3A86-ACBF-4BE8-B71A-C360E1B4E5A3}">
      <dgm:prSet/>
      <dgm:spPr/>
      <dgm:t>
        <a:bodyPr/>
        <a:lstStyle/>
        <a:p>
          <a:endParaRPr lang="en-US"/>
        </a:p>
      </dgm:t>
    </dgm:pt>
    <dgm:pt modelId="{014BC388-6E38-4EC4-B3C4-2E93A8E1CEAF}">
      <dgm:prSet phldrT="[Text]"/>
      <dgm:spPr/>
      <dgm:t>
        <a:bodyPr/>
        <a:lstStyle/>
        <a:p>
          <a:r>
            <a:rPr lang="en-US" spc="-10" dirty="0" smtClean="0">
              <a:latin typeface="+mn-lt"/>
              <a:cs typeface="Arial"/>
            </a:rPr>
            <a:t>C</a:t>
          </a:r>
          <a:r>
            <a:rPr lang="en-US" spc="-5" dirty="0" smtClean="0">
              <a:latin typeface="+mn-lt"/>
              <a:cs typeface="Arial"/>
            </a:rPr>
            <a:t>o</a:t>
          </a:r>
          <a:r>
            <a:rPr lang="en-US" spc="-15" dirty="0" smtClean="0">
              <a:latin typeface="+mn-lt"/>
              <a:cs typeface="Arial"/>
            </a:rPr>
            <a:t>n</a:t>
          </a:r>
          <a:r>
            <a:rPr lang="en-US" dirty="0" smtClean="0">
              <a:latin typeface="+mn-lt"/>
              <a:cs typeface="Arial"/>
            </a:rPr>
            <a:t>cept/in</a:t>
          </a:r>
          <a:r>
            <a:rPr lang="en-US" spc="-10" dirty="0" smtClean="0">
              <a:latin typeface="+mn-lt"/>
              <a:cs typeface="Arial"/>
            </a:rPr>
            <a:t>i</a:t>
          </a:r>
          <a:r>
            <a:rPr lang="en-US" spc="-5" dirty="0" smtClean="0">
              <a:latin typeface="+mn-lt"/>
              <a:cs typeface="Arial"/>
            </a:rPr>
            <a:t>tiati</a:t>
          </a:r>
          <a:r>
            <a:rPr lang="en-US" spc="-15" dirty="0" smtClean="0">
              <a:latin typeface="+mn-lt"/>
              <a:cs typeface="Arial"/>
            </a:rPr>
            <a:t>o</a:t>
          </a:r>
          <a:r>
            <a:rPr lang="en-US" dirty="0" smtClean="0">
              <a:latin typeface="+mn-lt"/>
              <a:cs typeface="Arial"/>
            </a:rPr>
            <a:t>n </a:t>
          </a:r>
          <a:endParaRPr lang="en-US" dirty="0">
            <a:latin typeface="+mn-lt"/>
          </a:endParaRPr>
        </a:p>
      </dgm:t>
    </dgm:pt>
    <dgm:pt modelId="{78BD6A73-E544-46BD-BFA4-D1BCD7582D41}" type="parTrans" cxnId="{0BCE3555-0C05-4883-B5C4-1EF094721AF3}">
      <dgm:prSet/>
      <dgm:spPr/>
      <dgm:t>
        <a:bodyPr/>
        <a:lstStyle/>
        <a:p>
          <a:endParaRPr lang="en-US"/>
        </a:p>
      </dgm:t>
    </dgm:pt>
    <dgm:pt modelId="{1B53D367-673F-4D1B-90CD-F0DF0647847B}" type="sibTrans" cxnId="{0BCE3555-0C05-4883-B5C4-1EF094721AF3}">
      <dgm:prSet/>
      <dgm:spPr/>
      <dgm:t>
        <a:bodyPr/>
        <a:lstStyle/>
        <a:p>
          <a:endParaRPr lang="en-US"/>
        </a:p>
      </dgm:t>
    </dgm:pt>
    <dgm:pt modelId="{4F7D86C8-9BF0-4E76-9BB7-D1D58F9C6D64}">
      <dgm:prSet/>
      <dgm:spPr/>
      <dgm:t>
        <a:bodyPr/>
        <a:lstStyle/>
        <a:p>
          <a:r>
            <a:rPr lang="en-US" spc="-10" dirty="0" smtClean="0">
              <a:latin typeface="+mn-lt"/>
              <a:cs typeface="Arial"/>
            </a:rPr>
            <a:t>Development </a:t>
          </a:r>
        </a:p>
      </dgm:t>
    </dgm:pt>
    <dgm:pt modelId="{950E2902-257D-4581-9B6E-1942B97ED57A}" type="parTrans" cxnId="{75673F6C-59D7-4D63-850F-4D15418BB58A}">
      <dgm:prSet/>
      <dgm:spPr/>
      <dgm:t>
        <a:bodyPr/>
        <a:lstStyle/>
        <a:p>
          <a:endParaRPr lang="en-US"/>
        </a:p>
      </dgm:t>
    </dgm:pt>
    <dgm:pt modelId="{1FD6A134-14DA-434B-8246-297501260AA8}" type="sibTrans" cxnId="{75673F6C-59D7-4D63-850F-4D15418BB58A}">
      <dgm:prSet/>
      <dgm:spPr/>
      <dgm:t>
        <a:bodyPr/>
        <a:lstStyle/>
        <a:p>
          <a:endParaRPr lang="en-US"/>
        </a:p>
      </dgm:t>
    </dgm:pt>
    <dgm:pt modelId="{DA1891BE-C6C4-43D6-876E-4C0D9DD6A9A5}">
      <dgm:prSet/>
      <dgm:spPr/>
      <dgm:t>
        <a:bodyPr/>
        <a:lstStyle/>
        <a:p>
          <a:r>
            <a:rPr lang="en-US" spc="-10" dirty="0" smtClean="0">
              <a:latin typeface="+mn-lt"/>
              <a:cs typeface="Arial"/>
            </a:rPr>
            <a:t>Implementation</a:t>
          </a:r>
        </a:p>
      </dgm:t>
    </dgm:pt>
    <dgm:pt modelId="{A3B5EACA-A0ED-41EF-ADF4-96B59404B236}" type="parTrans" cxnId="{92F2DFDC-B9BD-45A0-8825-F74C78627BBB}">
      <dgm:prSet/>
      <dgm:spPr/>
      <dgm:t>
        <a:bodyPr/>
        <a:lstStyle/>
        <a:p>
          <a:endParaRPr lang="en-US"/>
        </a:p>
      </dgm:t>
    </dgm:pt>
    <dgm:pt modelId="{A5289EF7-5689-46F2-AA81-9620E7608DEB}" type="sibTrans" cxnId="{92F2DFDC-B9BD-45A0-8825-F74C78627BBB}">
      <dgm:prSet/>
      <dgm:spPr/>
      <dgm:t>
        <a:bodyPr/>
        <a:lstStyle/>
        <a:p>
          <a:endParaRPr lang="en-US"/>
        </a:p>
      </dgm:t>
    </dgm:pt>
    <dgm:pt modelId="{B33502C9-585E-4DAC-8912-C2000BE3B8C7}">
      <dgm:prSet/>
      <dgm:spPr/>
      <dgm:t>
        <a:bodyPr/>
        <a:lstStyle/>
        <a:p>
          <a:r>
            <a:rPr lang="en-US" spc="-10" dirty="0" smtClean="0">
              <a:latin typeface="+mn-lt"/>
              <a:cs typeface="Arial"/>
            </a:rPr>
            <a:t>Closeout/Operation and</a:t>
          </a:r>
          <a:r>
            <a:rPr lang="en-US" spc="-5" dirty="0" smtClean="0">
              <a:latin typeface="+mn-lt"/>
              <a:cs typeface="Arial"/>
            </a:rPr>
            <a:t> maintenance</a:t>
          </a:r>
          <a:endParaRPr lang="en-US" dirty="0">
            <a:latin typeface="+mn-lt"/>
            <a:cs typeface="Arial"/>
          </a:endParaRPr>
        </a:p>
      </dgm:t>
    </dgm:pt>
    <dgm:pt modelId="{228831CA-E9ED-4415-8563-9F9A806D6483}" type="parTrans" cxnId="{A98F9323-24C9-4545-AF4D-ED503E93F893}">
      <dgm:prSet/>
      <dgm:spPr/>
      <dgm:t>
        <a:bodyPr/>
        <a:lstStyle/>
        <a:p>
          <a:endParaRPr lang="en-US"/>
        </a:p>
      </dgm:t>
    </dgm:pt>
    <dgm:pt modelId="{D7EB0E4C-C86F-4268-856F-7B4FB963F1F9}" type="sibTrans" cxnId="{A98F9323-24C9-4545-AF4D-ED503E93F893}">
      <dgm:prSet/>
      <dgm:spPr/>
      <dgm:t>
        <a:bodyPr/>
        <a:lstStyle/>
        <a:p>
          <a:endParaRPr lang="en-US"/>
        </a:p>
      </dgm:t>
    </dgm:pt>
    <dgm:pt modelId="{EC34A9BC-7F9D-454A-BB8F-AC4A8183D411}" type="pres">
      <dgm:prSet presAssocID="{ADEE1015-85C1-40F5-A3A9-0FF374D94921}" presName="vert0" presStyleCnt="0">
        <dgm:presLayoutVars>
          <dgm:dir/>
          <dgm:animOne val="branch"/>
          <dgm:animLvl val="lvl"/>
        </dgm:presLayoutVars>
      </dgm:prSet>
      <dgm:spPr/>
      <dgm:t>
        <a:bodyPr/>
        <a:lstStyle/>
        <a:p>
          <a:endParaRPr lang="en-US"/>
        </a:p>
      </dgm:t>
    </dgm:pt>
    <dgm:pt modelId="{2EBD1538-66B4-45A2-80F1-D65A3C196B83}" type="pres">
      <dgm:prSet presAssocID="{6B9D33E1-4FD4-477C-A396-3B96AE4CED31}" presName="thickLine" presStyleLbl="alignNode1" presStyleIdx="0" presStyleCnt="1"/>
      <dgm:spPr/>
    </dgm:pt>
    <dgm:pt modelId="{E8ACB184-A2CA-4364-A970-DB87B965D4AF}" type="pres">
      <dgm:prSet presAssocID="{6B9D33E1-4FD4-477C-A396-3B96AE4CED31}" presName="horz1" presStyleCnt="0"/>
      <dgm:spPr/>
    </dgm:pt>
    <dgm:pt modelId="{BE6D6E95-A0D1-49FF-9B8D-35DFB6B216A8}" type="pres">
      <dgm:prSet presAssocID="{6B9D33E1-4FD4-477C-A396-3B96AE4CED31}" presName="tx1" presStyleLbl="revTx" presStyleIdx="0" presStyleCnt="5"/>
      <dgm:spPr/>
      <dgm:t>
        <a:bodyPr/>
        <a:lstStyle/>
        <a:p>
          <a:endParaRPr lang="en-US"/>
        </a:p>
      </dgm:t>
    </dgm:pt>
    <dgm:pt modelId="{CE2F9DAA-B936-4AE3-8B4E-8C5B2C3363A5}" type="pres">
      <dgm:prSet presAssocID="{6B9D33E1-4FD4-477C-A396-3B96AE4CED31}" presName="vert1" presStyleCnt="0"/>
      <dgm:spPr/>
    </dgm:pt>
    <dgm:pt modelId="{ED567105-0B91-482B-B7C2-A4CE46F35A78}" type="pres">
      <dgm:prSet presAssocID="{014BC388-6E38-4EC4-B3C4-2E93A8E1CEAF}" presName="vertSpace2a" presStyleCnt="0"/>
      <dgm:spPr/>
    </dgm:pt>
    <dgm:pt modelId="{F91932D9-8A74-4CC4-B827-7431CCF14584}" type="pres">
      <dgm:prSet presAssocID="{014BC388-6E38-4EC4-B3C4-2E93A8E1CEAF}" presName="horz2" presStyleCnt="0"/>
      <dgm:spPr/>
    </dgm:pt>
    <dgm:pt modelId="{209EAA47-27B8-4C5D-897D-C475E69E77E4}" type="pres">
      <dgm:prSet presAssocID="{014BC388-6E38-4EC4-B3C4-2E93A8E1CEAF}" presName="horzSpace2" presStyleCnt="0"/>
      <dgm:spPr/>
    </dgm:pt>
    <dgm:pt modelId="{9BCA1C2A-4154-438B-872A-066186345322}" type="pres">
      <dgm:prSet presAssocID="{014BC388-6E38-4EC4-B3C4-2E93A8E1CEAF}" presName="tx2" presStyleLbl="revTx" presStyleIdx="1" presStyleCnt="5"/>
      <dgm:spPr/>
      <dgm:t>
        <a:bodyPr/>
        <a:lstStyle/>
        <a:p>
          <a:endParaRPr lang="en-US"/>
        </a:p>
      </dgm:t>
    </dgm:pt>
    <dgm:pt modelId="{90140F39-5C90-4A14-BAA8-8C5536074F62}" type="pres">
      <dgm:prSet presAssocID="{014BC388-6E38-4EC4-B3C4-2E93A8E1CEAF}" presName="vert2" presStyleCnt="0"/>
      <dgm:spPr/>
    </dgm:pt>
    <dgm:pt modelId="{0356142C-F381-4749-BC3E-57BC88795ACF}" type="pres">
      <dgm:prSet presAssocID="{014BC388-6E38-4EC4-B3C4-2E93A8E1CEAF}" presName="thinLine2b" presStyleLbl="callout" presStyleIdx="0" presStyleCnt="4"/>
      <dgm:spPr/>
    </dgm:pt>
    <dgm:pt modelId="{E3264585-9772-4F30-860F-A73341261E6C}" type="pres">
      <dgm:prSet presAssocID="{014BC388-6E38-4EC4-B3C4-2E93A8E1CEAF}" presName="vertSpace2b" presStyleCnt="0"/>
      <dgm:spPr/>
    </dgm:pt>
    <dgm:pt modelId="{E430FEFC-35AC-4C64-8614-FAA84579B16D}" type="pres">
      <dgm:prSet presAssocID="{4F7D86C8-9BF0-4E76-9BB7-D1D58F9C6D64}" presName="horz2" presStyleCnt="0"/>
      <dgm:spPr/>
    </dgm:pt>
    <dgm:pt modelId="{4C9FD682-874C-4BD0-830A-494132F29125}" type="pres">
      <dgm:prSet presAssocID="{4F7D86C8-9BF0-4E76-9BB7-D1D58F9C6D64}" presName="horzSpace2" presStyleCnt="0"/>
      <dgm:spPr/>
    </dgm:pt>
    <dgm:pt modelId="{86AD5121-4083-4E0B-8E37-9FABFDA3AD1B}" type="pres">
      <dgm:prSet presAssocID="{4F7D86C8-9BF0-4E76-9BB7-D1D58F9C6D64}" presName="tx2" presStyleLbl="revTx" presStyleIdx="2" presStyleCnt="5"/>
      <dgm:spPr/>
      <dgm:t>
        <a:bodyPr/>
        <a:lstStyle/>
        <a:p>
          <a:endParaRPr lang="en-US"/>
        </a:p>
      </dgm:t>
    </dgm:pt>
    <dgm:pt modelId="{2BB327DA-159D-48B1-9B45-3035E2CF5E04}" type="pres">
      <dgm:prSet presAssocID="{4F7D86C8-9BF0-4E76-9BB7-D1D58F9C6D64}" presName="vert2" presStyleCnt="0"/>
      <dgm:spPr/>
    </dgm:pt>
    <dgm:pt modelId="{CEA92184-559C-4172-9ABB-667FB045D2EF}" type="pres">
      <dgm:prSet presAssocID="{4F7D86C8-9BF0-4E76-9BB7-D1D58F9C6D64}" presName="thinLine2b" presStyleLbl="callout" presStyleIdx="1" presStyleCnt="4"/>
      <dgm:spPr/>
    </dgm:pt>
    <dgm:pt modelId="{C0A4F0A3-03B4-4491-9ABA-FE753E97A309}" type="pres">
      <dgm:prSet presAssocID="{4F7D86C8-9BF0-4E76-9BB7-D1D58F9C6D64}" presName="vertSpace2b" presStyleCnt="0"/>
      <dgm:spPr/>
    </dgm:pt>
    <dgm:pt modelId="{B2E3942A-42C2-4487-8631-D15F03CEF194}" type="pres">
      <dgm:prSet presAssocID="{DA1891BE-C6C4-43D6-876E-4C0D9DD6A9A5}" presName="horz2" presStyleCnt="0"/>
      <dgm:spPr/>
    </dgm:pt>
    <dgm:pt modelId="{C6649591-6351-496D-96EA-70ED18A0F2AE}" type="pres">
      <dgm:prSet presAssocID="{DA1891BE-C6C4-43D6-876E-4C0D9DD6A9A5}" presName="horzSpace2" presStyleCnt="0"/>
      <dgm:spPr/>
    </dgm:pt>
    <dgm:pt modelId="{0E502DC2-15A8-438D-80F3-5F0B9353DB95}" type="pres">
      <dgm:prSet presAssocID="{DA1891BE-C6C4-43D6-876E-4C0D9DD6A9A5}" presName="tx2" presStyleLbl="revTx" presStyleIdx="3" presStyleCnt="5"/>
      <dgm:spPr/>
      <dgm:t>
        <a:bodyPr/>
        <a:lstStyle/>
        <a:p>
          <a:endParaRPr lang="en-US"/>
        </a:p>
      </dgm:t>
    </dgm:pt>
    <dgm:pt modelId="{48A944E0-5F31-4E3A-81A2-8B4C4D4B141A}" type="pres">
      <dgm:prSet presAssocID="{DA1891BE-C6C4-43D6-876E-4C0D9DD6A9A5}" presName="vert2" presStyleCnt="0"/>
      <dgm:spPr/>
    </dgm:pt>
    <dgm:pt modelId="{81F430F9-9E60-45F9-B1DA-9308C9A4A4E1}" type="pres">
      <dgm:prSet presAssocID="{DA1891BE-C6C4-43D6-876E-4C0D9DD6A9A5}" presName="thinLine2b" presStyleLbl="callout" presStyleIdx="2" presStyleCnt="4"/>
      <dgm:spPr/>
    </dgm:pt>
    <dgm:pt modelId="{75775C56-8B06-4E1D-8660-5C914739F213}" type="pres">
      <dgm:prSet presAssocID="{DA1891BE-C6C4-43D6-876E-4C0D9DD6A9A5}" presName="vertSpace2b" presStyleCnt="0"/>
      <dgm:spPr/>
    </dgm:pt>
    <dgm:pt modelId="{29E29CDA-6092-4C66-ABC2-6971E59B01E5}" type="pres">
      <dgm:prSet presAssocID="{B33502C9-585E-4DAC-8912-C2000BE3B8C7}" presName="horz2" presStyleCnt="0"/>
      <dgm:spPr/>
    </dgm:pt>
    <dgm:pt modelId="{D5231136-F123-44F2-8162-D7827C93ED27}" type="pres">
      <dgm:prSet presAssocID="{B33502C9-585E-4DAC-8912-C2000BE3B8C7}" presName="horzSpace2" presStyleCnt="0"/>
      <dgm:spPr/>
    </dgm:pt>
    <dgm:pt modelId="{934FCEAF-6A91-41C6-AFD1-1733CE59247C}" type="pres">
      <dgm:prSet presAssocID="{B33502C9-585E-4DAC-8912-C2000BE3B8C7}" presName="tx2" presStyleLbl="revTx" presStyleIdx="4" presStyleCnt="5"/>
      <dgm:spPr/>
      <dgm:t>
        <a:bodyPr/>
        <a:lstStyle/>
        <a:p>
          <a:endParaRPr lang="en-US"/>
        </a:p>
      </dgm:t>
    </dgm:pt>
    <dgm:pt modelId="{14479ED6-F913-48D2-8752-4B3B6C128F44}" type="pres">
      <dgm:prSet presAssocID="{B33502C9-585E-4DAC-8912-C2000BE3B8C7}" presName="vert2" presStyleCnt="0"/>
      <dgm:spPr/>
    </dgm:pt>
    <dgm:pt modelId="{D1572EDB-53E7-4784-9CF5-13F7FA23598F}" type="pres">
      <dgm:prSet presAssocID="{B33502C9-585E-4DAC-8912-C2000BE3B8C7}" presName="thinLine2b" presStyleLbl="callout" presStyleIdx="3" presStyleCnt="4"/>
      <dgm:spPr/>
    </dgm:pt>
    <dgm:pt modelId="{1133CC1B-E843-4C21-A6DB-3559BED3E78B}" type="pres">
      <dgm:prSet presAssocID="{B33502C9-585E-4DAC-8912-C2000BE3B8C7}" presName="vertSpace2b" presStyleCnt="0"/>
      <dgm:spPr/>
    </dgm:pt>
  </dgm:ptLst>
  <dgm:cxnLst>
    <dgm:cxn modelId="{92F2DFDC-B9BD-45A0-8825-F74C78627BBB}" srcId="{6B9D33E1-4FD4-477C-A396-3B96AE4CED31}" destId="{DA1891BE-C6C4-43D6-876E-4C0D9DD6A9A5}" srcOrd="2" destOrd="0" parTransId="{A3B5EACA-A0ED-41EF-ADF4-96B59404B236}" sibTransId="{A5289EF7-5689-46F2-AA81-9620E7608DEB}"/>
    <dgm:cxn modelId="{DCBE3A86-ACBF-4BE8-B71A-C360E1B4E5A3}" srcId="{ADEE1015-85C1-40F5-A3A9-0FF374D94921}" destId="{6B9D33E1-4FD4-477C-A396-3B96AE4CED31}" srcOrd="0" destOrd="0" parTransId="{3C7FAA19-77EF-4A8E-8059-9D9808CA3FFB}" sibTransId="{72CAD8D5-DD6B-48E1-89EE-2204EDE6A928}"/>
    <dgm:cxn modelId="{E33CD0F2-AD76-4830-A134-9E1487C15B8B}" type="presOf" srcId="{014BC388-6E38-4EC4-B3C4-2E93A8E1CEAF}" destId="{9BCA1C2A-4154-438B-872A-066186345322}" srcOrd="0" destOrd="0" presId="urn:microsoft.com/office/officeart/2008/layout/LinedList"/>
    <dgm:cxn modelId="{1F1AF833-4C2F-426E-85C0-9A1E8350C78C}" type="presOf" srcId="{4F7D86C8-9BF0-4E76-9BB7-D1D58F9C6D64}" destId="{86AD5121-4083-4E0B-8E37-9FABFDA3AD1B}" srcOrd="0" destOrd="0" presId="urn:microsoft.com/office/officeart/2008/layout/LinedList"/>
    <dgm:cxn modelId="{5D86820B-B7F8-44BF-B4B2-87453434E093}" type="presOf" srcId="{6B9D33E1-4FD4-477C-A396-3B96AE4CED31}" destId="{BE6D6E95-A0D1-49FF-9B8D-35DFB6B216A8}" srcOrd="0" destOrd="0" presId="urn:microsoft.com/office/officeart/2008/layout/LinedList"/>
    <dgm:cxn modelId="{75673F6C-59D7-4D63-850F-4D15418BB58A}" srcId="{6B9D33E1-4FD4-477C-A396-3B96AE4CED31}" destId="{4F7D86C8-9BF0-4E76-9BB7-D1D58F9C6D64}" srcOrd="1" destOrd="0" parTransId="{950E2902-257D-4581-9B6E-1942B97ED57A}" sibTransId="{1FD6A134-14DA-434B-8246-297501260AA8}"/>
    <dgm:cxn modelId="{815A947D-DAD7-41F0-BDC1-2BF13D0051B1}" type="presOf" srcId="{B33502C9-585E-4DAC-8912-C2000BE3B8C7}" destId="{934FCEAF-6A91-41C6-AFD1-1733CE59247C}" srcOrd="0" destOrd="0" presId="urn:microsoft.com/office/officeart/2008/layout/LinedList"/>
    <dgm:cxn modelId="{AECE5F35-A517-4FB4-9190-762EC59C8C70}" type="presOf" srcId="{ADEE1015-85C1-40F5-A3A9-0FF374D94921}" destId="{EC34A9BC-7F9D-454A-BB8F-AC4A8183D411}" srcOrd="0" destOrd="0" presId="urn:microsoft.com/office/officeart/2008/layout/LinedList"/>
    <dgm:cxn modelId="{0BCE3555-0C05-4883-B5C4-1EF094721AF3}" srcId="{6B9D33E1-4FD4-477C-A396-3B96AE4CED31}" destId="{014BC388-6E38-4EC4-B3C4-2E93A8E1CEAF}" srcOrd="0" destOrd="0" parTransId="{78BD6A73-E544-46BD-BFA4-D1BCD7582D41}" sibTransId="{1B53D367-673F-4D1B-90CD-F0DF0647847B}"/>
    <dgm:cxn modelId="{A98F9323-24C9-4545-AF4D-ED503E93F893}" srcId="{6B9D33E1-4FD4-477C-A396-3B96AE4CED31}" destId="{B33502C9-585E-4DAC-8912-C2000BE3B8C7}" srcOrd="3" destOrd="0" parTransId="{228831CA-E9ED-4415-8563-9F9A806D6483}" sibTransId="{D7EB0E4C-C86F-4268-856F-7B4FB963F1F9}"/>
    <dgm:cxn modelId="{7984BDAB-7B75-450E-A0EA-EAC9B1F03EA5}" type="presOf" srcId="{DA1891BE-C6C4-43D6-876E-4C0D9DD6A9A5}" destId="{0E502DC2-15A8-438D-80F3-5F0B9353DB95}" srcOrd="0" destOrd="0" presId="urn:microsoft.com/office/officeart/2008/layout/LinedList"/>
    <dgm:cxn modelId="{11A360DA-C69E-49F2-A0EB-1DDA98637DE8}" type="presParOf" srcId="{EC34A9BC-7F9D-454A-BB8F-AC4A8183D411}" destId="{2EBD1538-66B4-45A2-80F1-D65A3C196B83}" srcOrd="0" destOrd="0" presId="urn:microsoft.com/office/officeart/2008/layout/LinedList"/>
    <dgm:cxn modelId="{1F48B4DD-4660-4929-A27B-F73554F0508E}" type="presParOf" srcId="{EC34A9BC-7F9D-454A-BB8F-AC4A8183D411}" destId="{E8ACB184-A2CA-4364-A970-DB87B965D4AF}" srcOrd="1" destOrd="0" presId="urn:microsoft.com/office/officeart/2008/layout/LinedList"/>
    <dgm:cxn modelId="{AAA69339-CD2A-430C-8B01-CE56232D6C12}" type="presParOf" srcId="{E8ACB184-A2CA-4364-A970-DB87B965D4AF}" destId="{BE6D6E95-A0D1-49FF-9B8D-35DFB6B216A8}" srcOrd="0" destOrd="0" presId="urn:microsoft.com/office/officeart/2008/layout/LinedList"/>
    <dgm:cxn modelId="{48CE563E-8A3F-4C9B-9AC3-CC33711D33EE}" type="presParOf" srcId="{E8ACB184-A2CA-4364-A970-DB87B965D4AF}" destId="{CE2F9DAA-B936-4AE3-8B4E-8C5B2C3363A5}" srcOrd="1" destOrd="0" presId="urn:microsoft.com/office/officeart/2008/layout/LinedList"/>
    <dgm:cxn modelId="{7FD281F2-116B-4FEE-A308-ACAC3B5B858F}" type="presParOf" srcId="{CE2F9DAA-B936-4AE3-8B4E-8C5B2C3363A5}" destId="{ED567105-0B91-482B-B7C2-A4CE46F35A78}" srcOrd="0" destOrd="0" presId="urn:microsoft.com/office/officeart/2008/layout/LinedList"/>
    <dgm:cxn modelId="{3049A531-92E0-4F91-9282-7820E924B781}" type="presParOf" srcId="{CE2F9DAA-B936-4AE3-8B4E-8C5B2C3363A5}" destId="{F91932D9-8A74-4CC4-B827-7431CCF14584}" srcOrd="1" destOrd="0" presId="urn:microsoft.com/office/officeart/2008/layout/LinedList"/>
    <dgm:cxn modelId="{06097116-5102-4206-BB73-1E6D6FB852DE}" type="presParOf" srcId="{F91932D9-8A74-4CC4-B827-7431CCF14584}" destId="{209EAA47-27B8-4C5D-897D-C475E69E77E4}" srcOrd="0" destOrd="0" presId="urn:microsoft.com/office/officeart/2008/layout/LinedList"/>
    <dgm:cxn modelId="{4FFE3C96-DF67-4A1D-AC2C-49A04EBA5040}" type="presParOf" srcId="{F91932D9-8A74-4CC4-B827-7431CCF14584}" destId="{9BCA1C2A-4154-438B-872A-066186345322}" srcOrd="1" destOrd="0" presId="urn:microsoft.com/office/officeart/2008/layout/LinedList"/>
    <dgm:cxn modelId="{FAE47C04-5F73-4EBB-AAEB-2EAB9BC142CE}" type="presParOf" srcId="{F91932D9-8A74-4CC4-B827-7431CCF14584}" destId="{90140F39-5C90-4A14-BAA8-8C5536074F62}" srcOrd="2" destOrd="0" presId="urn:microsoft.com/office/officeart/2008/layout/LinedList"/>
    <dgm:cxn modelId="{C7314330-981F-49AB-AA89-E402376BF367}" type="presParOf" srcId="{CE2F9DAA-B936-4AE3-8B4E-8C5B2C3363A5}" destId="{0356142C-F381-4749-BC3E-57BC88795ACF}" srcOrd="2" destOrd="0" presId="urn:microsoft.com/office/officeart/2008/layout/LinedList"/>
    <dgm:cxn modelId="{CAAA48DB-BF68-4401-B486-6BEE93A1FBCC}" type="presParOf" srcId="{CE2F9DAA-B936-4AE3-8B4E-8C5B2C3363A5}" destId="{E3264585-9772-4F30-860F-A73341261E6C}" srcOrd="3" destOrd="0" presId="urn:microsoft.com/office/officeart/2008/layout/LinedList"/>
    <dgm:cxn modelId="{3DC55308-A823-4719-BBD0-1AB729527DDE}" type="presParOf" srcId="{CE2F9DAA-B936-4AE3-8B4E-8C5B2C3363A5}" destId="{E430FEFC-35AC-4C64-8614-FAA84579B16D}" srcOrd="4" destOrd="0" presId="urn:microsoft.com/office/officeart/2008/layout/LinedList"/>
    <dgm:cxn modelId="{C99B252D-C8CF-41D9-B17B-81A08600DF34}" type="presParOf" srcId="{E430FEFC-35AC-4C64-8614-FAA84579B16D}" destId="{4C9FD682-874C-4BD0-830A-494132F29125}" srcOrd="0" destOrd="0" presId="urn:microsoft.com/office/officeart/2008/layout/LinedList"/>
    <dgm:cxn modelId="{E1346690-8026-4D64-B5AC-33159872A7C6}" type="presParOf" srcId="{E430FEFC-35AC-4C64-8614-FAA84579B16D}" destId="{86AD5121-4083-4E0B-8E37-9FABFDA3AD1B}" srcOrd="1" destOrd="0" presId="urn:microsoft.com/office/officeart/2008/layout/LinedList"/>
    <dgm:cxn modelId="{ACEF95E6-E038-40CB-BA9B-3CF0B1295BD8}" type="presParOf" srcId="{E430FEFC-35AC-4C64-8614-FAA84579B16D}" destId="{2BB327DA-159D-48B1-9B45-3035E2CF5E04}" srcOrd="2" destOrd="0" presId="urn:microsoft.com/office/officeart/2008/layout/LinedList"/>
    <dgm:cxn modelId="{A66BD91B-BC01-4822-AC1E-A09961B08D47}" type="presParOf" srcId="{CE2F9DAA-B936-4AE3-8B4E-8C5B2C3363A5}" destId="{CEA92184-559C-4172-9ABB-667FB045D2EF}" srcOrd="5" destOrd="0" presId="urn:microsoft.com/office/officeart/2008/layout/LinedList"/>
    <dgm:cxn modelId="{58093A41-8B03-40C8-A116-147EC1D81503}" type="presParOf" srcId="{CE2F9DAA-B936-4AE3-8B4E-8C5B2C3363A5}" destId="{C0A4F0A3-03B4-4491-9ABA-FE753E97A309}" srcOrd="6" destOrd="0" presId="urn:microsoft.com/office/officeart/2008/layout/LinedList"/>
    <dgm:cxn modelId="{D4E46BC8-7A6D-4866-910B-181DB86BE3B9}" type="presParOf" srcId="{CE2F9DAA-B936-4AE3-8B4E-8C5B2C3363A5}" destId="{B2E3942A-42C2-4487-8631-D15F03CEF194}" srcOrd="7" destOrd="0" presId="urn:microsoft.com/office/officeart/2008/layout/LinedList"/>
    <dgm:cxn modelId="{D6062792-CD1B-4398-B1B6-C8B13F851EFC}" type="presParOf" srcId="{B2E3942A-42C2-4487-8631-D15F03CEF194}" destId="{C6649591-6351-496D-96EA-70ED18A0F2AE}" srcOrd="0" destOrd="0" presId="urn:microsoft.com/office/officeart/2008/layout/LinedList"/>
    <dgm:cxn modelId="{CC7A901B-A488-4EDC-80B4-2C851DF13B53}" type="presParOf" srcId="{B2E3942A-42C2-4487-8631-D15F03CEF194}" destId="{0E502DC2-15A8-438D-80F3-5F0B9353DB95}" srcOrd="1" destOrd="0" presId="urn:microsoft.com/office/officeart/2008/layout/LinedList"/>
    <dgm:cxn modelId="{A43C732B-2105-4679-831E-23AE94DD8A46}" type="presParOf" srcId="{B2E3942A-42C2-4487-8631-D15F03CEF194}" destId="{48A944E0-5F31-4E3A-81A2-8B4C4D4B141A}" srcOrd="2" destOrd="0" presId="urn:microsoft.com/office/officeart/2008/layout/LinedList"/>
    <dgm:cxn modelId="{2D5F5C3E-38C5-43AE-9ECF-E5AC619A82FD}" type="presParOf" srcId="{CE2F9DAA-B936-4AE3-8B4E-8C5B2C3363A5}" destId="{81F430F9-9E60-45F9-B1DA-9308C9A4A4E1}" srcOrd="8" destOrd="0" presId="urn:microsoft.com/office/officeart/2008/layout/LinedList"/>
    <dgm:cxn modelId="{51863958-CF3D-4BB6-B5CD-6F469CE594CE}" type="presParOf" srcId="{CE2F9DAA-B936-4AE3-8B4E-8C5B2C3363A5}" destId="{75775C56-8B06-4E1D-8660-5C914739F213}" srcOrd="9" destOrd="0" presId="urn:microsoft.com/office/officeart/2008/layout/LinedList"/>
    <dgm:cxn modelId="{05793D5A-20A2-435B-A0ED-D5B070644F68}" type="presParOf" srcId="{CE2F9DAA-B936-4AE3-8B4E-8C5B2C3363A5}" destId="{29E29CDA-6092-4C66-ABC2-6971E59B01E5}" srcOrd="10" destOrd="0" presId="urn:microsoft.com/office/officeart/2008/layout/LinedList"/>
    <dgm:cxn modelId="{1D708245-9CFD-442A-AEA8-975FC503FCB2}" type="presParOf" srcId="{29E29CDA-6092-4C66-ABC2-6971E59B01E5}" destId="{D5231136-F123-44F2-8162-D7827C93ED27}" srcOrd="0" destOrd="0" presId="urn:microsoft.com/office/officeart/2008/layout/LinedList"/>
    <dgm:cxn modelId="{DC7AD6FA-383F-4D5D-A7A6-B5842DF27CAD}" type="presParOf" srcId="{29E29CDA-6092-4C66-ABC2-6971E59B01E5}" destId="{934FCEAF-6A91-41C6-AFD1-1733CE59247C}" srcOrd="1" destOrd="0" presId="urn:microsoft.com/office/officeart/2008/layout/LinedList"/>
    <dgm:cxn modelId="{8B5B0652-FD33-4485-982D-8AD0C993E73E}" type="presParOf" srcId="{29E29CDA-6092-4C66-ABC2-6971E59B01E5}" destId="{14479ED6-F913-48D2-8752-4B3B6C128F44}" srcOrd="2" destOrd="0" presId="urn:microsoft.com/office/officeart/2008/layout/LinedList"/>
    <dgm:cxn modelId="{877896CF-6B9D-4303-AD71-18FDFB7E8B23}" type="presParOf" srcId="{CE2F9DAA-B936-4AE3-8B4E-8C5B2C3363A5}" destId="{D1572EDB-53E7-4784-9CF5-13F7FA23598F}" srcOrd="11" destOrd="0" presId="urn:microsoft.com/office/officeart/2008/layout/LinedList"/>
    <dgm:cxn modelId="{DE2976AE-C98E-4D38-ACAB-F9C5535E4EDC}" type="presParOf" srcId="{CE2F9DAA-B936-4AE3-8B4E-8C5B2C3363A5}" destId="{1133CC1B-E843-4C21-A6DB-3559BED3E78B}"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B5C2BE8-054D-4E10-BCED-46173AB9A349}" type="doc">
      <dgm:prSet loTypeId="urn:diagrams.loki3.com/VaryingWidthList" loCatId="list" qsTypeId="urn:microsoft.com/office/officeart/2005/8/quickstyle/simple1" qsCatId="simple" csTypeId="urn:microsoft.com/office/officeart/2005/8/colors/colorful2" csCatId="colorful" phldr="1"/>
      <dgm:spPr/>
    </dgm:pt>
    <dgm:pt modelId="{5B282250-5369-4E4C-84FD-36045D14F2D6}">
      <dgm:prSet phldrT="[Text]" custT="1"/>
      <dgm:spPr/>
      <dgm:t>
        <a:bodyPr/>
        <a:lstStyle/>
        <a:p>
          <a:r>
            <a:rPr lang="en-US" sz="3200" spc="-5" dirty="0" smtClean="0">
              <a:latin typeface="Arial"/>
              <a:cs typeface="Arial"/>
            </a:rPr>
            <a:t>Expensive (can costs 100 thousands </a:t>
          </a:r>
          <a:r>
            <a:rPr lang="en-US" sz="3200" dirty="0" smtClean="0">
              <a:latin typeface="Arial"/>
              <a:cs typeface="Arial"/>
            </a:rPr>
            <a:t>to </a:t>
          </a:r>
          <a:r>
            <a:rPr lang="en-US" sz="3200" spc="-5" dirty="0" smtClean="0">
              <a:latin typeface="Arial"/>
              <a:cs typeface="Arial"/>
            </a:rPr>
            <a:t>millions of dollars) </a:t>
          </a:r>
          <a:endParaRPr lang="en-US" sz="3200" dirty="0"/>
        </a:p>
      </dgm:t>
    </dgm:pt>
    <dgm:pt modelId="{00A4BBF8-9E52-4BB2-BD32-ACD3FFF9210F}" type="parTrans" cxnId="{0F4BC7A3-C4D3-4FF0-9D14-60CA5F8B1C6B}">
      <dgm:prSet/>
      <dgm:spPr/>
      <dgm:t>
        <a:bodyPr/>
        <a:lstStyle/>
        <a:p>
          <a:endParaRPr lang="en-US"/>
        </a:p>
      </dgm:t>
    </dgm:pt>
    <dgm:pt modelId="{DE00BB1C-FC3D-4713-A036-CB4D37AE245F}" type="sibTrans" cxnId="{0F4BC7A3-C4D3-4FF0-9D14-60CA5F8B1C6B}">
      <dgm:prSet/>
      <dgm:spPr/>
      <dgm:t>
        <a:bodyPr/>
        <a:lstStyle/>
        <a:p>
          <a:endParaRPr lang="en-US"/>
        </a:p>
      </dgm:t>
    </dgm:pt>
    <dgm:pt modelId="{01824B1B-0D8A-4063-86BC-921FD6467EBD}">
      <dgm:prSet custT="1"/>
      <dgm:spPr/>
      <dgm:t>
        <a:bodyPr/>
        <a:lstStyle/>
        <a:p>
          <a:r>
            <a:rPr lang="en-US" sz="3200" spc="-5" dirty="0" smtClean="0">
              <a:latin typeface="Arial"/>
              <a:cs typeface="Arial"/>
            </a:rPr>
            <a:t>Time-consuming (can take months </a:t>
          </a:r>
          <a:r>
            <a:rPr lang="en-US" sz="3200" dirty="0" smtClean="0">
              <a:latin typeface="Arial"/>
              <a:cs typeface="Arial"/>
            </a:rPr>
            <a:t>to</a:t>
          </a:r>
          <a:r>
            <a:rPr lang="en-US" sz="3200" spc="-15" dirty="0" smtClean="0">
              <a:latin typeface="Arial"/>
              <a:cs typeface="Arial"/>
            </a:rPr>
            <a:t> </a:t>
          </a:r>
          <a:r>
            <a:rPr lang="en-US" sz="3200" spc="-10" dirty="0" smtClean="0">
              <a:latin typeface="Arial"/>
              <a:cs typeface="Arial"/>
            </a:rPr>
            <a:t>years)</a:t>
          </a:r>
          <a:endParaRPr lang="en-US" sz="3200" dirty="0" smtClean="0">
            <a:latin typeface="Arial"/>
            <a:cs typeface="Arial"/>
          </a:endParaRPr>
        </a:p>
      </dgm:t>
    </dgm:pt>
    <dgm:pt modelId="{4F4DEADA-4F6A-467B-96BA-4E738DEBD3C7}" type="parTrans" cxnId="{1C977017-3984-47CF-8854-B32E6E4895AB}">
      <dgm:prSet/>
      <dgm:spPr/>
      <dgm:t>
        <a:bodyPr/>
        <a:lstStyle/>
        <a:p>
          <a:endParaRPr lang="en-US"/>
        </a:p>
      </dgm:t>
    </dgm:pt>
    <dgm:pt modelId="{D1D60FF3-378D-4427-93B7-9556F381C786}" type="sibTrans" cxnId="{1C977017-3984-47CF-8854-B32E6E4895AB}">
      <dgm:prSet/>
      <dgm:spPr/>
      <dgm:t>
        <a:bodyPr/>
        <a:lstStyle/>
        <a:p>
          <a:endParaRPr lang="en-US"/>
        </a:p>
      </dgm:t>
    </dgm:pt>
    <dgm:pt modelId="{0BF476B9-51AD-4360-9A6C-06FBC09FBE2C}">
      <dgm:prSet custT="1"/>
      <dgm:spPr/>
      <dgm:t>
        <a:bodyPr/>
        <a:lstStyle/>
        <a:p>
          <a:r>
            <a:rPr lang="en-US" sz="3200" spc="-10" dirty="0" smtClean="0">
              <a:latin typeface="Arial"/>
              <a:cs typeface="Arial"/>
            </a:rPr>
            <a:t>Great </a:t>
          </a:r>
          <a:r>
            <a:rPr lang="en-US" sz="3200" dirty="0" smtClean="0">
              <a:latin typeface="Arial"/>
              <a:cs typeface="Arial"/>
            </a:rPr>
            <a:t>risk </a:t>
          </a:r>
          <a:r>
            <a:rPr lang="en-US" sz="3200" spc="-5" dirty="0" smtClean="0">
              <a:latin typeface="Arial"/>
              <a:cs typeface="Arial"/>
            </a:rPr>
            <a:t>for the</a:t>
          </a:r>
          <a:r>
            <a:rPr lang="en-US" sz="3200" spc="-20" dirty="0" smtClean="0">
              <a:latin typeface="Arial"/>
              <a:cs typeface="Arial"/>
            </a:rPr>
            <a:t> </a:t>
          </a:r>
          <a:r>
            <a:rPr lang="en-US" sz="3200" spc="-5" dirty="0" smtClean="0">
              <a:latin typeface="Arial"/>
              <a:cs typeface="Arial"/>
            </a:rPr>
            <a:t>organization</a:t>
          </a:r>
          <a:endParaRPr lang="en-US" sz="3200" dirty="0" smtClean="0">
            <a:latin typeface="Arial"/>
            <a:cs typeface="Arial"/>
          </a:endParaRPr>
        </a:p>
      </dgm:t>
    </dgm:pt>
    <dgm:pt modelId="{36858F7B-91BF-4E3E-93BB-47E878023EA7}" type="parTrans" cxnId="{ACC3F673-AEF0-422E-B21F-49FDCF27B7A1}">
      <dgm:prSet/>
      <dgm:spPr/>
      <dgm:t>
        <a:bodyPr/>
        <a:lstStyle/>
        <a:p>
          <a:endParaRPr lang="en-US"/>
        </a:p>
      </dgm:t>
    </dgm:pt>
    <dgm:pt modelId="{293B7612-6A72-4B61-9F51-94818C47826E}" type="sibTrans" cxnId="{ACC3F673-AEF0-422E-B21F-49FDCF27B7A1}">
      <dgm:prSet/>
      <dgm:spPr/>
      <dgm:t>
        <a:bodyPr/>
        <a:lstStyle/>
        <a:p>
          <a:endParaRPr lang="en-US"/>
        </a:p>
      </dgm:t>
    </dgm:pt>
    <dgm:pt modelId="{4B26E8E2-13A5-43D7-A970-9F6FA2AFA193}">
      <dgm:prSet custT="1"/>
      <dgm:spPr/>
      <dgm:t>
        <a:bodyPr/>
        <a:lstStyle/>
        <a:p>
          <a:r>
            <a:rPr lang="en-US" sz="3200" spc="-15" dirty="0" smtClean="0">
              <a:latin typeface="Arial"/>
              <a:cs typeface="Arial"/>
            </a:rPr>
            <a:t>Transfer </a:t>
          </a:r>
          <a:r>
            <a:rPr lang="en-US" sz="3200" spc="-5" dirty="0" smtClean="0">
              <a:latin typeface="Arial"/>
              <a:cs typeface="Arial"/>
            </a:rPr>
            <a:t>of </a:t>
          </a:r>
          <a:r>
            <a:rPr lang="en-US" sz="3200" spc="-10" dirty="0" smtClean="0">
              <a:latin typeface="Arial"/>
              <a:cs typeface="Arial"/>
            </a:rPr>
            <a:t>Knowledge  </a:t>
          </a:r>
          <a:r>
            <a:rPr lang="en-US" sz="3200" spc="-5" dirty="0" smtClean="0">
              <a:latin typeface="Arial"/>
              <a:cs typeface="Arial"/>
            </a:rPr>
            <a:t>Acceptance with the</a:t>
          </a:r>
          <a:r>
            <a:rPr lang="en-US" sz="3200" spc="-45" dirty="0" smtClean="0">
              <a:latin typeface="Arial"/>
              <a:cs typeface="Arial"/>
            </a:rPr>
            <a:t> </a:t>
          </a:r>
          <a:r>
            <a:rPr lang="en-US" sz="3200" spc="-5" dirty="0" smtClean="0">
              <a:latin typeface="Arial"/>
              <a:cs typeface="Arial"/>
            </a:rPr>
            <a:t>company</a:t>
          </a:r>
          <a:endParaRPr lang="en-US" sz="3200" dirty="0">
            <a:latin typeface="Arial"/>
            <a:cs typeface="Arial"/>
          </a:endParaRPr>
        </a:p>
      </dgm:t>
    </dgm:pt>
    <dgm:pt modelId="{27027A1B-797D-4F1F-938C-B26E0336AD45}" type="parTrans" cxnId="{2D812F6A-D3D6-4A99-9C7E-E5E05FB49A42}">
      <dgm:prSet/>
      <dgm:spPr/>
      <dgm:t>
        <a:bodyPr/>
        <a:lstStyle/>
        <a:p>
          <a:endParaRPr lang="en-US"/>
        </a:p>
      </dgm:t>
    </dgm:pt>
    <dgm:pt modelId="{F7AA3518-93F4-4699-8288-352ED507EE6E}" type="sibTrans" cxnId="{2D812F6A-D3D6-4A99-9C7E-E5E05FB49A42}">
      <dgm:prSet/>
      <dgm:spPr/>
      <dgm:t>
        <a:bodyPr/>
        <a:lstStyle/>
        <a:p>
          <a:endParaRPr lang="en-US"/>
        </a:p>
      </dgm:t>
    </dgm:pt>
    <dgm:pt modelId="{70FBB602-A48F-4F34-B601-E5CEA6B3E863}" type="pres">
      <dgm:prSet presAssocID="{4B5C2BE8-054D-4E10-BCED-46173AB9A349}" presName="Name0" presStyleCnt="0">
        <dgm:presLayoutVars>
          <dgm:resizeHandles/>
        </dgm:presLayoutVars>
      </dgm:prSet>
      <dgm:spPr/>
    </dgm:pt>
    <dgm:pt modelId="{96C7B940-80FE-4BFF-8D0E-F0B44366A015}" type="pres">
      <dgm:prSet presAssocID="{5B282250-5369-4E4C-84FD-36045D14F2D6}" presName="text" presStyleLbl="node1" presStyleIdx="0" presStyleCnt="4" custScaleX="104566">
        <dgm:presLayoutVars>
          <dgm:bulletEnabled val="1"/>
        </dgm:presLayoutVars>
      </dgm:prSet>
      <dgm:spPr/>
      <dgm:t>
        <a:bodyPr/>
        <a:lstStyle/>
        <a:p>
          <a:endParaRPr lang="en-US"/>
        </a:p>
      </dgm:t>
    </dgm:pt>
    <dgm:pt modelId="{184D7E30-2318-4A39-A2B8-DF2745BA7905}" type="pres">
      <dgm:prSet presAssocID="{DE00BB1C-FC3D-4713-A036-CB4D37AE245F}" presName="space" presStyleCnt="0"/>
      <dgm:spPr/>
    </dgm:pt>
    <dgm:pt modelId="{4F6DCE50-D077-43E3-88B3-F410A2EAD7EC}" type="pres">
      <dgm:prSet presAssocID="{01824B1B-0D8A-4063-86BC-921FD6467EBD}" presName="text" presStyleLbl="node1" presStyleIdx="1" presStyleCnt="4" custScaleX="259644">
        <dgm:presLayoutVars>
          <dgm:bulletEnabled val="1"/>
        </dgm:presLayoutVars>
      </dgm:prSet>
      <dgm:spPr/>
      <dgm:t>
        <a:bodyPr/>
        <a:lstStyle/>
        <a:p>
          <a:endParaRPr lang="en-US"/>
        </a:p>
      </dgm:t>
    </dgm:pt>
    <dgm:pt modelId="{D36DAE72-EC36-406D-AC0D-183EB49DC6C0}" type="pres">
      <dgm:prSet presAssocID="{D1D60FF3-378D-4427-93B7-9556F381C786}" presName="space" presStyleCnt="0"/>
      <dgm:spPr/>
    </dgm:pt>
    <dgm:pt modelId="{EFBA00D8-57BE-40FE-919F-F997ADE1655D}" type="pres">
      <dgm:prSet presAssocID="{0BF476B9-51AD-4360-9A6C-06FBC09FBE2C}" presName="text" presStyleLbl="node1" presStyleIdx="2" presStyleCnt="4" custScaleX="346193">
        <dgm:presLayoutVars>
          <dgm:bulletEnabled val="1"/>
        </dgm:presLayoutVars>
      </dgm:prSet>
      <dgm:spPr/>
      <dgm:t>
        <a:bodyPr/>
        <a:lstStyle/>
        <a:p>
          <a:endParaRPr lang="en-US"/>
        </a:p>
      </dgm:t>
    </dgm:pt>
    <dgm:pt modelId="{70032C14-26E8-4C29-A2D9-3EE38A78BFE8}" type="pres">
      <dgm:prSet presAssocID="{293B7612-6A72-4B61-9F51-94818C47826E}" presName="space" presStyleCnt="0"/>
      <dgm:spPr/>
    </dgm:pt>
    <dgm:pt modelId="{910219B1-F24F-4D2A-BD34-15F1472A7F1E}" type="pres">
      <dgm:prSet presAssocID="{4B26E8E2-13A5-43D7-A970-9F6FA2AFA193}" presName="text" presStyleLbl="node1" presStyleIdx="3" presStyleCnt="4" custScaleX="189653">
        <dgm:presLayoutVars>
          <dgm:bulletEnabled val="1"/>
        </dgm:presLayoutVars>
      </dgm:prSet>
      <dgm:spPr/>
      <dgm:t>
        <a:bodyPr/>
        <a:lstStyle/>
        <a:p>
          <a:endParaRPr lang="en-US"/>
        </a:p>
      </dgm:t>
    </dgm:pt>
  </dgm:ptLst>
  <dgm:cxnLst>
    <dgm:cxn modelId="{5AEB42E0-187E-45B6-9E32-75D509338F28}" type="presOf" srcId="{01824B1B-0D8A-4063-86BC-921FD6467EBD}" destId="{4F6DCE50-D077-43E3-88B3-F410A2EAD7EC}" srcOrd="0" destOrd="0" presId="urn:diagrams.loki3.com/VaryingWidthList"/>
    <dgm:cxn modelId="{CB332FD3-E7C8-4BC5-86DB-772282248879}" type="presOf" srcId="{5B282250-5369-4E4C-84FD-36045D14F2D6}" destId="{96C7B940-80FE-4BFF-8D0E-F0B44366A015}" srcOrd="0" destOrd="0" presId="urn:diagrams.loki3.com/VaryingWidthList"/>
    <dgm:cxn modelId="{D36CCE5B-8DDA-4C2B-A899-FD6B2543F461}" type="presOf" srcId="{4B5C2BE8-054D-4E10-BCED-46173AB9A349}" destId="{70FBB602-A48F-4F34-B601-E5CEA6B3E863}" srcOrd="0" destOrd="0" presId="urn:diagrams.loki3.com/VaryingWidthList"/>
    <dgm:cxn modelId="{ACC3F673-AEF0-422E-B21F-49FDCF27B7A1}" srcId="{4B5C2BE8-054D-4E10-BCED-46173AB9A349}" destId="{0BF476B9-51AD-4360-9A6C-06FBC09FBE2C}" srcOrd="2" destOrd="0" parTransId="{36858F7B-91BF-4E3E-93BB-47E878023EA7}" sibTransId="{293B7612-6A72-4B61-9F51-94818C47826E}"/>
    <dgm:cxn modelId="{0F4BC7A3-C4D3-4FF0-9D14-60CA5F8B1C6B}" srcId="{4B5C2BE8-054D-4E10-BCED-46173AB9A349}" destId="{5B282250-5369-4E4C-84FD-36045D14F2D6}" srcOrd="0" destOrd="0" parTransId="{00A4BBF8-9E52-4BB2-BD32-ACD3FFF9210F}" sibTransId="{DE00BB1C-FC3D-4713-A036-CB4D37AE245F}"/>
    <dgm:cxn modelId="{B03FDC4C-E7C4-48D8-B21E-95046D0BB024}" type="presOf" srcId="{4B26E8E2-13A5-43D7-A970-9F6FA2AFA193}" destId="{910219B1-F24F-4D2A-BD34-15F1472A7F1E}" srcOrd="0" destOrd="0" presId="urn:diagrams.loki3.com/VaryingWidthList"/>
    <dgm:cxn modelId="{2D812F6A-D3D6-4A99-9C7E-E5E05FB49A42}" srcId="{4B5C2BE8-054D-4E10-BCED-46173AB9A349}" destId="{4B26E8E2-13A5-43D7-A970-9F6FA2AFA193}" srcOrd="3" destOrd="0" parTransId="{27027A1B-797D-4F1F-938C-B26E0336AD45}" sibTransId="{F7AA3518-93F4-4699-8288-352ED507EE6E}"/>
    <dgm:cxn modelId="{C1D657D2-C583-4562-98E3-ED22C8A5E66F}" type="presOf" srcId="{0BF476B9-51AD-4360-9A6C-06FBC09FBE2C}" destId="{EFBA00D8-57BE-40FE-919F-F997ADE1655D}" srcOrd="0" destOrd="0" presId="urn:diagrams.loki3.com/VaryingWidthList"/>
    <dgm:cxn modelId="{1C977017-3984-47CF-8854-B32E6E4895AB}" srcId="{4B5C2BE8-054D-4E10-BCED-46173AB9A349}" destId="{01824B1B-0D8A-4063-86BC-921FD6467EBD}" srcOrd="1" destOrd="0" parTransId="{4F4DEADA-4F6A-467B-96BA-4E738DEBD3C7}" sibTransId="{D1D60FF3-378D-4427-93B7-9556F381C786}"/>
    <dgm:cxn modelId="{E0C0FDAE-527B-4D9A-9269-9EE9C9891227}" type="presParOf" srcId="{70FBB602-A48F-4F34-B601-E5CEA6B3E863}" destId="{96C7B940-80FE-4BFF-8D0E-F0B44366A015}" srcOrd="0" destOrd="0" presId="urn:diagrams.loki3.com/VaryingWidthList"/>
    <dgm:cxn modelId="{DBE4DD1C-A1B1-47B3-87BB-993D42D5E61D}" type="presParOf" srcId="{70FBB602-A48F-4F34-B601-E5CEA6B3E863}" destId="{184D7E30-2318-4A39-A2B8-DF2745BA7905}" srcOrd="1" destOrd="0" presId="urn:diagrams.loki3.com/VaryingWidthList"/>
    <dgm:cxn modelId="{FC47EA28-E424-4AD9-BC91-CED50D840D50}" type="presParOf" srcId="{70FBB602-A48F-4F34-B601-E5CEA6B3E863}" destId="{4F6DCE50-D077-43E3-88B3-F410A2EAD7EC}" srcOrd="2" destOrd="0" presId="urn:diagrams.loki3.com/VaryingWidthList"/>
    <dgm:cxn modelId="{1ACB07C9-E025-494C-BDD4-816BF7415AFE}" type="presParOf" srcId="{70FBB602-A48F-4F34-B601-E5CEA6B3E863}" destId="{D36DAE72-EC36-406D-AC0D-183EB49DC6C0}" srcOrd="3" destOrd="0" presId="urn:diagrams.loki3.com/VaryingWidthList"/>
    <dgm:cxn modelId="{AD78D064-9C63-4058-ADB9-D74F71666E07}" type="presParOf" srcId="{70FBB602-A48F-4F34-B601-E5CEA6B3E863}" destId="{EFBA00D8-57BE-40FE-919F-F997ADE1655D}" srcOrd="4" destOrd="0" presId="urn:diagrams.loki3.com/VaryingWidthList"/>
    <dgm:cxn modelId="{79178A60-6278-4808-B5F6-C901390152F9}" type="presParOf" srcId="{70FBB602-A48F-4F34-B601-E5CEA6B3E863}" destId="{70032C14-26E8-4C29-A2D9-3EE38A78BFE8}" srcOrd="5" destOrd="0" presId="urn:diagrams.loki3.com/VaryingWidthList"/>
    <dgm:cxn modelId="{70C64698-9230-4E80-B1F1-5FDAA24934C4}" type="presParOf" srcId="{70FBB602-A48F-4F34-B601-E5CEA6B3E863}" destId="{910219B1-F24F-4D2A-BD34-15F1472A7F1E}" srcOrd="6"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B5C2BE8-054D-4E10-BCED-46173AB9A349}" type="doc">
      <dgm:prSet loTypeId="urn:diagrams.loki3.com/VaryingWidthList" loCatId="list" qsTypeId="urn:microsoft.com/office/officeart/2005/8/quickstyle/simple1" qsCatId="simple" csTypeId="urn:microsoft.com/office/officeart/2005/8/colors/colorful2" csCatId="colorful" phldr="1"/>
      <dgm:spPr/>
    </dgm:pt>
    <dgm:pt modelId="{5B282250-5369-4E4C-84FD-36045D14F2D6}">
      <dgm:prSet phldrT="[Text]" custT="1"/>
      <dgm:spPr/>
      <dgm:t>
        <a:bodyPr/>
        <a:lstStyle/>
        <a:p>
          <a:r>
            <a:rPr lang="en-US" sz="2400" spc="-105" dirty="0" smtClean="0">
              <a:solidFill>
                <a:schemeClr val="bg1"/>
              </a:solidFill>
              <a:latin typeface="Arial" panose="020B0604020202020204" pitchFamily="34" charset="0"/>
              <a:cs typeface="Arial" panose="020B0604020202020204" pitchFamily="34" charset="0"/>
            </a:rPr>
            <a:t>Business </a:t>
          </a:r>
          <a:r>
            <a:rPr lang="en-US" sz="2400" spc="-5" dirty="0" smtClean="0">
              <a:solidFill>
                <a:schemeClr val="bg1"/>
              </a:solidFill>
              <a:latin typeface="Arial" panose="020B0604020202020204" pitchFamily="34" charset="0"/>
              <a:cs typeface="Arial" panose="020B0604020202020204" pitchFamily="34" charset="0"/>
            </a:rPr>
            <a:t>mangers and </a:t>
          </a:r>
          <a:r>
            <a:rPr lang="en-US" sz="2400" spc="5" dirty="0" smtClean="0">
              <a:solidFill>
                <a:schemeClr val="bg1"/>
              </a:solidFill>
              <a:latin typeface="Arial" panose="020B0604020202020204" pitchFamily="34" charset="0"/>
              <a:cs typeface="Arial" panose="020B0604020202020204" pitchFamily="34" charset="0"/>
            </a:rPr>
            <a:t>IT </a:t>
          </a:r>
          <a:r>
            <a:rPr lang="en-US" sz="2400" spc="-5" dirty="0" smtClean="0">
              <a:solidFill>
                <a:schemeClr val="bg1"/>
              </a:solidFill>
              <a:latin typeface="Arial" panose="020B0604020202020204" pitchFamily="34" charset="0"/>
              <a:cs typeface="Arial" panose="020B0604020202020204" pitchFamily="34" charset="0"/>
            </a:rPr>
            <a:t>professionals underestimate </a:t>
          </a:r>
          <a:r>
            <a:rPr lang="en-US" sz="2400" dirty="0" smtClean="0">
              <a:solidFill>
                <a:schemeClr val="bg1"/>
              </a:solidFill>
              <a:latin typeface="Arial" panose="020B0604020202020204" pitchFamily="34" charset="0"/>
              <a:cs typeface="Arial" panose="020B0604020202020204" pitchFamily="34" charset="0"/>
            </a:rPr>
            <a:t>the </a:t>
          </a:r>
          <a:r>
            <a:rPr lang="en-US" sz="2400" spc="-5" dirty="0" smtClean="0">
              <a:solidFill>
                <a:schemeClr val="bg1"/>
              </a:solidFill>
              <a:latin typeface="Arial" panose="020B0604020202020204" pitchFamily="34" charset="0"/>
              <a:cs typeface="Arial" panose="020B0604020202020204" pitchFamily="34" charset="0"/>
            </a:rPr>
            <a:t>complexity of </a:t>
          </a:r>
          <a:r>
            <a:rPr lang="en-US" sz="2400" dirty="0" smtClean="0">
              <a:solidFill>
                <a:schemeClr val="bg1"/>
              </a:solidFill>
              <a:latin typeface="Arial" panose="020B0604020202020204" pitchFamily="34" charset="0"/>
              <a:cs typeface="Arial" panose="020B0604020202020204" pitchFamily="34" charset="0"/>
            </a:rPr>
            <a:t>the  </a:t>
          </a:r>
          <a:r>
            <a:rPr lang="en-US" sz="2400" spc="-5" dirty="0" smtClean="0">
              <a:solidFill>
                <a:schemeClr val="bg1"/>
              </a:solidFill>
              <a:latin typeface="Arial" panose="020B0604020202020204" pitchFamily="34" charset="0"/>
              <a:cs typeface="Arial" panose="020B0604020202020204" pitchFamily="34" charset="0"/>
            </a:rPr>
            <a:t>planning, development, and training</a:t>
          </a:r>
          <a:r>
            <a:rPr lang="en-US" sz="2400" spc="50" dirty="0" smtClean="0">
              <a:solidFill>
                <a:schemeClr val="bg1"/>
              </a:solidFill>
              <a:latin typeface="Arial" panose="020B0604020202020204" pitchFamily="34" charset="0"/>
              <a:cs typeface="Arial" panose="020B0604020202020204" pitchFamily="34" charset="0"/>
            </a:rPr>
            <a:t> </a:t>
          </a:r>
          <a:r>
            <a:rPr lang="en-US" sz="2400" spc="-10" dirty="0" smtClean="0">
              <a:solidFill>
                <a:schemeClr val="bg1"/>
              </a:solidFill>
              <a:latin typeface="Arial" panose="020B0604020202020204" pitchFamily="34" charset="0"/>
              <a:cs typeface="Arial" panose="020B0604020202020204" pitchFamily="34" charset="0"/>
            </a:rPr>
            <a:t>needed</a:t>
          </a:r>
          <a:endParaRPr lang="en-US" sz="2400" dirty="0">
            <a:solidFill>
              <a:schemeClr val="bg1"/>
            </a:solidFill>
          </a:endParaRPr>
        </a:p>
      </dgm:t>
    </dgm:pt>
    <dgm:pt modelId="{00A4BBF8-9E52-4BB2-BD32-ACD3FFF9210F}" type="parTrans" cxnId="{0F4BC7A3-C4D3-4FF0-9D14-60CA5F8B1C6B}">
      <dgm:prSet/>
      <dgm:spPr/>
      <dgm:t>
        <a:bodyPr/>
        <a:lstStyle/>
        <a:p>
          <a:endParaRPr lang="en-US" sz="2400"/>
        </a:p>
      </dgm:t>
    </dgm:pt>
    <dgm:pt modelId="{DE00BB1C-FC3D-4713-A036-CB4D37AE245F}" type="sibTrans" cxnId="{0F4BC7A3-C4D3-4FF0-9D14-60CA5F8B1C6B}">
      <dgm:prSet/>
      <dgm:spPr/>
      <dgm:t>
        <a:bodyPr/>
        <a:lstStyle/>
        <a:p>
          <a:endParaRPr lang="en-US" sz="2400"/>
        </a:p>
      </dgm:t>
    </dgm:pt>
    <dgm:pt modelId="{9B473B83-B739-4C4B-B77F-824DC95B6B55}">
      <dgm:prSet custT="1"/>
      <dgm:spPr/>
      <dgm:t>
        <a:bodyPr/>
        <a:lstStyle/>
        <a:p>
          <a:r>
            <a:rPr lang="en-US" sz="2400" spc="-120" dirty="0" smtClean="0">
              <a:solidFill>
                <a:schemeClr val="bg1"/>
              </a:solidFill>
              <a:latin typeface="Arial" panose="020B0604020202020204" pitchFamily="34" charset="0"/>
              <a:cs typeface="Arial" panose="020B0604020202020204" pitchFamily="34" charset="0"/>
            </a:rPr>
            <a:t>Failure </a:t>
          </a:r>
          <a:r>
            <a:rPr lang="en-US" sz="2400" spc="5" dirty="0" smtClean="0">
              <a:solidFill>
                <a:schemeClr val="bg1"/>
              </a:solidFill>
              <a:latin typeface="Arial" panose="020B0604020202020204" pitchFamily="34" charset="0"/>
              <a:cs typeface="Arial" panose="020B0604020202020204" pitchFamily="34" charset="0"/>
            </a:rPr>
            <a:t>to </a:t>
          </a:r>
          <a:r>
            <a:rPr lang="en-US" sz="2400" spc="-10" dirty="0" smtClean="0">
              <a:solidFill>
                <a:schemeClr val="bg1"/>
              </a:solidFill>
              <a:latin typeface="Arial" panose="020B0604020202020204" pitchFamily="34" charset="0"/>
              <a:cs typeface="Arial" panose="020B0604020202020204" pitchFamily="34" charset="0"/>
            </a:rPr>
            <a:t>involve </a:t>
          </a:r>
          <a:r>
            <a:rPr lang="en-US" sz="2400" spc="-5" dirty="0" smtClean="0">
              <a:solidFill>
                <a:schemeClr val="bg1"/>
              </a:solidFill>
              <a:latin typeface="Arial" panose="020B0604020202020204" pitchFamily="34" charset="0"/>
              <a:cs typeface="Arial" panose="020B0604020202020204" pitchFamily="34" charset="0"/>
            </a:rPr>
            <a:t>affected employees in </a:t>
          </a:r>
          <a:r>
            <a:rPr lang="en-US" sz="2400" dirty="0" smtClean="0">
              <a:solidFill>
                <a:schemeClr val="bg1"/>
              </a:solidFill>
              <a:latin typeface="Arial" panose="020B0604020202020204" pitchFamily="34" charset="0"/>
              <a:cs typeface="Arial" panose="020B0604020202020204" pitchFamily="34" charset="0"/>
            </a:rPr>
            <a:t>the </a:t>
          </a:r>
          <a:r>
            <a:rPr lang="en-US" sz="2400" spc="-5" dirty="0" smtClean="0">
              <a:solidFill>
                <a:schemeClr val="bg1"/>
              </a:solidFill>
              <a:latin typeface="Arial" panose="020B0604020202020204" pitchFamily="34" charset="0"/>
              <a:cs typeface="Arial" panose="020B0604020202020204" pitchFamily="34" charset="0"/>
            </a:rPr>
            <a:t>planning </a:t>
          </a:r>
          <a:r>
            <a:rPr lang="en-US" sz="2400" dirty="0" smtClean="0">
              <a:solidFill>
                <a:schemeClr val="bg1"/>
              </a:solidFill>
              <a:latin typeface="Arial" panose="020B0604020202020204" pitchFamily="34" charset="0"/>
              <a:cs typeface="Arial" panose="020B0604020202020204" pitchFamily="34" charset="0"/>
            </a:rPr>
            <a:t>and </a:t>
          </a:r>
          <a:r>
            <a:rPr lang="en-US" sz="2400" spc="-5" dirty="0" smtClean="0">
              <a:solidFill>
                <a:schemeClr val="bg1"/>
              </a:solidFill>
              <a:latin typeface="Arial" panose="020B0604020202020204" pitchFamily="34" charset="0"/>
              <a:cs typeface="Arial" panose="020B0604020202020204" pitchFamily="34" charset="0"/>
            </a:rPr>
            <a:t>development</a:t>
          </a:r>
          <a:r>
            <a:rPr lang="en-US" sz="2400" spc="-95" dirty="0" smtClean="0">
              <a:solidFill>
                <a:schemeClr val="bg1"/>
              </a:solidFill>
              <a:latin typeface="Arial" panose="020B0604020202020204" pitchFamily="34" charset="0"/>
              <a:cs typeface="Arial" panose="020B0604020202020204" pitchFamily="34" charset="0"/>
            </a:rPr>
            <a:t> </a:t>
          </a:r>
          <a:r>
            <a:rPr lang="en-US" sz="2400" spc="-5" dirty="0" smtClean="0">
              <a:solidFill>
                <a:schemeClr val="bg1"/>
              </a:solidFill>
              <a:latin typeface="Arial" panose="020B0604020202020204" pitchFamily="34" charset="0"/>
              <a:cs typeface="Arial" panose="020B0604020202020204" pitchFamily="34" charset="0"/>
            </a:rPr>
            <a:t>phases</a:t>
          </a:r>
          <a:endParaRPr lang="en-US" sz="2400" dirty="0" smtClean="0">
            <a:solidFill>
              <a:schemeClr val="bg1"/>
            </a:solidFill>
            <a:latin typeface="Arial" panose="020B0604020202020204" pitchFamily="34" charset="0"/>
            <a:cs typeface="Arial" panose="020B0604020202020204" pitchFamily="34" charset="0"/>
          </a:endParaRPr>
        </a:p>
      </dgm:t>
    </dgm:pt>
    <dgm:pt modelId="{161D8369-F791-42E9-B31B-602383A8B53A}" type="parTrans" cxnId="{05F3055E-592F-41A5-813B-27CC142F474E}">
      <dgm:prSet/>
      <dgm:spPr/>
      <dgm:t>
        <a:bodyPr/>
        <a:lstStyle/>
        <a:p>
          <a:endParaRPr lang="en-US" sz="2400"/>
        </a:p>
      </dgm:t>
    </dgm:pt>
    <dgm:pt modelId="{4E27AC03-CE01-4EC8-A459-F04DB4F144D5}" type="sibTrans" cxnId="{05F3055E-592F-41A5-813B-27CC142F474E}">
      <dgm:prSet/>
      <dgm:spPr/>
      <dgm:t>
        <a:bodyPr/>
        <a:lstStyle/>
        <a:p>
          <a:endParaRPr lang="en-US" sz="2400"/>
        </a:p>
      </dgm:t>
    </dgm:pt>
    <dgm:pt modelId="{6C6AE90A-38C5-4A58-B58A-DCED0397078C}">
      <dgm:prSet custT="1"/>
      <dgm:spPr/>
      <dgm:t>
        <a:bodyPr/>
        <a:lstStyle/>
        <a:p>
          <a:r>
            <a:rPr lang="en-US" sz="2400" spc="-140" dirty="0" smtClean="0">
              <a:solidFill>
                <a:schemeClr val="bg1"/>
              </a:solidFill>
              <a:latin typeface="Arial" panose="020B0604020202020204" pitchFamily="34" charset="0"/>
              <a:cs typeface="Arial" panose="020B0604020202020204" pitchFamily="34" charset="0"/>
            </a:rPr>
            <a:t>Trying </a:t>
          </a:r>
          <a:r>
            <a:rPr lang="en-US" sz="2400" spc="5" dirty="0" smtClean="0">
              <a:solidFill>
                <a:schemeClr val="bg1"/>
              </a:solidFill>
              <a:latin typeface="Arial" panose="020B0604020202020204" pitchFamily="34" charset="0"/>
              <a:cs typeface="Arial" panose="020B0604020202020204" pitchFamily="34" charset="0"/>
            </a:rPr>
            <a:t>to </a:t>
          </a:r>
          <a:r>
            <a:rPr lang="en-US" sz="2400" spc="-5" dirty="0" smtClean="0">
              <a:solidFill>
                <a:schemeClr val="bg1"/>
              </a:solidFill>
              <a:latin typeface="Arial" panose="020B0604020202020204" pitchFamily="34" charset="0"/>
              <a:cs typeface="Arial" panose="020B0604020202020204" pitchFamily="34" charset="0"/>
            </a:rPr>
            <a:t>do </a:t>
          </a:r>
          <a:r>
            <a:rPr lang="en-US" sz="2400" dirty="0" smtClean="0">
              <a:solidFill>
                <a:schemeClr val="bg1"/>
              </a:solidFill>
              <a:latin typeface="Arial" panose="020B0604020202020204" pitchFamily="34" charset="0"/>
              <a:cs typeface="Arial" panose="020B0604020202020204" pitchFamily="34" charset="0"/>
            </a:rPr>
            <a:t>too much too fast in the </a:t>
          </a:r>
          <a:r>
            <a:rPr lang="en-US" sz="2400" spc="-5" dirty="0" smtClean="0">
              <a:solidFill>
                <a:schemeClr val="bg1"/>
              </a:solidFill>
              <a:latin typeface="Arial" panose="020B0604020202020204" pitchFamily="34" charset="0"/>
              <a:cs typeface="Arial" panose="020B0604020202020204" pitchFamily="34" charset="0"/>
            </a:rPr>
            <a:t>conversion</a:t>
          </a:r>
          <a:r>
            <a:rPr lang="en-US" sz="2400" spc="-114" dirty="0" smtClean="0">
              <a:solidFill>
                <a:schemeClr val="bg1"/>
              </a:solidFill>
              <a:latin typeface="Arial" panose="020B0604020202020204" pitchFamily="34" charset="0"/>
              <a:cs typeface="Arial" panose="020B0604020202020204" pitchFamily="34" charset="0"/>
            </a:rPr>
            <a:t> </a:t>
          </a:r>
          <a:r>
            <a:rPr lang="en-US" sz="2400" spc="-5" dirty="0" smtClean="0">
              <a:solidFill>
                <a:schemeClr val="bg1"/>
              </a:solidFill>
              <a:latin typeface="Arial" panose="020B0604020202020204" pitchFamily="34" charset="0"/>
              <a:cs typeface="Arial" panose="020B0604020202020204" pitchFamily="34" charset="0"/>
            </a:rPr>
            <a:t>process</a:t>
          </a:r>
          <a:endParaRPr lang="en-US" sz="2400" dirty="0" smtClean="0">
            <a:solidFill>
              <a:schemeClr val="bg1"/>
            </a:solidFill>
            <a:latin typeface="Arial" panose="020B0604020202020204" pitchFamily="34" charset="0"/>
            <a:cs typeface="Arial" panose="020B0604020202020204" pitchFamily="34" charset="0"/>
          </a:endParaRPr>
        </a:p>
      </dgm:t>
    </dgm:pt>
    <dgm:pt modelId="{BD3BE7C7-7AA4-418F-8E81-ED66114F5048}" type="parTrans" cxnId="{348D574D-4BF4-4706-89AD-9909C65B5316}">
      <dgm:prSet/>
      <dgm:spPr/>
      <dgm:t>
        <a:bodyPr/>
        <a:lstStyle/>
        <a:p>
          <a:endParaRPr lang="en-US" sz="2400"/>
        </a:p>
      </dgm:t>
    </dgm:pt>
    <dgm:pt modelId="{E4C8087C-D04E-413F-960D-E71C071029F7}" type="sibTrans" cxnId="{348D574D-4BF4-4706-89AD-9909C65B5316}">
      <dgm:prSet/>
      <dgm:spPr/>
      <dgm:t>
        <a:bodyPr/>
        <a:lstStyle/>
        <a:p>
          <a:endParaRPr lang="en-US" sz="2400"/>
        </a:p>
      </dgm:t>
    </dgm:pt>
    <dgm:pt modelId="{A921167D-5379-47C3-9572-FB2340E00E5C}">
      <dgm:prSet custT="1"/>
      <dgm:spPr/>
      <dgm:t>
        <a:bodyPr/>
        <a:lstStyle/>
        <a:p>
          <a:r>
            <a:rPr lang="en-US" sz="2400" spc="-120" dirty="0" smtClean="0">
              <a:solidFill>
                <a:schemeClr val="bg1"/>
              </a:solidFill>
              <a:latin typeface="Arial" panose="020B0604020202020204" pitchFamily="34" charset="0"/>
              <a:cs typeface="Arial" panose="020B0604020202020204" pitchFamily="34" charset="0"/>
            </a:rPr>
            <a:t>Failure </a:t>
          </a:r>
          <a:r>
            <a:rPr lang="en-US" sz="2400" spc="5" dirty="0" smtClean="0">
              <a:solidFill>
                <a:schemeClr val="bg1"/>
              </a:solidFill>
              <a:latin typeface="Arial" panose="020B0604020202020204" pitchFamily="34" charset="0"/>
              <a:cs typeface="Arial" panose="020B0604020202020204" pitchFamily="34" charset="0"/>
            </a:rPr>
            <a:t>to </a:t>
          </a:r>
          <a:r>
            <a:rPr lang="en-US" sz="2400" spc="-5" dirty="0" smtClean="0">
              <a:solidFill>
                <a:schemeClr val="bg1"/>
              </a:solidFill>
              <a:latin typeface="Arial" panose="020B0604020202020204" pitchFamily="34" charset="0"/>
              <a:cs typeface="Arial" panose="020B0604020202020204" pitchFamily="34" charset="0"/>
            </a:rPr>
            <a:t>do enough </a:t>
          </a:r>
          <a:r>
            <a:rPr lang="en-US" sz="2400" dirty="0" smtClean="0">
              <a:solidFill>
                <a:schemeClr val="bg1"/>
              </a:solidFill>
              <a:latin typeface="Arial" panose="020B0604020202020204" pitchFamily="34" charset="0"/>
              <a:cs typeface="Arial" panose="020B0604020202020204" pitchFamily="34" charset="0"/>
            </a:rPr>
            <a:t>data </a:t>
          </a:r>
          <a:r>
            <a:rPr lang="en-US" sz="2400" spc="-5" dirty="0" smtClean="0">
              <a:solidFill>
                <a:schemeClr val="bg1"/>
              </a:solidFill>
              <a:latin typeface="Arial" panose="020B0604020202020204" pitchFamily="34" charset="0"/>
              <a:cs typeface="Arial" panose="020B0604020202020204" pitchFamily="34" charset="0"/>
            </a:rPr>
            <a:t>conversion and</a:t>
          </a:r>
          <a:r>
            <a:rPr lang="en-US" sz="2400" spc="-135" dirty="0" smtClean="0">
              <a:solidFill>
                <a:schemeClr val="bg1"/>
              </a:solidFill>
              <a:latin typeface="Arial" panose="020B0604020202020204" pitchFamily="34" charset="0"/>
              <a:cs typeface="Arial" panose="020B0604020202020204" pitchFamily="34" charset="0"/>
            </a:rPr>
            <a:t> </a:t>
          </a:r>
          <a:r>
            <a:rPr lang="en-US" sz="2400" spc="-5" dirty="0" smtClean="0">
              <a:solidFill>
                <a:schemeClr val="bg1"/>
              </a:solidFill>
              <a:latin typeface="Arial" panose="020B0604020202020204" pitchFamily="34" charset="0"/>
              <a:cs typeface="Arial" panose="020B0604020202020204" pitchFamily="34" charset="0"/>
            </a:rPr>
            <a:t>testing</a:t>
          </a:r>
          <a:endParaRPr lang="en-US" sz="2400" dirty="0">
            <a:solidFill>
              <a:schemeClr val="bg1"/>
            </a:solidFill>
            <a:latin typeface="Arial" panose="020B0604020202020204" pitchFamily="34" charset="0"/>
            <a:cs typeface="Arial" panose="020B0604020202020204" pitchFamily="34" charset="0"/>
          </a:endParaRPr>
        </a:p>
      </dgm:t>
    </dgm:pt>
    <dgm:pt modelId="{2C72245D-8205-4B0E-9364-BA6A4BE123D7}" type="parTrans" cxnId="{56AD1935-8082-4D9F-8302-22D24977EE49}">
      <dgm:prSet/>
      <dgm:spPr/>
      <dgm:t>
        <a:bodyPr/>
        <a:lstStyle/>
        <a:p>
          <a:endParaRPr lang="en-US" sz="2400"/>
        </a:p>
      </dgm:t>
    </dgm:pt>
    <dgm:pt modelId="{ACE4604D-AA5C-407B-9254-681B506B7F0A}" type="sibTrans" cxnId="{56AD1935-8082-4D9F-8302-22D24977EE49}">
      <dgm:prSet/>
      <dgm:spPr/>
      <dgm:t>
        <a:bodyPr/>
        <a:lstStyle/>
        <a:p>
          <a:endParaRPr lang="en-US" sz="2400"/>
        </a:p>
      </dgm:t>
    </dgm:pt>
    <dgm:pt modelId="{70FBB602-A48F-4F34-B601-E5CEA6B3E863}" type="pres">
      <dgm:prSet presAssocID="{4B5C2BE8-054D-4E10-BCED-46173AB9A349}" presName="Name0" presStyleCnt="0">
        <dgm:presLayoutVars>
          <dgm:resizeHandles/>
        </dgm:presLayoutVars>
      </dgm:prSet>
      <dgm:spPr/>
    </dgm:pt>
    <dgm:pt modelId="{96C7B940-80FE-4BFF-8D0E-F0B44366A015}" type="pres">
      <dgm:prSet presAssocID="{5B282250-5369-4E4C-84FD-36045D14F2D6}" presName="text" presStyleLbl="node1" presStyleIdx="0" presStyleCnt="4" custScaleX="129443" custLinFactNeighborY="20514">
        <dgm:presLayoutVars>
          <dgm:bulletEnabled val="1"/>
        </dgm:presLayoutVars>
      </dgm:prSet>
      <dgm:spPr/>
      <dgm:t>
        <a:bodyPr/>
        <a:lstStyle/>
        <a:p>
          <a:endParaRPr lang="en-US"/>
        </a:p>
      </dgm:t>
    </dgm:pt>
    <dgm:pt modelId="{184D7E30-2318-4A39-A2B8-DF2745BA7905}" type="pres">
      <dgm:prSet presAssocID="{DE00BB1C-FC3D-4713-A036-CB4D37AE245F}" presName="space" presStyleCnt="0"/>
      <dgm:spPr/>
    </dgm:pt>
    <dgm:pt modelId="{4BA095ED-5187-4932-96CF-E156020ED5C5}" type="pres">
      <dgm:prSet presAssocID="{9B473B83-B739-4C4B-B77F-824DC95B6B55}" presName="text" presStyleLbl="node1" presStyleIdx="1" presStyleCnt="4" custScaleX="207781">
        <dgm:presLayoutVars>
          <dgm:bulletEnabled val="1"/>
        </dgm:presLayoutVars>
      </dgm:prSet>
      <dgm:spPr/>
      <dgm:t>
        <a:bodyPr/>
        <a:lstStyle/>
        <a:p>
          <a:endParaRPr lang="en-US"/>
        </a:p>
      </dgm:t>
    </dgm:pt>
    <dgm:pt modelId="{9228FD2B-7D39-404F-B485-425E9247D825}" type="pres">
      <dgm:prSet presAssocID="{4E27AC03-CE01-4EC8-A459-F04DB4F144D5}" presName="space" presStyleCnt="0"/>
      <dgm:spPr/>
    </dgm:pt>
    <dgm:pt modelId="{51E47AA1-B672-4E2F-8388-A5FFD3CBE202}" type="pres">
      <dgm:prSet presAssocID="{6C6AE90A-38C5-4A58-B58A-DCED0397078C}" presName="text" presStyleLbl="node1" presStyleIdx="2" presStyleCnt="4" custScaleX="273944">
        <dgm:presLayoutVars>
          <dgm:bulletEnabled val="1"/>
        </dgm:presLayoutVars>
      </dgm:prSet>
      <dgm:spPr/>
      <dgm:t>
        <a:bodyPr/>
        <a:lstStyle/>
        <a:p>
          <a:endParaRPr lang="en-US"/>
        </a:p>
      </dgm:t>
    </dgm:pt>
    <dgm:pt modelId="{306FBA5D-8058-48F1-A0F4-070328E2ADDA}" type="pres">
      <dgm:prSet presAssocID="{E4C8087C-D04E-413F-960D-E71C071029F7}" presName="space" presStyleCnt="0"/>
      <dgm:spPr/>
    </dgm:pt>
    <dgm:pt modelId="{5ACEEA9C-6017-45B1-9F05-946CBACE71C3}" type="pres">
      <dgm:prSet presAssocID="{A921167D-5379-47C3-9572-FB2340E00E5C}" presName="text" presStyleLbl="node1" presStyleIdx="3" presStyleCnt="4" custScaleX="316668">
        <dgm:presLayoutVars>
          <dgm:bulletEnabled val="1"/>
        </dgm:presLayoutVars>
      </dgm:prSet>
      <dgm:spPr/>
      <dgm:t>
        <a:bodyPr/>
        <a:lstStyle/>
        <a:p>
          <a:endParaRPr lang="en-US"/>
        </a:p>
      </dgm:t>
    </dgm:pt>
  </dgm:ptLst>
  <dgm:cxnLst>
    <dgm:cxn modelId="{348D574D-4BF4-4706-89AD-9909C65B5316}" srcId="{4B5C2BE8-054D-4E10-BCED-46173AB9A349}" destId="{6C6AE90A-38C5-4A58-B58A-DCED0397078C}" srcOrd="2" destOrd="0" parTransId="{BD3BE7C7-7AA4-418F-8E81-ED66114F5048}" sibTransId="{E4C8087C-D04E-413F-960D-E71C071029F7}"/>
    <dgm:cxn modelId="{CB332FD3-E7C8-4BC5-86DB-772282248879}" type="presOf" srcId="{5B282250-5369-4E4C-84FD-36045D14F2D6}" destId="{96C7B940-80FE-4BFF-8D0E-F0B44366A015}" srcOrd="0" destOrd="0" presId="urn:diagrams.loki3.com/VaryingWidthList"/>
    <dgm:cxn modelId="{4CD595A8-A42E-4B08-822E-EBB38E80D54F}" type="presOf" srcId="{6C6AE90A-38C5-4A58-B58A-DCED0397078C}" destId="{51E47AA1-B672-4E2F-8388-A5FFD3CBE202}" srcOrd="0" destOrd="0" presId="urn:diagrams.loki3.com/VaryingWidthList"/>
    <dgm:cxn modelId="{22A69236-CD3C-4343-9D36-400168FD87AF}" type="presOf" srcId="{9B473B83-B739-4C4B-B77F-824DC95B6B55}" destId="{4BA095ED-5187-4932-96CF-E156020ED5C5}" srcOrd="0" destOrd="0" presId="urn:diagrams.loki3.com/VaryingWidthList"/>
    <dgm:cxn modelId="{D36CCE5B-8DDA-4C2B-A899-FD6B2543F461}" type="presOf" srcId="{4B5C2BE8-054D-4E10-BCED-46173AB9A349}" destId="{70FBB602-A48F-4F34-B601-E5CEA6B3E863}" srcOrd="0" destOrd="0" presId="urn:diagrams.loki3.com/VaryingWidthList"/>
    <dgm:cxn modelId="{05F3055E-592F-41A5-813B-27CC142F474E}" srcId="{4B5C2BE8-054D-4E10-BCED-46173AB9A349}" destId="{9B473B83-B739-4C4B-B77F-824DC95B6B55}" srcOrd="1" destOrd="0" parTransId="{161D8369-F791-42E9-B31B-602383A8B53A}" sibTransId="{4E27AC03-CE01-4EC8-A459-F04DB4F144D5}"/>
    <dgm:cxn modelId="{0F4BC7A3-C4D3-4FF0-9D14-60CA5F8B1C6B}" srcId="{4B5C2BE8-054D-4E10-BCED-46173AB9A349}" destId="{5B282250-5369-4E4C-84FD-36045D14F2D6}" srcOrd="0" destOrd="0" parTransId="{00A4BBF8-9E52-4BB2-BD32-ACD3FFF9210F}" sibTransId="{DE00BB1C-FC3D-4713-A036-CB4D37AE245F}"/>
    <dgm:cxn modelId="{797E5B09-F8E0-4811-A151-45518F52947B}" type="presOf" srcId="{A921167D-5379-47C3-9572-FB2340E00E5C}" destId="{5ACEEA9C-6017-45B1-9F05-946CBACE71C3}" srcOrd="0" destOrd="0" presId="urn:diagrams.loki3.com/VaryingWidthList"/>
    <dgm:cxn modelId="{56AD1935-8082-4D9F-8302-22D24977EE49}" srcId="{4B5C2BE8-054D-4E10-BCED-46173AB9A349}" destId="{A921167D-5379-47C3-9572-FB2340E00E5C}" srcOrd="3" destOrd="0" parTransId="{2C72245D-8205-4B0E-9364-BA6A4BE123D7}" sibTransId="{ACE4604D-AA5C-407B-9254-681B506B7F0A}"/>
    <dgm:cxn modelId="{E0C0FDAE-527B-4D9A-9269-9EE9C9891227}" type="presParOf" srcId="{70FBB602-A48F-4F34-B601-E5CEA6B3E863}" destId="{96C7B940-80FE-4BFF-8D0E-F0B44366A015}" srcOrd="0" destOrd="0" presId="urn:diagrams.loki3.com/VaryingWidthList"/>
    <dgm:cxn modelId="{DBE4DD1C-A1B1-47B3-87BB-993D42D5E61D}" type="presParOf" srcId="{70FBB602-A48F-4F34-B601-E5CEA6B3E863}" destId="{184D7E30-2318-4A39-A2B8-DF2745BA7905}" srcOrd="1" destOrd="0" presId="urn:diagrams.loki3.com/VaryingWidthList"/>
    <dgm:cxn modelId="{3BC99041-66CD-4360-A07D-C2CB97AC9A5A}" type="presParOf" srcId="{70FBB602-A48F-4F34-B601-E5CEA6B3E863}" destId="{4BA095ED-5187-4932-96CF-E156020ED5C5}" srcOrd="2" destOrd="0" presId="urn:diagrams.loki3.com/VaryingWidthList"/>
    <dgm:cxn modelId="{7E42AC21-6F05-4BCF-A022-BCD6C1DB3940}" type="presParOf" srcId="{70FBB602-A48F-4F34-B601-E5CEA6B3E863}" destId="{9228FD2B-7D39-404F-B485-425E9247D825}" srcOrd="3" destOrd="0" presId="urn:diagrams.loki3.com/VaryingWidthList"/>
    <dgm:cxn modelId="{31943292-E41E-400B-A57F-C7A4EFAC7CE3}" type="presParOf" srcId="{70FBB602-A48F-4F34-B601-E5CEA6B3E863}" destId="{51E47AA1-B672-4E2F-8388-A5FFD3CBE202}" srcOrd="4" destOrd="0" presId="urn:diagrams.loki3.com/VaryingWidthList"/>
    <dgm:cxn modelId="{216E64A9-8B23-4A92-83BB-BED82B5797E2}" type="presParOf" srcId="{70FBB602-A48F-4F34-B601-E5CEA6B3E863}" destId="{306FBA5D-8058-48F1-A0F4-070328E2ADDA}" srcOrd="5" destOrd="0" presId="urn:diagrams.loki3.com/VaryingWidthList"/>
    <dgm:cxn modelId="{F77699E0-F929-4451-8BF4-BBEE8FFB69A8}" type="presParOf" srcId="{70FBB602-A48F-4F34-B601-E5CEA6B3E863}" destId="{5ACEEA9C-6017-45B1-9F05-946CBACE71C3}" srcOrd="6"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75712FD-31DC-472F-9889-F3233C8D2E96}"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18F43FF-4025-46C3-B589-A800577CCD6F}">
      <dgm:prSet phldrT="[Text]"/>
      <dgm:spPr/>
      <dgm:t>
        <a:bodyPr/>
        <a:lstStyle/>
        <a:p>
          <a:r>
            <a:rPr lang="en-US" spc="110" dirty="0" smtClean="0">
              <a:latin typeface="Verdana"/>
              <a:cs typeface="Verdana"/>
            </a:rPr>
            <a:t>Change</a:t>
          </a:r>
          <a:r>
            <a:rPr lang="en-US" spc="-220" dirty="0" smtClean="0">
              <a:latin typeface="Verdana"/>
              <a:cs typeface="Verdana"/>
            </a:rPr>
            <a:t> </a:t>
          </a:r>
          <a:r>
            <a:rPr lang="en-US" spc="65" dirty="0" smtClean="0">
              <a:latin typeface="Verdana"/>
              <a:cs typeface="Verdana"/>
            </a:rPr>
            <a:t>Management</a:t>
          </a:r>
          <a:endParaRPr lang="en-US" dirty="0"/>
        </a:p>
      </dgm:t>
    </dgm:pt>
    <dgm:pt modelId="{AED4D08A-94C2-426F-983C-1F8838B8E5AE}" type="parTrans" cxnId="{C1FE60B9-6E18-40A0-B4C9-7BEDD57D7C4D}">
      <dgm:prSet/>
      <dgm:spPr/>
      <dgm:t>
        <a:bodyPr/>
        <a:lstStyle/>
        <a:p>
          <a:endParaRPr lang="en-US"/>
        </a:p>
      </dgm:t>
    </dgm:pt>
    <dgm:pt modelId="{1B0ACC66-DB83-436C-9E96-373691DCF67E}" type="sibTrans" cxnId="{C1FE60B9-6E18-40A0-B4C9-7BEDD57D7C4D}">
      <dgm:prSet/>
      <dgm:spPr/>
      <dgm:t>
        <a:bodyPr/>
        <a:lstStyle/>
        <a:p>
          <a:endParaRPr lang="en-US"/>
        </a:p>
      </dgm:t>
    </dgm:pt>
    <dgm:pt modelId="{E2C2FAEC-1995-4D0C-A309-D3F695E67D3C}">
      <dgm:prSet/>
      <dgm:spPr/>
      <dgm:t>
        <a:bodyPr/>
        <a:lstStyle/>
        <a:p>
          <a:r>
            <a:rPr lang="en-US" spc="-135" dirty="0" smtClean="0">
              <a:latin typeface="Verdana"/>
              <a:cs typeface="Verdana"/>
            </a:rPr>
            <a:t>Extensive </a:t>
          </a:r>
          <a:r>
            <a:rPr lang="en-US" spc="10" dirty="0" smtClean="0">
              <a:latin typeface="Verdana"/>
              <a:cs typeface="Verdana"/>
            </a:rPr>
            <a:t>Education </a:t>
          </a:r>
          <a:r>
            <a:rPr lang="en-US" spc="105" dirty="0" smtClean="0">
              <a:latin typeface="Verdana"/>
              <a:cs typeface="Verdana"/>
            </a:rPr>
            <a:t>And</a:t>
          </a:r>
          <a:r>
            <a:rPr lang="en-US" spc="-535" dirty="0" smtClean="0">
              <a:latin typeface="Verdana"/>
              <a:cs typeface="Verdana"/>
            </a:rPr>
            <a:t> </a:t>
          </a:r>
          <a:r>
            <a:rPr lang="en-US" spc="-135" dirty="0" smtClean="0">
              <a:latin typeface="Verdana"/>
              <a:cs typeface="Verdana"/>
            </a:rPr>
            <a:t>Training</a:t>
          </a:r>
          <a:endParaRPr lang="en-US" dirty="0" smtClean="0">
            <a:latin typeface="Verdana"/>
            <a:cs typeface="Verdana"/>
          </a:endParaRPr>
        </a:p>
      </dgm:t>
    </dgm:pt>
    <dgm:pt modelId="{ED00CB7F-07D4-43B9-AEB2-2130A92BB756}" type="parTrans" cxnId="{1FBDCFC5-86A9-4305-8D4F-6E35A953D55D}">
      <dgm:prSet/>
      <dgm:spPr/>
      <dgm:t>
        <a:bodyPr/>
        <a:lstStyle/>
        <a:p>
          <a:endParaRPr lang="en-US"/>
        </a:p>
      </dgm:t>
    </dgm:pt>
    <dgm:pt modelId="{AE6EB750-07EC-40E6-B9FC-4CD27703AB5D}" type="sibTrans" cxnId="{1FBDCFC5-86A9-4305-8D4F-6E35A953D55D}">
      <dgm:prSet/>
      <dgm:spPr/>
      <dgm:t>
        <a:bodyPr/>
        <a:lstStyle/>
        <a:p>
          <a:endParaRPr lang="en-US"/>
        </a:p>
      </dgm:t>
    </dgm:pt>
    <dgm:pt modelId="{5345238D-F268-4298-940B-05EF8891E62F}">
      <dgm:prSet/>
      <dgm:spPr/>
      <dgm:t>
        <a:bodyPr/>
        <a:lstStyle/>
        <a:p>
          <a:r>
            <a:rPr lang="en-US" spc="55" dirty="0" smtClean="0">
              <a:latin typeface="Verdana"/>
              <a:cs typeface="Verdana"/>
            </a:rPr>
            <a:t>Data</a:t>
          </a:r>
          <a:r>
            <a:rPr lang="en-US" spc="-229" dirty="0" smtClean="0">
              <a:latin typeface="Verdana"/>
              <a:cs typeface="Verdana"/>
            </a:rPr>
            <a:t> </a:t>
          </a:r>
          <a:r>
            <a:rPr lang="en-US" spc="75" dirty="0" smtClean="0">
              <a:latin typeface="Verdana"/>
              <a:cs typeface="Verdana"/>
            </a:rPr>
            <a:t>Clean</a:t>
          </a:r>
          <a:r>
            <a:rPr lang="en-US" spc="-225" dirty="0" smtClean="0">
              <a:latin typeface="Verdana"/>
              <a:cs typeface="Verdana"/>
            </a:rPr>
            <a:t> </a:t>
          </a:r>
          <a:r>
            <a:rPr lang="en-US" spc="50" dirty="0" smtClean="0">
              <a:latin typeface="Verdana"/>
              <a:cs typeface="Verdana"/>
            </a:rPr>
            <a:t>Up</a:t>
          </a:r>
          <a:r>
            <a:rPr lang="en-US" spc="-225" dirty="0" smtClean="0">
              <a:latin typeface="Verdana"/>
              <a:cs typeface="Verdana"/>
            </a:rPr>
            <a:t> </a:t>
          </a:r>
          <a:r>
            <a:rPr lang="en-US" spc="110" dirty="0" smtClean="0">
              <a:latin typeface="Verdana"/>
              <a:cs typeface="Verdana"/>
            </a:rPr>
            <a:t>And</a:t>
          </a:r>
          <a:r>
            <a:rPr lang="en-US" spc="-220" dirty="0" smtClean="0">
              <a:latin typeface="Verdana"/>
              <a:cs typeface="Verdana"/>
            </a:rPr>
            <a:t> </a:t>
          </a:r>
          <a:r>
            <a:rPr lang="en-US" spc="55" dirty="0" smtClean="0">
              <a:latin typeface="Verdana"/>
              <a:cs typeface="Verdana"/>
            </a:rPr>
            <a:t>Data</a:t>
          </a:r>
          <a:r>
            <a:rPr lang="en-US" spc="-229" dirty="0" smtClean="0">
              <a:latin typeface="Verdana"/>
              <a:cs typeface="Verdana"/>
            </a:rPr>
            <a:t> </a:t>
          </a:r>
          <a:r>
            <a:rPr lang="en-US" spc="-150" dirty="0" smtClean="0">
              <a:latin typeface="Verdana"/>
              <a:cs typeface="Verdana"/>
            </a:rPr>
            <a:t>Integrity</a:t>
          </a:r>
          <a:endParaRPr lang="en-US" dirty="0" smtClean="0">
            <a:latin typeface="Verdana"/>
            <a:cs typeface="Verdana"/>
          </a:endParaRPr>
        </a:p>
      </dgm:t>
    </dgm:pt>
    <dgm:pt modelId="{FF499C18-662F-429A-9868-3D25738FEE39}" type="parTrans" cxnId="{31057ECD-F887-4A2B-9237-18CF3EED81D8}">
      <dgm:prSet/>
      <dgm:spPr/>
      <dgm:t>
        <a:bodyPr/>
        <a:lstStyle/>
        <a:p>
          <a:endParaRPr lang="en-US"/>
        </a:p>
      </dgm:t>
    </dgm:pt>
    <dgm:pt modelId="{CA4DC6F6-2E46-45B7-B8B1-FB7BF8E36225}" type="sibTrans" cxnId="{31057ECD-F887-4A2B-9237-18CF3EED81D8}">
      <dgm:prSet/>
      <dgm:spPr/>
      <dgm:t>
        <a:bodyPr/>
        <a:lstStyle/>
        <a:p>
          <a:endParaRPr lang="en-US"/>
        </a:p>
      </dgm:t>
    </dgm:pt>
    <dgm:pt modelId="{ECB31402-22B3-4069-8882-95AE39CA9C57}">
      <dgm:prSet/>
      <dgm:spPr/>
      <dgm:t>
        <a:bodyPr/>
        <a:lstStyle/>
        <a:p>
          <a:r>
            <a:rPr lang="en-US" spc="-60" dirty="0" smtClean="0">
              <a:latin typeface="Verdana"/>
              <a:cs typeface="Verdana"/>
            </a:rPr>
            <a:t>Implementation </a:t>
          </a:r>
          <a:r>
            <a:rPr lang="en-US" spc="-290" dirty="0" smtClean="0">
              <a:latin typeface="Verdana"/>
              <a:cs typeface="Verdana"/>
            </a:rPr>
            <a:t>Is </a:t>
          </a:r>
          <a:r>
            <a:rPr lang="en-US" spc="30" dirty="0" smtClean="0">
              <a:latin typeface="Verdana"/>
              <a:cs typeface="Verdana"/>
            </a:rPr>
            <a:t>Viewed </a:t>
          </a:r>
          <a:r>
            <a:rPr lang="en-US" spc="-75" dirty="0" smtClean="0">
              <a:latin typeface="Verdana"/>
              <a:cs typeface="Verdana"/>
            </a:rPr>
            <a:t>As</a:t>
          </a:r>
          <a:r>
            <a:rPr lang="en-US" spc="-615" dirty="0" smtClean="0">
              <a:latin typeface="Verdana"/>
              <a:cs typeface="Verdana"/>
            </a:rPr>
            <a:t> </a:t>
          </a:r>
          <a:r>
            <a:rPr lang="en-US" spc="75" dirty="0" smtClean="0">
              <a:latin typeface="Verdana"/>
              <a:cs typeface="Verdana"/>
            </a:rPr>
            <a:t>An  </a:t>
          </a:r>
          <a:r>
            <a:rPr lang="en-US" spc="25" dirty="0" smtClean="0">
              <a:latin typeface="Verdana"/>
              <a:cs typeface="Verdana"/>
            </a:rPr>
            <a:t>Ongoing</a:t>
          </a:r>
          <a:r>
            <a:rPr lang="en-US" spc="-220" dirty="0" smtClean="0">
              <a:latin typeface="Verdana"/>
              <a:cs typeface="Verdana"/>
            </a:rPr>
            <a:t> </a:t>
          </a:r>
          <a:r>
            <a:rPr lang="en-US" spc="-50" dirty="0" smtClean="0">
              <a:latin typeface="Verdana"/>
              <a:cs typeface="Verdana"/>
            </a:rPr>
            <a:t>Process</a:t>
          </a:r>
          <a:endParaRPr lang="en-US" dirty="0">
            <a:latin typeface="Verdana"/>
            <a:cs typeface="Verdana"/>
          </a:endParaRPr>
        </a:p>
      </dgm:t>
    </dgm:pt>
    <dgm:pt modelId="{73364393-2CC5-4E33-90A5-56C29CE21182}" type="parTrans" cxnId="{CB12BBC0-35D8-4118-8BFC-C72A8CCAC70C}">
      <dgm:prSet/>
      <dgm:spPr/>
      <dgm:t>
        <a:bodyPr/>
        <a:lstStyle/>
        <a:p>
          <a:endParaRPr lang="en-US"/>
        </a:p>
      </dgm:t>
    </dgm:pt>
    <dgm:pt modelId="{6E31EACF-A911-497E-B40B-A15322E26E36}" type="sibTrans" cxnId="{CB12BBC0-35D8-4118-8BFC-C72A8CCAC70C}">
      <dgm:prSet/>
      <dgm:spPr/>
      <dgm:t>
        <a:bodyPr/>
        <a:lstStyle/>
        <a:p>
          <a:endParaRPr lang="en-US"/>
        </a:p>
      </dgm:t>
    </dgm:pt>
    <dgm:pt modelId="{586A34AE-7282-4432-BB7D-C675D0179A4D}" type="pres">
      <dgm:prSet presAssocID="{A75712FD-31DC-472F-9889-F3233C8D2E96}" presName="diagram" presStyleCnt="0">
        <dgm:presLayoutVars>
          <dgm:dir/>
          <dgm:resizeHandles val="exact"/>
        </dgm:presLayoutVars>
      </dgm:prSet>
      <dgm:spPr/>
      <dgm:t>
        <a:bodyPr/>
        <a:lstStyle/>
        <a:p>
          <a:endParaRPr lang="en-US"/>
        </a:p>
      </dgm:t>
    </dgm:pt>
    <dgm:pt modelId="{14FD1200-F6BC-4E3D-B26B-C16CB3326CB5}" type="pres">
      <dgm:prSet presAssocID="{D18F43FF-4025-46C3-B589-A800577CCD6F}" presName="node" presStyleLbl="node1" presStyleIdx="0" presStyleCnt="4">
        <dgm:presLayoutVars>
          <dgm:bulletEnabled val="1"/>
        </dgm:presLayoutVars>
      </dgm:prSet>
      <dgm:spPr/>
      <dgm:t>
        <a:bodyPr/>
        <a:lstStyle/>
        <a:p>
          <a:endParaRPr lang="en-US"/>
        </a:p>
      </dgm:t>
    </dgm:pt>
    <dgm:pt modelId="{AEC386C4-1E73-4249-9CDA-9C14E3CA8A8E}" type="pres">
      <dgm:prSet presAssocID="{1B0ACC66-DB83-436C-9E96-373691DCF67E}" presName="sibTrans" presStyleCnt="0"/>
      <dgm:spPr/>
    </dgm:pt>
    <dgm:pt modelId="{CB0BCC18-CB40-448B-A876-D8D33E1362E5}" type="pres">
      <dgm:prSet presAssocID="{E2C2FAEC-1995-4D0C-A309-D3F695E67D3C}" presName="node" presStyleLbl="node1" presStyleIdx="1" presStyleCnt="4">
        <dgm:presLayoutVars>
          <dgm:bulletEnabled val="1"/>
        </dgm:presLayoutVars>
      </dgm:prSet>
      <dgm:spPr/>
      <dgm:t>
        <a:bodyPr/>
        <a:lstStyle/>
        <a:p>
          <a:endParaRPr lang="en-US"/>
        </a:p>
      </dgm:t>
    </dgm:pt>
    <dgm:pt modelId="{8678E4B5-8524-4F57-9B4E-47ED73266BE3}" type="pres">
      <dgm:prSet presAssocID="{AE6EB750-07EC-40E6-B9FC-4CD27703AB5D}" presName="sibTrans" presStyleCnt="0"/>
      <dgm:spPr/>
    </dgm:pt>
    <dgm:pt modelId="{A8B4D0E3-140C-48EB-A32A-D491D12489B4}" type="pres">
      <dgm:prSet presAssocID="{5345238D-F268-4298-940B-05EF8891E62F}" presName="node" presStyleLbl="node1" presStyleIdx="2" presStyleCnt="4">
        <dgm:presLayoutVars>
          <dgm:bulletEnabled val="1"/>
        </dgm:presLayoutVars>
      </dgm:prSet>
      <dgm:spPr/>
      <dgm:t>
        <a:bodyPr/>
        <a:lstStyle/>
        <a:p>
          <a:endParaRPr lang="en-US"/>
        </a:p>
      </dgm:t>
    </dgm:pt>
    <dgm:pt modelId="{E42B28E6-7966-4978-81C9-8D71E61F3D68}" type="pres">
      <dgm:prSet presAssocID="{CA4DC6F6-2E46-45B7-B8B1-FB7BF8E36225}" presName="sibTrans" presStyleCnt="0"/>
      <dgm:spPr/>
    </dgm:pt>
    <dgm:pt modelId="{92DC3C21-5001-485F-A3B0-29979FA27344}" type="pres">
      <dgm:prSet presAssocID="{ECB31402-22B3-4069-8882-95AE39CA9C57}" presName="node" presStyleLbl="node1" presStyleIdx="3" presStyleCnt="4">
        <dgm:presLayoutVars>
          <dgm:bulletEnabled val="1"/>
        </dgm:presLayoutVars>
      </dgm:prSet>
      <dgm:spPr/>
      <dgm:t>
        <a:bodyPr/>
        <a:lstStyle/>
        <a:p>
          <a:endParaRPr lang="en-US"/>
        </a:p>
      </dgm:t>
    </dgm:pt>
  </dgm:ptLst>
  <dgm:cxnLst>
    <dgm:cxn modelId="{81B818DB-45ED-4AC3-B14F-276ADD15A1B0}" type="presOf" srcId="{E2C2FAEC-1995-4D0C-A309-D3F695E67D3C}" destId="{CB0BCC18-CB40-448B-A876-D8D33E1362E5}" srcOrd="0" destOrd="0" presId="urn:microsoft.com/office/officeart/2005/8/layout/default"/>
    <dgm:cxn modelId="{FCAAA6C0-65DB-4D73-823E-DEF0DD052619}" type="presOf" srcId="{D18F43FF-4025-46C3-B589-A800577CCD6F}" destId="{14FD1200-F6BC-4E3D-B26B-C16CB3326CB5}" srcOrd="0" destOrd="0" presId="urn:microsoft.com/office/officeart/2005/8/layout/default"/>
    <dgm:cxn modelId="{1FBDCFC5-86A9-4305-8D4F-6E35A953D55D}" srcId="{A75712FD-31DC-472F-9889-F3233C8D2E96}" destId="{E2C2FAEC-1995-4D0C-A309-D3F695E67D3C}" srcOrd="1" destOrd="0" parTransId="{ED00CB7F-07D4-43B9-AEB2-2130A92BB756}" sibTransId="{AE6EB750-07EC-40E6-B9FC-4CD27703AB5D}"/>
    <dgm:cxn modelId="{31057ECD-F887-4A2B-9237-18CF3EED81D8}" srcId="{A75712FD-31DC-472F-9889-F3233C8D2E96}" destId="{5345238D-F268-4298-940B-05EF8891E62F}" srcOrd="2" destOrd="0" parTransId="{FF499C18-662F-429A-9868-3D25738FEE39}" sibTransId="{CA4DC6F6-2E46-45B7-B8B1-FB7BF8E36225}"/>
    <dgm:cxn modelId="{D390AF3C-2CDD-4BCD-9173-F291443CEEBF}" type="presOf" srcId="{A75712FD-31DC-472F-9889-F3233C8D2E96}" destId="{586A34AE-7282-4432-BB7D-C675D0179A4D}" srcOrd="0" destOrd="0" presId="urn:microsoft.com/office/officeart/2005/8/layout/default"/>
    <dgm:cxn modelId="{7852697C-51D8-4776-9E37-6656AE1D13A9}" type="presOf" srcId="{5345238D-F268-4298-940B-05EF8891E62F}" destId="{A8B4D0E3-140C-48EB-A32A-D491D12489B4}" srcOrd="0" destOrd="0" presId="urn:microsoft.com/office/officeart/2005/8/layout/default"/>
    <dgm:cxn modelId="{D8AF50A9-C74A-43B1-9AEF-E9A8830A0585}" type="presOf" srcId="{ECB31402-22B3-4069-8882-95AE39CA9C57}" destId="{92DC3C21-5001-485F-A3B0-29979FA27344}" srcOrd="0" destOrd="0" presId="urn:microsoft.com/office/officeart/2005/8/layout/default"/>
    <dgm:cxn modelId="{CB12BBC0-35D8-4118-8BFC-C72A8CCAC70C}" srcId="{A75712FD-31DC-472F-9889-F3233C8D2E96}" destId="{ECB31402-22B3-4069-8882-95AE39CA9C57}" srcOrd="3" destOrd="0" parTransId="{73364393-2CC5-4E33-90A5-56C29CE21182}" sibTransId="{6E31EACF-A911-497E-B40B-A15322E26E36}"/>
    <dgm:cxn modelId="{C1FE60B9-6E18-40A0-B4C9-7BEDD57D7C4D}" srcId="{A75712FD-31DC-472F-9889-F3233C8D2E96}" destId="{D18F43FF-4025-46C3-B589-A800577CCD6F}" srcOrd="0" destOrd="0" parTransId="{AED4D08A-94C2-426F-983C-1F8838B8E5AE}" sibTransId="{1B0ACC66-DB83-436C-9E96-373691DCF67E}"/>
    <dgm:cxn modelId="{E2EE6321-CA42-4003-B236-3CBAD728B846}" type="presParOf" srcId="{586A34AE-7282-4432-BB7D-C675D0179A4D}" destId="{14FD1200-F6BC-4E3D-B26B-C16CB3326CB5}" srcOrd="0" destOrd="0" presId="urn:microsoft.com/office/officeart/2005/8/layout/default"/>
    <dgm:cxn modelId="{F03F922F-5D60-4FDA-8147-641C50712981}" type="presParOf" srcId="{586A34AE-7282-4432-BB7D-C675D0179A4D}" destId="{AEC386C4-1E73-4249-9CDA-9C14E3CA8A8E}" srcOrd="1" destOrd="0" presId="urn:microsoft.com/office/officeart/2005/8/layout/default"/>
    <dgm:cxn modelId="{55FA97FC-B094-4B36-BAF7-49F879EA24E9}" type="presParOf" srcId="{586A34AE-7282-4432-BB7D-C675D0179A4D}" destId="{CB0BCC18-CB40-448B-A876-D8D33E1362E5}" srcOrd="2" destOrd="0" presId="urn:microsoft.com/office/officeart/2005/8/layout/default"/>
    <dgm:cxn modelId="{ECBADE82-6F7C-4DD7-B4D1-9D0C95875400}" type="presParOf" srcId="{586A34AE-7282-4432-BB7D-C675D0179A4D}" destId="{8678E4B5-8524-4F57-9B4E-47ED73266BE3}" srcOrd="3" destOrd="0" presId="urn:microsoft.com/office/officeart/2005/8/layout/default"/>
    <dgm:cxn modelId="{FEEDE91D-9FB0-42DC-B016-B603A456B43C}" type="presParOf" srcId="{586A34AE-7282-4432-BB7D-C675D0179A4D}" destId="{A8B4D0E3-140C-48EB-A32A-D491D12489B4}" srcOrd="4" destOrd="0" presId="urn:microsoft.com/office/officeart/2005/8/layout/default"/>
    <dgm:cxn modelId="{0E8F187D-4E39-46E1-BF0B-4A4376F34B40}" type="presParOf" srcId="{586A34AE-7282-4432-BB7D-C675D0179A4D}" destId="{E42B28E6-7966-4978-81C9-8D71E61F3D68}" srcOrd="5" destOrd="0" presId="urn:microsoft.com/office/officeart/2005/8/layout/default"/>
    <dgm:cxn modelId="{0B044EB0-92F5-43B5-BEDB-253B82BED3AF}" type="presParOf" srcId="{586A34AE-7282-4432-BB7D-C675D0179A4D}" destId="{92DC3C21-5001-485F-A3B0-29979FA27344}"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E50554D-93D9-46C3-86AC-9A1453AF3D2C}"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9B384995-A04B-47FF-AB51-43C56C10DD8A}">
      <dgm:prSet phldrT="[Text]"/>
      <dgm:spPr/>
      <dgm:t>
        <a:bodyPr/>
        <a:lstStyle/>
        <a:p>
          <a:r>
            <a:rPr lang="en-US" dirty="0" smtClean="0"/>
            <a:t>SUPPLY</a:t>
          </a:r>
          <a:endParaRPr lang="en-US" dirty="0"/>
        </a:p>
      </dgm:t>
    </dgm:pt>
    <dgm:pt modelId="{FF99A63E-36C9-4FF0-BEB0-643CFB6D0713}" type="parTrans" cxnId="{1DF7AD77-E113-4C7C-A1C6-E16797853818}">
      <dgm:prSet/>
      <dgm:spPr/>
      <dgm:t>
        <a:bodyPr/>
        <a:lstStyle/>
        <a:p>
          <a:endParaRPr lang="en-US"/>
        </a:p>
      </dgm:t>
    </dgm:pt>
    <dgm:pt modelId="{794D0CA7-28C8-460B-8185-A4F1ED2A46C3}" type="sibTrans" cxnId="{1DF7AD77-E113-4C7C-A1C6-E16797853818}">
      <dgm:prSet/>
      <dgm:spPr/>
      <dgm:t>
        <a:bodyPr/>
        <a:lstStyle/>
        <a:p>
          <a:endParaRPr lang="en-US"/>
        </a:p>
      </dgm:t>
    </dgm:pt>
    <dgm:pt modelId="{79A79E04-8431-4701-A1F9-124BCC2A6FD1}">
      <dgm:prSet/>
      <dgm:spPr/>
      <dgm:t>
        <a:bodyPr/>
        <a:lstStyle/>
        <a:p>
          <a:r>
            <a:rPr lang="en-US" dirty="0" smtClean="0"/>
            <a:t>BASED ON THE USES</a:t>
          </a:r>
        </a:p>
      </dgm:t>
    </dgm:pt>
    <dgm:pt modelId="{753999EF-2577-45F9-8A66-0A2F85FBF8AD}" type="parTrans" cxnId="{075C44AA-C46F-4AEA-90F3-3A27A4E579BA}">
      <dgm:prSet/>
      <dgm:spPr/>
      <dgm:t>
        <a:bodyPr/>
        <a:lstStyle/>
        <a:p>
          <a:endParaRPr lang="en-US"/>
        </a:p>
      </dgm:t>
    </dgm:pt>
    <dgm:pt modelId="{34A1D4C2-62B9-4EB5-AE8C-BA6EA56FBC03}" type="sibTrans" cxnId="{075C44AA-C46F-4AEA-90F3-3A27A4E579BA}">
      <dgm:prSet/>
      <dgm:spPr/>
      <dgm:t>
        <a:bodyPr/>
        <a:lstStyle/>
        <a:p>
          <a:endParaRPr lang="en-US"/>
        </a:p>
      </dgm:t>
    </dgm:pt>
    <dgm:pt modelId="{C90759C6-75C2-409D-9BBA-A78174EC307C}">
      <dgm:prSet/>
      <dgm:spPr/>
      <dgm:t>
        <a:bodyPr/>
        <a:lstStyle/>
        <a:p>
          <a:r>
            <a:rPr lang="en-US" dirty="0" smtClean="0"/>
            <a:t>PART PRODUCTION</a:t>
          </a:r>
        </a:p>
      </dgm:t>
    </dgm:pt>
    <dgm:pt modelId="{86CFA8AF-8FD1-4559-AB68-62C24366771A}" type="parTrans" cxnId="{8A390DAB-3756-46B7-B30E-847B2803B79F}">
      <dgm:prSet/>
      <dgm:spPr/>
      <dgm:t>
        <a:bodyPr/>
        <a:lstStyle/>
        <a:p>
          <a:endParaRPr lang="en-US"/>
        </a:p>
      </dgm:t>
    </dgm:pt>
    <dgm:pt modelId="{942DAC4F-965A-4174-9C8C-A6B9285E3EE8}" type="sibTrans" cxnId="{8A390DAB-3756-46B7-B30E-847B2803B79F}">
      <dgm:prSet/>
      <dgm:spPr/>
      <dgm:t>
        <a:bodyPr/>
        <a:lstStyle/>
        <a:p>
          <a:endParaRPr lang="en-US"/>
        </a:p>
      </dgm:t>
    </dgm:pt>
    <dgm:pt modelId="{C0C69EEA-EBDF-4E9C-8636-7502A2E3FAE4}">
      <dgm:prSet/>
      <dgm:spPr/>
      <dgm:t>
        <a:bodyPr/>
        <a:lstStyle/>
        <a:p>
          <a:r>
            <a:rPr lang="en-US" dirty="0" smtClean="0"/>
            <a:t>HIGH QUANTITY</a:t>
          </a:r>
        </a:p>
      </dgm:t>
    </dgm:pt>
    <dgm:pt modelId="{04E8A706-1195-4F2C-8D39-ACDD63B347CB}" type="parTrans" cxnId="{EACCEE20-D9D0-4FE2-BFE8-2CEAB6AFA699}">
      <dgm:prSet/>
      <dgm:spPr/>
      <dgm:t>
        <a:bodyPr/>
        <a:lstStyle/>
        <a:p>
          <a:endParaRPr lang="en-US"/>
        </a:p>
      </dgm:t>
    </dgm:pt>
    <dgm:pt modelId="{A76D6C1C-561E-4BC9-A16B-5B0E4FEEDC6E}" type="sibTrans" cxnId="{EACCEE20-D9D0-4FE2-BFE8-2CEAB6AFA699}">
      <dgm:prSet/>
      <dgm:spPr/>
      <dgm:t>
        <a:bodyPr/>
        <a:lstStyle/>
        <a:p>
          <a:endParaRPr lang="en-US"/>
        </a:p>
      </dgm:t>
    </dgm:pt>
    <dgm:pt modelId="{5CC07B11-0083-4C5B-8CFB-4C88C40AEAD7}">
      <dgm:prSet/>
      <dgm:spPr/>
      <dgm:t>
        <a:bodyPr/>
        <a:lstStyle/>
        <a:p>
          <a:r>
            <a:rPr lang="en-US" dirty="0" smtClean="0"/>
            <a:t>UNIQUE PRODUCTION</a:t>
          </a:r>
        </a:p>
      </dgm:t>
    </dgm:pt>
    <dgm:pt modelId="{5CBD45FB-A851-441A-A280-690AB109715C}" type="parTrans" cxnId="{A78B9455-0893-452A-A7B9-BBB882632231}">
      <dgm:prSet/>
      <dgm:spPr/>
      <dgm:t>
        <a:bodyPr/>
        <a:lstStyle/>
        <a:p>
          <a:endParaRPr lang="en-US"/>
        </a:p>
      </dgm:t>
    </dgm:pt>
    <dgm:pt modelId="{BE11883E-E93F-44F7-BBCF-F56292BAA3DB}" type="sibTrans" cxnId="{A78B9455-0893-452A-A7B9-BBB882632231}">
      <dgm:prSet/>
      <dgm:spPr/>
      <dgm:t>
        <a:bodyPr/>
        <a:lstStyle/>
        <a:p>
          <a:endParaRPr lang="en-US"/>
        </a:p>
      </dgm:t>
    </dgm:pt>
    <dgm:pt modelId="{D3EEA804-059F-4336-B701-925E9AED998B}">
      <dgm:prSet/>
      <dgm:spPr/>
      <dgm:t>
        <a:bodyPr/>
        <a:lstStyle/>
        <a:p>
          <a:r>
            <a:rPr lang="en-US" dirty="0" smtClean="0"/>
            <a:t>MASS PRODUCTION</a:t>
          </a:r>
        </a:p>
      </dgm:t>
    </dgm:pt>
    <dgm:pt modelId="{F0AC84A4-E469-47D9-8BA4-72B2F5805844}" type="parTrans" cxnId="{160C51C3-E338-48DE-AF12-964A1D552D84}">
      <dgm:prSet/>
      <dgm:spPr/>
      <dgm:t>
        <a:bodyPr/>
        <a:lstStyle/>
        <a:p>
          <a:endParaRPr lang="en-US"/>
        </a:p>
      </dgm:t>
    </dgm:pt>
    <dgm:pt modelId="{A176A2F6-E249-4BBB-8E18-7BB74368A18F}" type="sibTrans" cxnId="{160C51C3-E338-48DE-AF12-964A1D552D84}">
      <dgm:prSet/>
      <dgm:spPr/>
      <dgm:t>
        <a:bodyPr/>
        <a:lstStyle/>
        <a:p>
          <a:endParaRPr lang="en-US"/>
        </a:p>
      </dgm:t>
    </dgm:pt>
    <dgm:pt modelId="{73641803-8666-4D58-A34F-639A0459C25F}">
      <dgm:prSet/>
      <dgm:spPr/>
      <dgm:t>
        <a:bodyPr/>
        <a:lstStyle/>
        <a:p>
          <a:r>
            <a:rPr lang="en-US" dirty="0" smtClean="0"/>
            <a:t>TO PUSH THE PRODUCT</a:t>
          </a:r>
        </a:p>
      </dgm:t>
    </dgm:pt>
    <dgm:pt modelId="{FA935E17-8E48-46AA-9F67-1E3474391983}" type="parTrans" cxnId="{A8EEED08-2FD7-4BD2-A0FD-E4283B306AD9}">
      <dgm:prSet/>
      <dgm:spPr/>
      <dgm:t>
        <a:bodyPr/>
        <a:lstStyle/>
        <a:p>
          <a:endParaRPr lang="en-US"/>
        </a:p>
      </dgm:t>
    </dgm:pt>
    <dgm:pt modelId="{DEE9A32D-A57C-41F8-BCB9-BC5F4D07FFC8}" type="sibTrans" cxnId="{A8EEED08-2FD7-4BD2-A0FD-E4283B306AD9}">
      <dgm:prSet/>
      <dgm:spPr/>
      <dgm:t>
        <a:bodyPr/>
        <a:lstStyle/>
        <a:p>
          <a:endParaRPr lang="en-US"/>
        </a:p>
      </dgm:t>
    </dgm:pt>
    <dgm:pt modelId="{EB9A6D0F-D4E0-4B0F-95FC-8F13BD4D309F}">
      <dgm:prSet/>
      <dgm:spPr/>
      <dgm:t>
        <a:bodyPr/>
        <a:lstStyle/>
        <a:p>
          <a:r>
            <a:rPr lang="en-US" dirty="0" smtClean="0"/>
            <a:t>TO PULL THE PRODUCT</a:t>
          </a:r>
          <a:endParaRPr lang="en-US" dirty="0"/>
        </a:p>
      </dgm:t>
    </dgm:pt>
    <dgm:pt modelId="{DB806E2B-4FFE-4B09-9B56-0A6EB5B349B6}" type="parTrans" cxnId="{2BE51E49-8E9C-4C41-92BD-CAB2AC0D3A83}">
      <dgm:prSet/>
      <dgm:spPr/>
      <dgm:t>
        <a:bodyPr/>
        <a:lstStyle/>
        <a:p>
          <a:endParaRPr lang="en-US"/>
        </a:p>
      </dgm:t>
    </dgm:pt>
    <dgm:pt modelId="{2F392D1C-D5E9-4AD3-ACD4-C7632EC0171B}" type="sibTrans" cxnId="{2BE51E49-8E9C-4C41-92BD-CAB2AC0D3A83}">
      <dgm:prSet/>
      <dgm:spPr/>
      <dgm:t>
        <a:bodyPr/>
        <a:lstStyle/>
        <a:p>
          <a:endParaRPr lang="en-US"/>
        </a:p>
      </dgm:t>
    </dgm:pt>
    <dgm:pt modelId="{80305F9C-EB5C-4550-8F93-3CB73AF6869D}" type="pres">
      <dgm:prSet presAssocID="{DE50554D-93D9-46C3-86AC-9A1453AF3D2C}" presName="diagram" presStyleCnt="0">
        <dgm:presLayoutVars>
          <dgm:dir/>
          <dgm:resizeHandles val="exact"/>
        </dgm:presLayoutVars>
      </dgm:prSet>
      <dgm:spPr/>
      <dgm:t>
        <a:bodyPr/>
        <a:lstStyle/>
        <a:p>
          <a:endParaRPr lang="en-US"/>
        </a:p>
      </dgm:t>
    </dgm:pt>
    <dgm:pt modelId="{4800A819-F9BB-429A-B58B-3061B6C84D8C}" type="pres">
      <dgm:prSet presAssocID="{9B384995-A04B-47FF-AB51-43C56C10DD8A}" presName="node" presStyleLbl="node1" presStyleIdx="0" presStyleCnt="8">
        <dgm:presLayoutVars>
          <dgm:bulletEnabled val="1"/>
        </dgm:presLayoutVars>
      </dgm:prSet>
      <dgm:spPr/>
      <dgm:t>
        <a:bodyPr/>
        <a:lstStyle/>
        <a:p>
          <a:endParaRPr lang="en-US"/>
        </a:p>
      </dgm:t>
    </dgm:pt>
    <dgm:pt modelId="{58AEBE2B-E8CC-45EA-B211-755DB9FCFCDD}" type="pres">
      <dgm:prSet presAssocID="{794D0CA7-28C8-460B-8185-A4F1ED2A46C3}" presName="sibTrans" presStyleCnt="0"/>
      <dgm:spPr/>
    </dgm:pt>
    <dgm:pt modelId="{980EA1B3-8CFC-4395-A930-4B1D634BAF20}" type="pres">
      <dgm:prSet presAssocID="{79A79E04-8431-4701-A1F9-124BCC2A6FD1}" presName="node" presStyleLbl="node1" presStyleIdx="1" presStyleCnt="8">
        <dgm:presLayoutVars>
          <dgm:bulletEnabled val="1"/>
        </dgm:presLayoutVars>
      </dgm:prSet>
      <dgm:spPr/>
      <dgm:t>
        <a:bodyPr/>
        <a:lstStyle/>
        <a:p>
          <a:endParaRPr lang="en-US"/>
        </a:p>
      </dgm:t>
    </dgm:pt>
    <dgm:pt modelId="{DE63C079-2AA8-487C-B175-5E7648D9E171}" type="pres">
      <dgm:prSet presAssocID="{34A1D4C2-62B9-4EB5-AE8C-BA6EA56FBC03}" presName="sibTrans" presStyleCnt="0"/>
      <dgm:spPr/>
    </dgm:pt>
    <dgm:pt modelId="{D11AC957-E13A-4A8E-823D-9F08BFF0DF07}" type="pres">
      <dgm:prSet presAssocID="{C90759C6-75C2-409D-9BBA-A78174EC307C}" presName="node" presStyleLbl="node1" presStyleIdx="2" presStyleCnt="8">
        <dgm:presLayoutVars>
          <dgm:bulletEnabled val="1"/>
        </dgm:presLayoutVars>
      </dgm:prSet>
      <dgm:spPr/>
      <dgm:t>
        <a:bodyPr/>
        <a:lstStyle/>
        <a:p>
          <a:endParaRPr lang="en-US"/>
        </a:p>
      </dgm:t>
    </dgm:pt>
    <dgm:pt modelId="{1251E65A-207A-4B97-B5C3-7290C32EA3B2}" type="pres">
      <dgm:prSet presAssocID="{942DAC4F-965A-4174-9C8C-A6B9285E3EE8}" presName="sibTrans" presStyleCnt="0"/>
      <dgm:spPr/>
    </dgm:pt>
    <dgm:pt modelId="{9DABC7FF-05E9-4DC7-886E-FB7452ABB3E2}" type="pres">
      <dgm:prSet presAssocID="{C0C69EEA-EBDF-4E9C-8636-7502A2E3FAE4}" presName="node" presStyleLbl="node1" presStyleIdx="3" presStyleCnt="8">
        <dgm:presLayoutVars>
          <dgm:bulletEnabled val="1"/>
        </dgm:presLayoutVars>
      </dgm:prSet>
      <dgm:spPr/>
      <dgm:t>
        <a:bodyPr/>
        <a:lstStyle/>
        <a:p>
          <a:endParaRPr lang="en-US"/>
        </a:p>
      </dgm:t>
    </dgm:pt>
    <dgm:pt modelId="{32950C04-0853-41E9-8B81-F27E3F6275B3}" type="pres">
      <dgm:prSet presAssocID="{A76D6C1C-561E-4BC9-A16B-5B0E4FEEDC6E}" presName="sibTrans" presStyleCnt="0"/>
      <dgm:spPr/>
    </dgm:pt>
    <dgm:pt modelId="{3A9C19C6-D39C-4DCA-9737-371FE8015760}" type="pres">
      <dgm:prSet presAssocID="{5CC07B11-0083-4C5B-8CFB-4C88C40AEAD7}" presName="node" presStyleLbl="node1" presStyleIdx="4" presStyleCnt="8">
        <dgm:presLayoutVars>
          <dgm:bulletEnabled val="1"/>
        </dgm:presLayoutVars>
      </dgm:prSet>
      <dgm:spPr/>
      <dgm:t>
        <a:bodyPr/>
        <a:lstStyle/>
        <a:p>
          <a:endParaRPr lang="en-US"/>
        </a:p>
      </dgm:t>
    </dgm:pt>
    <dgm:pt modelId="{2BDAA53B-70BD-4E96-81AF-237C2EC8B05E}" type="pres">
      <dgm:prSet presAssocID="{BE11883E-E93F-44F7-BBCF-F56292BAA3DB}" presName="sibTrans" presStyleCnt="0"/>
      <dgm:spPr/>
    </dgm:pt>
    <dgm:pt modelId="{695C911B-87D8-4572-B78C-10F1F86135E6}" type="pres">
      <dgm:prSet presAssocID="{D3EEA804-059F-4336-B701-925E9AED998B}" presName="node" presStyleLbl="node1" presStyleIdx="5" presStyleCnt="8">
        <dgm:presLayoutVars>
          <dgm:bulletEnabled val="1"/>
        </dgm:presLayoutVars>
      </dgm:prSet>
      <dgm:spPr/>
      <dgm:t>
        <a:bodyPr/>
        <a:lstStyle/>
        <a:p>
          <a:endParaRPr lang="en-US"/>
        </a:p>
      </dgm:t>
    </dgm:pt>
    <dgm:pt modelId="{917FB1E7-EC61-4BBA-AF8D-F9098A0C0F3B}" type="pres">
      <dgm:prSet presAssocID="{A176A2F6-E249-4BBB-8E18-7BB74368A18F}" presName="sibTrans" presStyleCnt="0"/>
      <dgm:spPr/>
    </dgm:pt>
    <dgm:pt modelId="{68937AD2-240C-4986-89EC-737C522421CD}" type="pres">
      <dgm:prSet presAssocID="{73641803-8666-4D58-A34F-639A0459C25F}" presName="node" presStyleLbl="node1" presStyleIdx="6" presStyleCnt="8">
        <dgm:presLayoutVars>
          <dgm:bulletEnabled val="1"/>
        </dgm:presLayoutVars>
      </dgm:prSet>
      <dgm:spPr/>
      <dgm:t>
        <a:bodyPr/>
        <a:lstStyle/>
        <a:p>
          <a:endParaRPr lang="en-US"/>
        </a:p>
      </dgm:t>
    </dgm:pt>
    <dgm:pt modelId="{CFC9C401-D4E4-4F91-B994-B3B4B12EB599}" type="pres">
      <dgm:prSet presAssocID="{DEE9A32D-A57C-41F8-BCB9-BC5F4D07FFC8}" presName="sibTrans" presStyleCnt="0"/>
      <dgm:spPr/>
    </dgm:pt>
    <dgm:pt modelId="{096A412C-4A44-4B41-AD03-1DF9940B69B7}" type="pres">
      <dgm:prSet presAssocID="{EB9A6D0F-D4E0-4B0F-95FC-8F13BD4D309F}" presName="node" presStyleLbl="node1" presStyleIdx="7" presStyleCnt="8">
        <dgm:presLayoutVars>
          <dgm:bulletEnabled val="1"/>
        </dgm:presLayoutVars>
      </dgm:prSet>
      <dgm:spPr/>
      <dgm:t>
        <a:bodyPr/>
        <a:lstStyle/>
        <a:p>
          <a:endParaRPr lang="en-US"/>
        </a:p>
      </dgm:t>
    </dgm:pt>
  </dgm:ptLst>
  <dgm:cxnLst>
    <dgm:cxn modelId="{8A390DAB-3756-46B7-B30E-847B2803B79F}" srcId="{DE50554D-93D9-46C3-86AC-9A1453AF3D2C}" destId="{C90759C6-75C2-409D-9BBA-A78174EC307C}" srcOrd="2" destOrd="0" parTransId="{86CFA8AF-8FD1-4559-AB68-62C24366771A}" sibTransId="{942DAC4F-965A-4174-9C8C-A6B9285E3EE8}"/>
    <dgm:cxn modelId="{075C44AA-C46F-4AEA-90F3-3A27A4E579BA}" srcId="{DE50554D-93D9-46C3-86AC-9A1453AF3D2C}" destId="{79A79E04-8431-4701-A1F9-124BCC2A6FD1}" srcOrd="1" destOrd="0" parTransId="{753999EF-2577-45F9-8A66-0A2F85FBF8AD}" sibTransId="{34A1D4C2-62B9-4EB5-AE8C-BA6EA56FBC03}"/>
    <dgm:cxn modelId="{A8EEED08-2FD7-4BD2-A0FD-E4283B306AD9}" srcId="{DE50554D-93D9-46C3-86AC-9A1453AF3D2C}" destId="{73641803-8666-4D58-A34F-639A0459C25F}" srcOrd="6" destOrd="0" parTransId="{FA935E17-8E48-46AA-9F67-1E3474391983}" sibTransId="{DEE9A32D-A57C-41F8-BCB9-BC5F4D07FFC8}"/>
    <dgm:cxn modelId="{2CBB13F8-57C4-4D4E-B26B-E9CB456D5EEB}" type="presOf" srcId="{D3EEA804-059F-4336-B701-925E9AED998B}" destId="{695C911B-87D8-4572-B78C-10F1F86135E6}" srcOrd="0" destOrd="0" presId="urn:microsoft.com/office/officeart/2005/8/layout/default"/>
    <dgm:cxn modelId="{EACCEE20-D9D0-4FE2-BFE8-2CEAB6AFA699}" srcId="{DE50554D-93D9-46C3-86AC-9A1453AF3D2C}" destId="{C0C69EEA-EBDF-4E9C-8636-7502A2E3FAE4}" srcOrd="3" destOrd="0" parTransId="{04E8A706-1195-4F2C-8D39-ACDD63B347CB}" sibTransId="{A76D6C1C-561E-4BC9-A16B-5B0E4FEEDC6E}"/>
    <dgm:cxn modelId="{1DF0DCEA-E063-4A08-B671-4C0E87DF057E}" type="presOf" srcId="{C0C69EEA-EBDF-4E9C-8636-7502A2E3FAE4}" destId="{9DABC7FF-05E9-4DC7-886E-FB7452ABB3E2}" srcOrd="0" destOrd="0" presId="urn:microsoft.com/office/officeart/2005/8/layout/default"/>
    <dgm:cxn modelId="{1DF7AD77-E113-4C7C-A1C6-E16797853818}" srcId="{DE50554D-93D9-46C3-86AC-9A1453AF3D2C}" destId="{9B384995-A04B-47FF-AB51-43C56C10DD8A}" srcOrd="0" destOrd="0" parTransId="{FF99A63E-36C9-4FF0-BEB0-643CFB6D0713}" sibTransId="{794D0CA7-28C8-460B-8185-A4F1ED2A46C3}"/>
    <dgm:cxn modelId="{B9E0DB09-601A-4258-906E-11223872167C}" type="presOf" srcId="{C90759C6-75C2-409D-9BBA-A78174EC307C}" destId="{D11AC957-E13A-4A8E-823D-9F08BFF0DF07}" srcOrd="0" destOrd="0" presId="urn:microsoft.com/office/officeart/2005/8/layout/default"/>
    <dgm:cxn modelId="{B6DC689F-7C11-48E1-80A5-B88F392EB265}" type="presOf" srcId="{EB9A6D0F-D4E0-4B0F-95FC-8F13BD4D309F}" destId="{096A412C-4A44-4B41-AD03-1DF9940B69B7}" srcOrd="0" destOrd="0" presId="urn:microsoft.com/office/officeart/2005/8/layout/default"/>
    <dgm:cxn modelId="{C45702D6-63D0-43A3-9F57-39E25E70E49E}" type="presOf" srcId="{9B384995-A04B-47FF-AB51-43C56C10DD8A}" destId="{4800A819-F9BB-429A-B58B-3061B6C84D8C}" srcOrd="0" destOrd="0" presId="urn:microsoft.com/office/officeart/2005/8/layout/default"/>
    <dgm:cxn modelId="{C0B56D16-ECCD-453E-9DE8-49BA92F5687B}" type="presOf" srcId="{73641803-8666-4D58-A34F-639A0459C25F}" destId="{68937AD2-240C-4986-89EC-737C522421CD}" srcOrd="0" destOrd="0" presId="urn:microsoft.com/office/officeart/2005/8/layout/default"/>
    <dgm:cxn modelId="{2BE51E49-8E9C-4C41-92BD-CAB2AC0D3A83}" srcId="{DE50554D-93D9-46C3-86AC-9A1453AF3D2C}" destId="{EB9A6D0F-D4E0-4B0F-95FC-8F13BD4D309F}" srcOrd="7" destOrd="0" parTransId="{DB806E2B-4FFE-4B09-9B56-0A6EB5B349B6}" sibTransId="{2F392D1C-D5E9-4AD3-ACD4-C7632EC0171B}"/>
    <dgm:cxn modelId="{CE93993E-FEE5-4493-B183-2878D8BB261B}" type="presOf" srcId="{DE50554D-93D9-46C3-86AC-9A1453AF3D2C}" destId="{80305F9C-EB5C-4550-8F93-3CB73AF6869D}" srcOrd="0" destOrd="0" presId="urn:microsoft.com/office/officeart/2005/8/layout/default"/>
    <dgm:cxn modelId="{F6E4AE69-8301-42C8-829D-9DAA8E809720}" type="presOf" srcId="{79A79E04-8431-4701-A1F9-124BCC2A6FD1}" destId="{980EA1B3-8CFC-4395-A930-4B1D634BAF20}" srcOrd="0" destOrd="0" presId="urn:microsoft.com/office/officeart/2005/8/layout/default"/>
    <dgm:cxn modelId="{160C51C3-E338-48DE-AF12-964A1D552D84}" srcId="{DE50554D-93D9-46C3-86AC-9A1453AF3D2C}" destId="{D3EEA804-059F-4336-B701-925E9AED998B}" srcOrd="5" destOrd="0" parTransId="{F0AC84A4-E469-47D9-8BA4-72B2F5805844}" sibTransId="{A176A2F6-E249-4BBB-8E18-7BB74368A18F}"/>
    <dgm:cxn modelId="{A78B9455-0893-452A-A7B9-BBB882632231}" srcId="{DE50554D-93D9-46C3-86AC-9A1453AF3D2C}" destId="{5CC07B11-0083-4C5B-8CFB-4C88C40AEAD7}" srcOrd="4" destOrd="0" parTransId="{5CBD45FB-A851-441A-A280-690AB109715C}" sibTransId="{BE11883E-E93F-44F7-BBCF-F56292BAA3DB}"/>
    <dgm:cxn modelId="{D25BAD9C-ED97-4D6D-BB5F-1E339E72DB80}" type="presOf" srcId="{5CC07B11-0083-4C5B-8CFB-4C88C40AEAD7}" destId="{3A9C19C6-D39C-4DCA-9737-371FE8015760}" srcOrd="0" destOrd="0" presId="urn:microsoft.com/office/officeart/2005/8/layout/default"/>
    <dgm:cxn modelId="{3741840B-4683-422E-B2B5-0EC4B39A74C9}" type="presParOf" srcId="{80305F9C-EB5C-4550-8F93-3CB73AF6869D}" destId="{4800A819-F9BB-429A-B58B-3061B6C84D8C}" srcOrd="0" destOrd="0" presId="urn:microsoft.com/office/officeart/2005/8/layout/default"/>
    <dgm:cxn modelId="{D2682677-D632-4EE7-B6B7-B53F90E2BE17}" type="presParOf" srcId="{80305F9C-EB5C-4550-8F93-3CB73AF6869D}" destId="{58AEBE2B-E8CC-45EA-B211-755DB9FCFCDD}" srcOrd="1" destOrd="0" presId="urn:microsoft.com/office/officeart/2005/8/layout/default"/>
    <dgm:cxn modelId="{D4403271-077F-481E-BDDA-6EEC5DD36CAC}" type="presParOf" srcId="{80305F9C-EB5C-4550-8F93-3CB73AF6869D}" destId="{980EA1B3-8CFC-4395-A930-4B1D634BAF20}" srcOrd="2" destOrd="0" presId="urn:microsoft.com/office/officeart/2005/8/layout/default"/>
    <dgm:cxn modelId="{7DD8FEAF-0423-42C3-83B7-5F593FFC73D5}" type="presParOf" srcId="{80305F9C-EB5C-4550-8F93-3CB73AF6869D}" destId="{DE63C079-2AA8-487C-B175-5E7648D9E171}" srcOrd="3" destOrd="0" presId="urn:microsoft.com/office/officeart/2005/8/layout/default"/>
    <dgm:cxn modelId="{54FBF8A5-3496-4683-8D1A-A40C06D15F68}" type="presParOf" srcId="{80305F9C-EB5C-4550-8F93-3CB73AF6869D}" destId="{D11AC957-E13A-4A8E-823D-9F08BFF0DF07}" srcOrd="4" destOrd="0" presId="urn:microsoft.com/office/officeart/2005/8/layout/default"/>
    <dgm:cxn modelId="{EB9E0F4D-57CB-4A06-9679-F46D4278DA50}" type="presParOf" srcId="{80305F9C-EB5C-4550-8F93-3CB73AF6869D}" destId="{1251E65A-207A-4B97-B5C3-7290C32EA3B2}" srcOrd="5" destOrd="0" presId="urn:microsoft.com/office/officeart/2005/8/layout/default"/>
    <dgm:cxn modelId="{B0930AEC-796F-4212-95A3-A8EC1D46CBAE}" type="presParOf" srcId="{80305F9C-EB5C-4550-8F93-3CB73AF6869D}" destId="{9DABC7FF-05E9-4DC7-886E-FB7452ABB3E2}" srcOrd="6" destOrd="0" presId="urn:microsoft.com/office/officeart/2005/8/layout/default"/>
    <dgm:cxn modelId="{B7492DFA-1E90-4B3C-83AB-C137D3C857A1}" type="presParOf" srcId="{80305F9C-EB5C-4550-8F93-3CB73AF6869D}" destId="{32950C04-0853-41E9-8B81-F27E3F6275B3}" srcOrd="7" destOrd="0" presId="urn:microsoft.com/office/officeart/2005/8/layout/default"/>
    <dgm:cxn modelId="{6B44DD0B-0CAD-4DF2-B179-9099B6E9FCC2}" type="presParOf" srcId="{80305F9C-EB5C-4550-8F93-3CB73AF6869D}" destId="{3A9C19C6-D39C-4DCA-9737-371FE8015760}" srcOrd="8" destOrd="0" presId="urn:microsoft.com/office/officeart/2005/8/layout/default"/>
    <dgm:cxn modelId="{629665E2-0F66-44EF-A16A-B4183928041E}" type="presParOf" srcId="{80305F9C-EB5C-4550-8F93-3CB73AF6869D}" destId="{2BDAA53B-70BD-4E96-81AF-237C2EC8B05E}" srcOrd="9" destOrd="0" presId="urn:microsoft.com/office/officeart/2005/8/layout/default"/>
    <dgm:cxn modelId="{1AA3F393-614C-4C1C-88A6-5E99F1983B3F}" type="presParOf" srcId="{80305F9C-EB5C-4550-8F93-3CB73AF6869D}" destId="{695C911B-87D8-4572-B78C-10F1F86135E6}" srcOrd="10" destOrd="0" presId="urn:microsoft.com/office/officeart/2005/8/layout/default"/>
    <dgm:cxn modelId="{8C905D56-13C0-45E2-8DC7-87893563D8C3}" type="presParOf" srcId="{80305F9C-EB5C-4550-8F93-3CB73AF6869D}" destId="{917FB1E7-EC61-4BBA-AF8D-F9098A0C0F3B}" srcOrd="11" destOrd="0" presId="urn:microsoft.com/office/officeart/2005/8/layout/default"/>
    <dgm:cxn modelId="{6E867475-0F4A-4177-860D-C7066B81FE03}" type="presParOf" srcId="{80305F9C-EB5C-4550-8F93-3CB73AF6869D}" destId="{68937AD2-240C-4986-89EC-737C522421CD}" srcOrd="12" destOrd="0" presId="urn:microsoft.com/office/officeart/2005/8/layout/default"/>
    <dgm:cxn modelId="{3C0100F2-1AC9-4CEA-BC4D-D64DA9A9BDA3}" type="presParOf" srcId="{80305F9C-EB5C-4550-8F93-3CB73AF6869D}" destId="{CFC9C401-D4E4-4F91-B994-B3B4B12EB599}" srcOrd="13" destOrd="0" presId="urn:microsoft.com/office/officeart/2005/8/layout/default"/>
    <dgm:cxn modelId="{40405751-48FF-478D-AFB1-FD81E8FD9388}" type="presParOf" srcId="{80305F9C-EB5C-4550-8F93-3CB73AF6869D}" destId="{096A412C-4A44-4B41-AD03-1DF9940B69B7}"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AFC76E-8D0D-40C2-81A2-D984E4502857}">
      <dsp:nvSpPr>
        <dsp:cNvPr id="0" name=""/>
        <dsp:cNvSpPr/>
      </dsp:nvSpPr>
      <dsp:spPr>
        <a:xfrm>
          <a:off x="4921031" y="2953348"/>
          <a:ext cx="2349936" cy="2349936"/>
        </a:xfrm>
        <a:prstGeom prst="ellipse">
          <a:avLst/>
        </a:prstGeom>
        <a:solidFill>
          <a:schemeClr val="accent1">
            <a:hueOff val="0"/>
            <a:satOff val="0"/>
            <a:lumOff val="0"/>
            <a:alphaOff val="0"/>
          </a:schemeClr>
        </a:solidFill>
        <a:ln>
          <a:noFill/>
        </a:ln>
        <a:effectLst>
          <a:outerShdw blurRad="38100" dist="25400" dir="5400000" rotWithShape="0">
            <a:srgbClr val="000000">
              <a:alpha val="4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r>
            <a:rPr lang="en-US" sz="6500" kern="1200" dirty="0" smtClean="0"/>
            <a:t>ERP</a:t>
          </a:r>
          <a:endParaRPr lang="en-US" sz="6500" kern="1200" dirty="0"/>
        </a:p>
      </dsp:txBody>
      <dsp:txXfrm>
        <a:off x="5265171" y="3297488"/>
        <a:ext cx="1661656" cy="1661656"/>
      </dsp:txXfrm>
    </dsp:sp>
    <dsp:sp modelId="{131DA795-08BD-4AA1-90D2-C405F18F6C05}">
      <dsp:nvSpPr>
        <dsp:cNvPr id="0" name=""/>
        <dsp:cNvSpPr/>
      </dsp:nvSpPr>
      <dsp:spPr>
        <a:xfrm rot="10800000">
          <a:off x="2535766" y="3793451"/>
          <a:ext cx="2254075" cy="669731"/>
        </a:xfrm>
        <a:prstGeom prst="leftArrow">
          <a:avLst>
            <a:gd name="adj1" fmla="val 60000"/>
            <a:gd name="adj2" fmla="val 50000"/>
          </a:avLst>
        </a:prstGeom>
        <a:solidFill>
          <a:schemeClr val="accent2">
            <a:hueOff val="0"/>
            <a:satOff val="0"/>
            <a:lumOff val="0"/>
            <a:alphaOff val="0"/>
          </a:schemeClr>
        </a:solidFill>
        <a:ln w="9525" cap="rnd" cmpd="sng" algn="ctr">
          <a:solidFill>
            <a:schemeClr val="lt1">
              <a:hueOff val="0"/>
              <a:satOff val="0"/>
              <a:lumOff val="0"/>
              <a:alphaOff val="0"/>
            </a:schemeClr>
          </a:solidFill>
          <a:prstDash val="solid"/>
        </a:ln>
        <a:effectLst>
          <a:outerShdw blurRad="38100" dist="25400" dir="5400000" rotWithShape="0">
            <a:srgbClr val="000000">
              <a:alpha val="45000"/>
            </a:srgbClr>
          </a:outerShdw>
        </a:effectLst>
        <a:sp3d z="-54080" prstMaterial="plastic">
          <a:bevelT w="25400" h="25400"/>
          <a:bevelB w="25400" h="25400"/>
        </a:sp3d>
      </dsp:spPr>
      <dsp:style>
        <a:lnRef idx="1">
          <a:scrgbClr r="0" g="0" b="0"/>
        </a:lnRef>
        <a:fillRef idx="1">
          <a:scrgbClr r="0" g="0" b="0"/>
        </a:fillRef>
        <a:effectRef idx="2">
          <a:scrgbClr r="0" g="0" b="0"/>
        </a:effectRef>
        <a:fontRef idx="minor">
          <a:schemeClr val="lt1"/>
        </a:fontRef>
      </dsp:style>
    </dsp:sp>
    <dsp:sp modelId="{7DF3D048-6B3C-4758-99FB-C22BBBBDF7E2}">
      <dsp:nvSpPr>
        <dsp:cNvPr id="0" name=""/>
        <dsp:cNvSpPr/>
      </dsp:nvSpPr>
      <dsp:spPr>
        <a:xfrm>
          <a:off x="1437922" y="3304938"/>
          <a:ext cx="2195686" cy="1646758"/>
        </a:xfrm>
        <a:prstGeom prst="roundRect">
          <a:avLst>
            <a:gd name="adj" fmla="val 10000"/>
          </a:avLst>
        </a:prstGeom>
        <a:solidFill>
          <a:schemeClr val="accent2">
            <a:hueOff val="0"/>
            <a:satOff val="0"/>
            <a:lumOff val="0"/>
            <a:alphaOff val="0"/>
          </a:schemeClr>
        </a:solidFill>
        <a:ln>
          <a:noFill/>
        </a:ln>
        <a:effectLst>
          <a:outerShdw blurRad="38100" dist="25400" dir="5400000" rotWithShape="0">
            <a:srgbClr val="000000">
              <a:alpha val="4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6670" tIns="26670" rIns="26670" bIns="26670" numCol="1" spcCol="1270" anchor="ctr" anchorCtr="1">
          <a:noAutofit/>
        </a:bodyPr>
        <a:lstStyle/>
        <a:p>
          <a:pPr lvl="0" algn="ctr" defTabSz="622300">
            <a:lnSpc>
              <a:spcPct val="90000"/>
            </a:lnSpc>
            <a:spcBef>
              <a:spcPct val="0"/>
            </a:spcBef>
            <a:spcAft>
              <a:spcPct val="35000"/>
            </a:spcAft>
          </a:pPr>
          <a:r>
            <a:rPr lang="en-US" sz="1400" kern="1200" dirty="0" smtClean="0"/>
            <a:t>FINANCIAL MANAGEMENT</a:t>
          </a:r>
          <a:endParaRPr lang="en-US" sz="1400" kern="1200" dirty="0"/>
        </a:p>
      </dsp:txBody>
      <dsp:txXfrm>
        <a:off x="1486154" y="3353170"/>
        <a:ext cx="2099222" cy="1550294"/>
      </dsp:txXfrm>
    </dsp:sp>
    <dsp:sp modelId="{D6FDB178-2355-44B1-8FD5-FC332C7904A1}">
      <dsp:nvSpPr>
        <dsp:cNvPr id="0" name=""/>
        <dsp:cNvSpPr/>
      </dsp:nvSpPr>
      <dsp:spPr>
        <a:xfrm rot="12503988">
          <a:off x="2498780" y="2547813"/>
          <a:ext cx="2586884" cy="669731"/>
        </a:xfrm>
        <a:prstGeom prst="leftArrow">
          <a:avLst>
            <a:gd name="adj1" fmla="val 60000"/>
            <a:gd name="adj2" fmla="val 50000"/>
          </a:avLst>
        </a:prstGeom>
        <a:solidFill>
          <a:schemeClr val="accent3">
            <a:hueOff val="0"/>
            <a:satOff val="0"/>
            <a:lumOff val="0"/>
            <a:alphaOff val="0"/>
          </a:schemeClr>
        </a:solidFill>
        <a:ln w="9525" cap="rnd" cmpd="sng" algn="ctr">
          <a:solidFill>
            <a:schemeClr val="lt1">
              <a:hueOff val="0"/>
              <a:satOff val="0"/>
              <a:lumOff val="0"/>
              <a:alphaOff val="0"/>
            </a:schemeClr>
          </a:solidFill>
          <a:prstDash val="solid"/>
        </a:ln>
        <a:effectLst>
          <a:outerShdw blurRad="38100" dist="25400" dir="5400000" rotWithShape="0">
            <a:srgbClr val="000000">
              <a:alpha val="45000"/>
            </a:srgbClr>
          </a:outerShdw>
        </a:effectLst>
        <a:sp3d z="-54080" prstMaterial="plastic">
          <a:bevelT w="25400" h="25400"/>
          <a:bevelB w="25400" h="25400"/>
        </a:sp3d>
      </dsp:spPr>
      <dsp:style>
        <a:lnRef idx="1">
          <a:scrgbClr r="0" g="0" b="0"/>
        </a:lnRef>
        <a:fillRef idx="1">
          <a:scrgbClr r="0" g="0" b="0"/>
        </a:fillRef>
        <a:effectRef idx="2">
          <a:scrgbClr r="0" g="0" b="0"/>
        </a:effectRef>
        <a:fontRef idx="minor">
          <a:schemeClr val="lt1"/>
        </a:fontRef>
      </dsp:style>
    </dsp:sp>
    <dsp:sp modelId="{2D2CCE15-150A-493C-A8EC-B055899B8F7E}">
      <dsp:nvSpPr>
        <dsp:cNvPr id="0" name=""/>
        <dsp:cNvSpPr/>
      </dsp:nvSpPr>
      <dsp:spPr>
        <a:xfrm>
          <a:off x="1556602" y="1444112"/>
          <a:ext cx="2195686" cy="1646758"/>
        </a:xfrm>
        <a:prstGeom prst="roundRect">
          <a:avLst>
            <a:gd name="adj" fmla="val 10000"/>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6670" tIns="26670" rIns="26670" bIns="26670" numCol="1" spcCol="1270" anchor="ctr" anchorCtr="1">
          <a:noAutofit/>
        </a:bodyPr>
        <a:lstStyle/>
        <a:p>
          <a:pPr lvl="0" algn="ctr" defTabSz="622300">
            <a:lnSpc>
              <a:spcPct val="90000"/>
            </a:lnSpc>
            <a:spcBef>
              <a:spcPct val="0"/>
            </a:spcBef>
            <a:spcAft>
              <a:spcPct val="35000"/>
            </a:spcAft>
          </a:pPr>
          <a:r>
            <a:rPr lang="en-US" sz="1400" kern="1200" dirty="0" smtClean="0"/>
            <a:t>BUSINESS INTELLIGENCE</a:t>
          </a:r>
          <a:endParaRPr lang="en-US" sz="1400" kern="1200" dirty="0"/>
        </a:p>
      </dsp:txBody>
      <dsp:txXfrm>
        <a:off x="1604834" y="1492344"/>
        <a:ext cx="2099222" cy="1550294"/>
      </dsp:txXfrm>
    </dsp:sp>
    <dsp:sp modelId="{CBD64E19-A827-4F1B-9717-A34D280E2E76}">
      <dsp:nvSpPr>
        <dsp:cNvPr id="0" name=""/>
        <dsp:cNvSpPr/>
      </dsp:nvSpPr>
      <dsp:spPr>
        <a:xfrm rot="14975964">
          <a:off x="4317160" y="1660781"/>
          <a:ext cx="1971363" cy="669731"/>
        </a:xfrm>
        <a:prstGeom prst="leftArrow">
          <a:avLst>
            <a:gd name="adj1" fmla="val 60000"/>
            <a:gd name="adj2" fmla="val 50000"/>
          </a:avLst>
        </a:prstGeom>
        <a:solidFill>
          <a:schemeClr val="accent4">
            <a:hueOff val="0"/>
            <a:satOff val="0"/>
            <a:lumOff val="0"/>
            <a:alphaOff val="0"/>
          </a:schemeClr>
        </a:solidFill>
        <a:ln w="9525" cap="rnd" cmpd="sng" algn="ctr">
          <a:solidFill>
            <a:schemeClr val="lt1">
              <a:hueOff val="0"/>
              <a:satOff val="0"/>
              <a:lumOff val="0"/>
              <a:alphaOff val="0"/>
            </a:schemeClr>
          </a:solidFill>
          <a:prstDash val="solid"/>
        </a:ln>
        <a:effectLst>
          <a:outerShdw blurRad="38100" dist="25400" dir="5400000" rotWithShape="0">
            <a:srgbClr val="000000">
              <a:alpha val="45000"/>
            </a:srgbClr>
          </a:outerShdw>
        </a:effectLst>
        <a:sp3d z="-54080" prstMaterial="plastic">
          <a:bevelT w="25400" h="25400"/>
          <a:bevelB w="25400" h="25400"/>
        </a:sp3d>
      </dsp:spPr>
      <dsp:style>
        <a:lnRef idx="1">
          <a:scrgbClr r="0" g="0" b="0"/>
        </a:lnRef>
        <a:fillRef idx="1">
          <a:scrgbClr r="0" g="0" b="0"/>
        </a:fillRef>
        <a:effectRef idx="2">
          <a:scrgbClr r="0" g="0" b="0"/>
        </a:effectRef>
        <a:fontRef idx="minor">
          <a:schemeClr val="lt1"/>
        </a:fontRef>
      </dsp:style>
    </dsp:sp>
    <dsp:sp modelId="{ABBCAF95-5FD5-4459-82B2-8CC3933B2978}">
      <dsp:nvSpPr>
        <dsp:cNvPr id="0" name=""/>
        <dsp:cNvSpPr/>
      </dsp:nvSpPr>
      <dsp:spPr>
        <a:xfrm>
          <a:off x="3861407" y="248410"/>
          <a:ext cx="2195686" cy="1646758"/>
        </a:xfrm>
        <a:prstGeom prst="roundRect">
          <a:avLst>
            <a:gd name="adj" fmla="val 10000"/>
          </a:avLst>
        </a:prstGeom>
        <a:solidFill>
          <a:schemeClr val="accent4">
            <a:hueOff val="0"/>
            <a:satOff val="0"/>
            <a:lumOff val="0"/>
            <a:alphaOff val="0"/>
          </a:schemeClr>
        </a:solidFill>
        <a:ln>
          <a:noFill/>
        </a:ln>
        <a:effectLst>
          <a:outerShdw blurRad="38100" dist="25400" dir="5400000" rotWithShape="0">
            <a:srgbClr val="000000">
              <a:alpha val="4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6670" tIns="26670" rIns="26670" bIns="26670" numCol="1" spcCol="1270" anchor="ctr" anchorCtr="1">
          <a:noAutofit/>
        </a:bodyPr>
        <a:lstStyle/>
        <a:p>
          <a:pPr lvl="0" algn="ctr" defTabSz="622300">
            <a:lnSpc>
              <a:spcPct val="90000"/>
            </a:lnSpc>
            <a:spcBef>
              <a:spcPct val="0"/>
            </a:spcBef>
            <a:spcAft>
              <a:spcPct val="35000"/>
            </a:spcAft>
          </a:pPr>
          <a:r>
            <a:rPr lang="en-US" sz="1400" kern="1200" dirty="0" smtClean="0"/>
            <a:t>SUPPLY CHAIN MANAGEMENT</a:t>
          </a:r>
          <a:endParaRPr lang="en-US" sz="1400" kern="1200" dirty="0"/>
        </a:p>
      </dsp:txBody>
      <dsp:txXfrm>
        <a:off x="3909639" y="296642"/>
        <a:ext cx="2099222" cy="1550294"/>
      </dsp:txXfrm>
    </dsp:sp>
    <dsp:sp modelId="{6B12664A-38FD-4CE6-AE68-DEBD4455DE99}">
      <dsp:nvSpPr>
        <dsp:cNvPr id="0" name=""/>
        <dsp:cNvSpPr/>
      </dsp:nvSpPr>
      <dsp:spPr>
        <a:xfrm rot="17562960">
          <a:off x="5995018" y="1705480"/>
          <a:ext cx="1950167" cy="669731"/>
        </a:xfrm>
        <a:prstGeom prst="leftArrow">
          <a:avLst>
            <a:gd name="adj1" fmla="val 60000"/>
            <a:gd name="adj2" fmla="val 50000"/>
          </a:avLst>
        </a:prstGeom>
        <a:solidFill>
          <a:schemeClr val="accent5">
            <a:hueOff val="0"/>
            <a:satOff val="0"/>
            <a:lumOff val="0"/>
            <a:alphaOff val="0"/>
          </a:schemeClr>
        </a:solidFill>
        <a:ln w="9525" cap="rnd" cmpd="sng" algn="ctr">
          <a:solidFill>
            <a:schemeClr val="lt1">
              <a:hueOff val="0"/>
              <a:satOff val="0"/>
              <a:lumOff val="0"/>
              <a:alphaOff val="0"/>
            </a:schemeClr>
          </a:solidFill>
          <a:prstDash val="solid"/>
        </a:ln>
        <a:effectLst>
          <a:outerShdw blurRad="38100" dist="25400" dir="5400000" rotWithShape="0">
            <a:srgbClr val="000000">
              <a:alpha val="45000"/>
            </a:srgbClr>
          </a:outerShdw>
        </a:effectLst>
        <a:sp3d z="-54080" prstMaterial="plastic">
          <a:bevelT w="25400" h="25400"/>
          <a:bevelB w="25400" h="25400"/>
        </a:sp3d>
      </dsp:spPr>
      <dsp:style>
        <a:lnRef idx="1">
          <a:scrgbClr r="0" g="0" b="0"/>
        </a:lnRef>
        <a:fillRef idx="1">
          <a:scrgbClr r="0" g="0" b="0"/>
        </a:fillRef>
        <a:effectRef idx="2">
          <a:scrgbClr r="0" g="0" b="0"/>
        </a:effectRef>
        <a:fontRef idx="minor">
          <a:schemeClr val="lt1"/>
        </a:fontRef>
      </dsp:style>
    </dsp:sp>
    <dsp:sp modelId="{9A26B7C4-D610-4E39-97DE-BC4C57A39B50}">
      <dsp:nvSpPr>
        <dsp:cNvPr id="0" name=""/>
        <dsp:cNvSpPr/>
      </dsp:nvSpPr>
      <dsp:spPr>
        <a:xfrm>
          <a:off x="6248800" y="317520"/>
          <a:ext cx="2195686" cy="1646758"/>
        </a:xfrm>
        <a:prstGeom prst="roundRect">
          <a:avLst>
            <a:gd name="adj" fmla="val 10000"/>
          </a:avLst>
        </a:prstGeom>
        <a:solidFill>
          <a:schemeClr val="accent5">
            <a:hueOff val="0"/>
            <a:satOff val="0"/>
            <a:lumOff val="0"/>
            <a:alphaOff val="0"/>
          </a:schemeClr>
        </a:solidFill>
        <a:ln>
          <a:noFill/>
        </a:ln>
        <a:effectLst>
          <a:outerShdw blurRad="38100" dist="25400" dir="5400000" rotWithShape="0">
            <a:srgbClr val="000000">
              <a:alpha val="4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6670" tIns="26670" rIns="26670" bIns="26670" numCol="1" spcCol="1270" anchor="ctr" anchorCtr="1">
          <a:noAutofit/>
        </a:bodyPr>
        <a:lstStyle/>
        <a:p>
          <a:pPr lvl="0" algn="ctr" defTabSz="622300">
            <a:lnSpc>
              <a:spcPct val="90000"/>
            </a:lnSpc>
            <a:spcBef>
              <a:spcPct val="0"/>
            </a:spcBef>
            <a:spcAft>
              <a:spcPct val="35000"/>
            </a:spcAft>
          </a:pPr>
          <a:r>
            <a:rPr lang="en-US" sz="1400" kern="1200" dirty="0" smtClean="0"/>
            <a:t>HUMAN RESOURCE MANAGEMENT</a:t>
          </a:r>
          <a:endParaRPr lang="en-US" sz="1400" kern="1200" dirty="0"/>
        </a:p>
      </dsp:txBody>
      <dsp:txXfrm>
        <a:off x="6297032" y="365752"/>
        <a:ext cx="2099222" cy="1550294"/>
      </dsp:txXfrm>
    </dsp:sp>
    <dsp:sp modelId="{ACA69542-5960-4376-8508-0D0FEC518F13}">
      <dsp:nvSpPr>
        <dsp:cNvPr id="0" name=""/>
        <dsp:cNvSpPr/>
      </dsp:nvSpPr>
      <dsp:spPr>
        <a:xfrm rot="19945116">
          <a:off x="7123277" y="2550534"/>
          <a:ext cx="2704168" cy="669731"/>
        </a:xfrm>
        <a:prstGeom prst="leftArrow">
          <a:avLst>
            <a:gd name="adj1" fmla="val 60000"/>
            <a:gd name="adj2" fmla="val 50000"/>
          </a:avLst>
        </a:prstGeom>
        <a:solidFill>
          <a:schemeClr val="accent6">
            <a:hueOff val="0"/>
            <a:satOff val="0"/>
            <a:lumOff val="0"/>
            <a:alphaOff val="0"/>
          </a:schemeClr>
        </a:solidFill>
        <a:ln w="9525" cap="rnd" cmpd="sng" algn="ctr">
          <a:solidFill>
            <a:schemeClr val="lt1">
              <a:hueOff val="0"/>
              <a:satOff val="0"/>
              <a:lumOff val="0"/>
              <a:alphaOff val="0"/>
            </a:schemeClr>
          </a:solidFill>
          <a:prstDash val="solid"/>
        </a:ln>
        <a:effectLst>
          <a:outerShdw blurRad="38100" dist="25400" dir="5400000" rotWithShape="0">
            <a:srgbClr val="000000">
              <a:alpha val="45000"/>
            </a:srgbClr>
          </a:outerShdw>
        </a:effectLst>
        <a:sp3d z="-54080" prstMaterial="plastic">
          <a:bevelT w="25400" h="25400"/>
          <a:bevelB w="25400" h="25400"/>
        </a:sp3d>
      </dsp:spPr>
      <dsp:style>
        <a:lnRef idx="1">
          <a:scrgbClr r="0" g="0" b="0"/>
        </a:lnRef>
        <a:fillRef idx="1">
          <a:scrgbClr r="0" g="0" b="0"/>
        </a:fillRef>
        <a:effectRef idx="2">
          <a:scrgbClr r="0" g="0" b="0"/>
        </a:effectRef>
        <a:fontRef idx="minor">
          <a:schemeClr val="lt1"/>
        </a:fontRef>
      </dsp:style>
    </dsp:sp>
    <dsp:sp modelId="{52F2305B-28C2-4AC0-9FB1-1EE6BA695091}">
      <dsp:nvSpPr>
        <dsp:cNvPr id="0" name=""/>
        <dsp:cNvSpPr/>
      </dsp:nvSpPr>
      <dsp:spPr>
        <a:xfrm>
          <a:off x="8575943" y="1435994"/>
          <a:ext cx="2195686" cy="1646758"/>
        </a:xfrm>
        <a:prstGeom prst="roundRect">
          <a:avLst>
            <a:gd name="adj" fmla="val 10000"/>
          </a:avLst>
        </a:prstGeom>
        <a:solidFill>
          <a:schemeClr val="accent6">
            <a:hueOff val="0"/>
            <a:satOff val="0"/>
            <a:lumOff val="0"/>
            <a:alphaOff val="0"/>
          </a:schemeClr>
        </a:solidFill>
        <a:ln>
          <a:noFill/>
        </a:ln>
        <a:effectLst>
          <a:outerShdw blurRad="38100" dist="25400" dir="5400000" rotWithShape="0">
            <a:srgbClr val="000000">
              <a:alpha val="4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6670" tIns="26670" rIns="26670" bIns="26670" numCol="1" spcCol="1270" anchor="ctr" anchorCtr="1">
          <a:noAutofit/>
        </a:bodyPr>
        <a:lstStyle/>
        <a:p>
          <a:pPr lvl="0" algn="ctr" defTabSz="622300">
            <a:lnSpc>
              <a:spcPct val="90000"/>
            </a:lnSpc>
            <a:spcBef>
              <a:spcPct val="0"/>
            </a:spcBef>
            <a:spcAft>
              <a:spcPct val="35000"/>
            </a:spcAft>
          </a:pPr>
          <a:r>
            <a:rPr lang="en-US" sz="1400" kern="1200" dirty="0" smtClean="0"/>
            <a:t>MANUFACTURING OPERATIONS</a:t>
          </a:r>
          <a:endParaRPr lang="en-US" sz="1400" kern="1200" dirty="0"/>
        </a:p>
      </dsp:txBody>
      <dsp:txXfrm>
        <a:off x="8624175" y="1484226"/>
        <a:ext cx="2099222" cy="1550294"/>
      </dsp:txXfrm>
    </dsp:sp>
    <dsp:sp modelId="{482E8D04-CAA3-4096-874D-40D3ACB5FFA2}">
      <dsp:nvSpPr>
        <dsp:cNvPr id="0" name=""/>
        <dsp:cNvSpPr/>
      </dsp:nvSpPr>
      <dsp:spPr>
        <a:xfrm rot="21580920">
          <a:off x="7407710" y="3779649"/>
          <a:ext cx="2350130" cy="669731"/>
        </a:xfrm>
        <a:prstGeom prst="leftArrow">
          <a:avLst>
            <a:gd name="adj1" fmla="val 60000"/>
            <a:gd name="adj2" fmla="val 50000"/>
          </a:avLst>
        </a:prstGeom>
        <a:solidFill>
          <a:schemeClr val="accent2">
            <a:hueOff val="0"/>
            <a:satOff val="0"/>
            <a:lumOff val="0"/>
            <a:alphaOff val="0"/>
          </a:schemeClr>
        </a:solidFill>
        <a:ln w="9525" cap="rnd" cmpd="sng" algn="ctr">
          <a:solidFill>
            <a:schemeClr val="lt1">
              <a:hueOff val="0"/>
              <a:satOff val="0"/>
              <a:lumOff val="0"/>
              <a:alphaOff val="0"/>
            </a:schemeClr>
          </a:solidFill>
          <a:prstDash val="solid"/>
        </a:ln>
        <a:effectLst>
          <a:outerShdw blurRad="38100" dist="25400" dir="5400000" rotWithShape="0">
            <a:srgbClr val="000000">
              <a:alpha val="45000"/>
            </a:srgbClr>
          </a:outerShdw>
        </a:effectLst>
        <a:sp3d z="-54080" prstMaterial="plastic">
          <a:bevelT w="25400" h="25400"/>
          <a:bevelB w="25400" h="25400"/>
        </a:sp3d>
      </dsp:spPr>
      <dsp:style>
        <a:lnRef idx="1">
          <a:scrgbClr r="0" g="0" b="0"/>
        </a:lnRef>
        <a:fillRef idx="1">
          <a:scrgbClr r="0" g="0" b="0"/>
        </a:fillRef>
        <a:effectRef idx="2">
          <a:scrgbClr r="0" g="0" b="0"/>
        </a:effectRef>
        <a:fontRef idx="minor">
          <a:schemeClr val="lt1"/>
        </a:fontRef>
      </dsp:style>
    </dsp:sp>
    <dsp:sp modelId="{7CC9A3B9-38EF-471B-ACF3-527997CAC3D4}">
      <dsp:nvSpPr>
        <dsp:cNvPr id="0" name=""/>
        <dsp:cNvSpPr/>
      </dsp:nvSpPr>
      <dsp:spPr>
        <a:xfrm>
          <a:off x="8659978" y="3284614"/>
          <a:ext cx="2195686" cy="1646758"/>
        </a:xfrm>
        <a:prstGeom prst="roundRect">
          <a:avLst>
            <a:gd name="adj" fmla="val 10000"/>
          </a:avLst>
        </a:prstGeom>
        <a:solidFill>
          <a:schemeClr val="accent2">
            <a:hueOff val="0"/>
            <a:satOff val="0"/>
            <a:lumOff val="0"/>
            <a:alphaOff val="0"/>
          </a:schemeClr>
        </a:solidFill>
        <a:ln>
          <a:noFill/>
        </a:ln>
        <a:effectLst>
          <a:outerShdw blurRad="38100" dist="25400" dir="5400000" rotWithShape="0">
            <a:srgbClr val="000000">
              <a:alpha val="4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6670" tIns="26670" rIns="26670" bIns="26670" numCol="1" spcCol="1270" anchor="ctr" anchorCtr="1">
          <a:noAutofit/>
        </a:bodyPr>
        <a:lstStyle/>
        <a:p>
          <a:pPr lvl="0" algn="ctr" defTabSz="622300">
            <a:lnSpc>
              <a:spcPct val="90000"/>
            </a:lnSpc>
            <a:spcBef>
              <a:spcPct val="0"/>
            </a:spcBef>
            <a:spcAft>
              <a:spcPct val="35000"/>
            </a:spcAft>
          </a:pPr>
          <a:r>
            <a:rPr lang="en-US" sz="1400" kern="1200" dirty="0" smtClean="0"/>
            <a:t>INTEGRATION</a:t>
          </a:r>
          <a:endParaRPr lang="en-US" sz="1400" kern="1200" dirty="0"/>
        </a:p>
      </dsp:txBody>
      <dsp:txXfrm>
        <a:off x="8708210" y="3332846"/>
        <a:ext cx="2099222" cy="155029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6E8671-3615-4443-8A0D-6E943B07FD85}">
      <dsp:nvSpPr>
        <dsp:cNvPr id="0" name=""/>
        <dsp:cNvSpPr/>
      </dsp:nvSpPr>
      <dsp:spPr>
        <a:xfrm>
          <a:off x="0" y="973530"/>
          <a:ext cx="3224055" cy="1934433"/>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PLACE OF PRODUCTION</a:t>
          </a:r>
          <a:endParaRPr lang="en-US" sz="2200" kern="1200" dirty="0"/>
        </a:p>
      </dsp:txBody>
      <dsp:txXfrm>
        <a:off x="0" y="973530"/>
        <a:ext cx="3224055" cy="1934433"/>
      </dsp:txXfrm>
    </dsp:sp>
    <dsp:sp modelId="{6C16220A-3AD0-403E-994C-E52A8871430E}">
      <dsp:nvSpPr>
        <dsp:cNvPr id="0" name=""/>
        <dsp:cNvSpPr/>
      </dsp:nvSpPr>
      <dsp:spPr>
        <a:xfrm>
          <a:off x="3546461" y="973530"/>
          <a:ext cx="3224055" cy="1934433"/>
        </a:xfrm>
        <a:prstGeom prst="rect">
          <a:avLst/>
        </a:prstGeom>
        <a:gradFill rotWithShape="0">
          <a:gsLst>
            <a:gs pos="0">
              <a:schemeClr val="accent2">
                <a:hueOff val="-3953144"/>
                <a:satOff val="180"/>
                <a:lumOff val="0"/>
                <a:alphaOff val="0"/>
                <a:tint val="98000"/>
                <a:lumMod val="114000"/>
              </a:schemeClr>
            </a:gs>
            <a:gs pos="100000">
              <a:schemeClr val="accent2">
                <a:hueOff val="-3953144"/>
                <a:satOff val="18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TECHNOLOGY TO BE USED</a:t>
          </a:r>
        </a:p>
      </dsp:txBody>
      <dsp:txXfrm>
        <a:off x="3546461" y="973530"/>
        <a:ext cx="3224055" cy="1934433"/>
      </dsp:txXfrm>
    </dsp:sp>
    <dsp:sp modelId="{C0079985-A860-404D-B6F2-C1990BF98587}">
      <dsp:nvSpPr>
        <dsp:cNvPr id="0" name=""/>
        <dsp:cNvSpPr/>
      </dsp:nvSpPr>
      <dsp:spPr>
        <a:xfrm>
          <a:off x="7092922" y="973530"/>
          <a:ext cx="3224055" cy="1934433"/>
        </a:xfrm>
        <a:prstGeom prst="rect">
          <a:avLst/>
        </a:prstGeom>
        <a:gradFill rotWithShape="0">
          <a:gsLst>
            <a:gs pos="0">
              <a:schemeClr val="accent2">
                <a:hueOff val="-7906288"/>
                <a:satOff val="360"/>
                <a:lumOff val="0"/>
                <a:alphaOff val="0"/>
                <a:tint val="98000"/>
                <a:lumMod val="114000"/>
              </a:schemeClr>
            </a:gs>
            <a:gs pos="100000">
              <a:schemeClr val="accent2">
                <a:hueOff val="-7906288"/>
                <a:satOff val="36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SURVEYING THE DEMAND</a:t>
          </a:r>
        </a:p>
      </dsp:txBody>
      <dsp:txXfrm>
        <a:off x="7092922" y="973530"/>
        <a:ext cx="3224055" cy="1934433"/>
      </dsp:txXfrm>
    </dsp:sp>
    <dsp:sp modelId="{320C5894-33D5-47F2-8D8F-61BEBB4417BA}">
      <dsp:nvSpPr>
        <dsp:cNvPr id="0" name=""/>
        <dsp:cNvSpPr/>
      </dsp:nvSpPr>
      <dsp:spPr>
        <a:xfrm>
          <a:off x="0" y="3230369"/>
          <a:ext cx="3224055" cy="1934433"/>
        </a:xfrm>
        <a:prstGeom prst="rect">
          <a:avLst/>
        </a:prstGeom>
        <a:gradFill rotWithShape="0">
          <a:gsLst>
            <a:gs pos="0">
              <a:schemeClr val="accent2">
                <a:hueOff val="-11859433"/>
                <a:satOff val="541"/>
                <a:lumOff val="0"/>
                <a:alphaOff val="0"/>
                <a:tint val="98000"/>
                <a:lumMod val="114000"/>
              </a:schemeClr>
            </a:gs>
            <a:gs pos="100000">
              <a:schemeClr val="accent2">
                <a:hueOff val="-11859433"/>
                <a:satOff val="541"/>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MATERIAL REQUIREMENT PLANNING</a:t>
          </a:r>
        </a:p>
      </dsp:txBody>
      <dsp:txXfrm>
        <a:off x="0" y="3230369"/>
        <a:ext cx="3224055" cy="1934433"/>
      </dsp:txXfrm>
    </dsp:sp>
    <dsp:sp modelId="{DBE0E740-9DAF-4721-8D7C-286E472D3713}">
      <dsp:nvSpPr>
        <dsp:cNvPr id="0" name=""/>
        <dsp:cNvSpPr/>
      </dsp:nvSpPr>
      <dsp:spPr>
        <a:xfrm>
          <a:off x="3546461" y="3230369"/>
          <a:ext cx="3224055" cy="1934433"/>
        </a:xfrm>
        <a:prstGeom prst="rect">
          <a:avLst/>
        </a:prstGeom>
        <a:gradFill rotWithShape="0">
          <a:gsLst>
            <a:gs pos="0">
              <a:schemeClr val="accent2">
                <a:hueOff val="-15812576"/>
                <a:satOff val="721"/>
                <a:lumOff val="0"/>
                <a:alphaOff val="0"/>
                <a:tint val="98000"/>
                <a:lumMod val="114000"/>
              </a:schemeClr>
            </a:gs>
            <a:gs pos="100000">
              <a:schemeClr val="accent2">
                <a:hueOff val="-15812576"/>
                <a:satOff val="721"/>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QUANTITY REQUIREMENT PLANNING</a:t>
          </a:r>
        </a:p>
      </dsp:txBody>
      <dsp:txXfrm>
        <a:off x="3546461" y="3230369"/>
        <a:ext cx="3224055" cy="1934433"/>
      </dsp:txXfrm>
    </dsp:sp>
    <dsp:sp modelId="{752170C8-679D-48E0-9A90-F6494CFE67CE}">
      <dsp:nvSpPr>
        <dsp:cNvPr id="0" name=""/>
        <dsp:cNvSpPr/>
      </dsp:nvSpPr>
      <dsp:spPr>
        <a:xfrm>
          <a:off x="7092922" y="3230369"/>
          <a:ext cx="3224055" cy="1934433"/>
        </a:xfrm>
        <a:prstGeom prst="rect">
          <a:avLst/>
        </a:prstGeom>
        <a:gradFill rotWithShape="0">
          <a:gsLst>
            <a:gs pos="0">
              <a:schemeClr val="accent2">
                <a:hueOff val="-19765721"/>
                <a:satOff val="901"/>
                <a:lumOff val="0"/>
                <a:alphaOff val="0"/>
                <a:tint val="98000"/>
                <a:lumMod val="114000"/>
              </a:schemeClr>
            </a:gs>
            <a:gs pos="100000">
              <a:schemeClr val="accent2">
                <a:hueOff val="-19765721"/>
                <a:satOff val="901"/>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IMPLEMENTATION:</a:t>
          </a:r>
        </a:p>
        <a:p>
          <a:pPr marL="171450" lvl="1" indent="-171450" algn="l" defTabSz="755650">
            <a:lnSpc>
              <a:spcPct val="90000"/>
            </a:lnSpc>
            <a:spcBef>
              <a:spcPct val="0"/>
            </a:spcBef>
            <a:spcAft>
              <a:spcPct val="15000"/>
            </a:spcAft>
            <a:buChar char="••"/>
          </a:pPr>
          <a:r>
            <a:rPr lang="en-US" sz="1700" kern="1200" dirty="0" smtClean="0"/>
            <a:t>MATERIAL REQUIREMENT</a:t>
          </a:r>
        </a:p>
        <a:p>
          <a:pPr marL="171450" lvl="1" indent="-171450" algn="l" defTabSz="755650">
            <a:lnSpc>
              <a:spcPct val="90000"/>
            </a:lnSpc>
            <a:spcBef>
              <a:spcPct val="0"/>
            </a:spcBef>
            <a:spcAft>
              <a:spcPct val="15000"/>
            </a:spcAft>
            <a:buChar char="••"/>
          </a:pPr>
          <a:r>
            <a:rPr lang="en-US" sz="1700" kern="1200" dirty="0" smtClean="0"/>
            <a:t>QUANTITY REQUIREMENT</a:t>
          </a:r>
        </a:p>
        <a:p>
          <a:pPr marL="171450" lvl="1" indent="-171450" algn="l" defTabSz="755650">
            <a:lnSpc>
              <a:spcPct val="90000"/>
            </a:lnSpc>
            <a:spcBef>
              <a:spcPct val="0"/>
            </a:spcBef>
            <a:spcAft>
              <a:spcPct val="15000"/>
            </a:spcAft>
            <a:buChar char="••"/>
          </a:pPr>
          <a:r>
            <a:rPr lang="en-US" sz="1700" kern="1200" dirty="0" smtClean="0"/>
            <a:t>PRODUCTION MONITORING AND TRACKING</a:t>
          </a:r>
          <a:endParaRPr lang="en-US" sz="1700" kern="1200" dirty="0"/>
        </a:p>
      </dsp:txBody>
      <dsp:txXfrm>
        <a:off x="7092922" y="3230369"/>
        <a:ext cx="3224055" cy="193443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EEE9B9-9EC1-40A5-AADB-048B44080839}">
      <dsp:nvSpPr>
        <dsp:cNvPr id="0" name=""/>
        <dsp:cNvSpPr/>
      </dsp:nvSpPr>
      <dsp:spPr>
        <a:xfrm>
          <a:off x="489997" y="306"/>
          <a:ext cx="2906851" cy="1744110"/>
        </a:xfrm>
        <a:prstGeom prst="rect">
          <a:avLst/>
        </a:prstGeom>
        <a:solidFill>
          <a:schemeClr val="accent4">
            <a:shade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PRODUCT DESIGN AND TECHNOLOGY</a:t>
          </a:r>
          <a:endParaRPr lang="en-US" sz="2900" kern="1200" dirty="0"/>
        </a:p>
      </dsp:txBody>
      <dsp:txXfrm>
        <a:off x="489997" y="306"/>
        <a:ext cx="2906851" cy="1744110"/>
      </dsp:txXfrm>
    </dsp:sp>
    <dsp:sp modelId="{C45D0803-57BC-461E-B68B-AE6A087AB089}">
      <dsp:nvSpPr>
        <dsp:cNvPr id="0" name=""/>
        <dsp:cNvSpPr/>
      </dsp:nvSpPr>
      <dsp:spPr>
        <a:xfrm>
          <a:off x="3687534" y="306"/>
          <a:ext cx="2906851" cy="1744110"/>
        </a:xfrm>
        <a:prstGeom prst="rect">
          <a:avLst/>
        </a:prstGeom>
        <a:solidFill>
          <a:schemeClr val="accent4">
            <a:shade val="50000"/>
            <a:hueOff val="-256758"/>
            <a:satOff val="4880"/>
            <a:lumOff val="2110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PRODUCTION PROCESS PLANNING</a:t>
          </a:r>
        </a:p>
      </dsp:txBody>
      <dsp:txXfrm>
        <a:off x="3687534" y="306"/>
        <a:ext cx="2906851" cy="1744110"/>
      </dsp:txXfrm>
    </dsp:sp>
    <dsp:sp modelId="{6F3790A3-BCAD-4017-B0C6-7CADAFD6B934}">
      <dsp:nvSpPr>
        <dsp:cNvPr id="0" name=""/>
        <dsp:cNvSpPr/>
      </dsp:nvSpPr>
      <dsp:spPr>
        <a:xfrm>
          <a:off x="6885070" y="306"/>
          <a:ext cx="2906851" cy="1744110"/>
        </a:xfrm>
        <a:prstGeom prst="rect">
          <a:avLst/>
        </a:prstGeom>
        <a:solidFill>
          <a:schemeClr val="accent4">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QUALITY INSPECTION AND CONTROL</a:t>
          </a:r>
        </a:p>
      </dsp:txBody>
      <dsp:txXfrm>
        <a:off x="6885070" y="306"/>
        <a:ext cx="2906851" cy="1744110"/>
      </dsp:txXfrm>
    </dsp:sp>
    <dsp:sp modelId="{14467197-82BA-437A-8C55-06FB1D14B0DF}">
      <dsp:nvSpPr>
        <dsp:cNvPr id="0" name=""/>
        <dsp:cNvSpPr/>
      </dsp:nvSpPr>
      <dsp:spPr>
        <a:xfrm>
          <a:off x="3687534" y="2035102"/>
          <a:ext cx="2906851" cy="1744110"/>
        </a:xfrm>
        <a:prstGeom prst="rect">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PIECE PRODUCTION</a:t>
          </a:r>
        </a:p>
      </dsp:txBody>
      <dsp:txXfrm>
        <a:off x="3687534" y="2035102"/>
        <a:ext cx="2906851" cy="174411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39AA5-5747-43BB-BBF8-03ADA20F041E}">
      <dsp:nvSpPr>
        <dsp:cNvPr id="0" name=""/>
        <dsp:cNvSpPr/>
      </dsp:nvSpPr>
      <dsp:spPr>
        <a:xfrm>
          <a:off x="55" y="44560"/>
          <a:ext cx="5274602" cy="806400"/>
        </a:xfrm>
        <a:prstGeom prst="rect">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PRODUCTION CONTROL</a:t>
          </a:r>
          <a:endParaRPr lang="en-US" sz="2800" kern="1200" dirty="0"/>
        </a:p>
      </dsp:txBody>
      <dsp:txXfrm>
        <a:off x="55" y="44560"/>
        <a:ext cx="5274602" cy="806400"/>
      </dsp:txXfrm>
    </dsp:sp>
    <dsp:sp modelId="{A8524DDF-F83C-4956-B677-3CFC9252FB5C}">
      <dsp:nvSpPr>
        <dsp:cNvPr id="0" name=""/>
        <dsp:cNvSpPr/>
      </dsp:nvSpPr>
      <dsp:spPr>
        <a:xfrm>
          <a:off x="55" y="850960"/>
          <a:ext cx="5274602" cy="3381840"/>
        </a:xfrm>
        <a:prstGeom prst="rect">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PLANNING</a:t>
          </a:r>
          <a:endParaRPr lang="en-US" sz="2800" kern="1200" dirty="0"/>
        </a:p>
        <a:p>
          <a:pPr marL="285750" lvl="1" indent="-285750" algn="l" defTabSz="1244600">
            <a:lnSpc>
              <a:spcPct val="90000"/>
            </a:lnSpc>
            <a:spcBef>
              <a:spcPct val="0"/>
            </a:spcBef>
            <a:spcAft>
              <a:spcPct val="15000"/>
            </a:spcAft>
            <a:buChar char="••"/>
          </a:pPr>
          <a:r>
            <a:rPr lang="en-US" sz="2800" kern="1200" dirty="0" smtClean="0"/>
            <a:t>MATERIAL REQUIREMENTS</a:t>
          </a:r>
          <a:endParaRPr lang="en-US" sz="2800" kern="1200" dirty="0"/>
        </a:p>
        <a:p>
          <a:pPr marL="285750" lvl="1" indent="-285750" algn="l" defTabSz="1244600">
            <a:lnSpc>
              <a:spcPct val="90000"/>
            </a:lnSpc>
            <a:spcBef>
              <a:spcPct val="0"/>
            </a:spcBef>
            <a:spcAft>
              <a:spcPct val="15000"/>
            </a:spcAft>
            <a:buChar char="••"/>
          </a:pPr>
          <a:r>
            <a:rPr lang="en-US" sz="2800" kern="1200" dirty="0" smtClean="0"/>
            <a:t>OPERATIONAL PROGRAM</a:t>
          </a:r>
          <a:endParaRPr lang="en-US" sz="2800" kern="1200" dirty="0"/>
        </a:p>
        <a:p>
          <a:pPr marL="285750" lvl="1" indent="-285750" algn="l" defTabSz="1244600">
            <a:lnSpc>
              <a:spcPct val="90000"/>
            </a:lnSpc>
            <a:spcBef>
              <a:spcPct val="0"/>
            </a:spcBef>
            <a:spcAft>
              <a:spcPct val="15000"/>
            </a:spcAft>
            <a:buChar char="••"/>
          </a:pPr>
          <a:r>
            <a:rPr lang="en-US" sz="2800" kern="1200" dirty="0" smtClean="0"/>
            <a:t>LOAD ON PRODUCTION EQUIPMENT</a:t>
          </a:r>
          <a:endParaRPr lang="en-US" sz="2800" kern="1200" dirty="0"/>
        </a:p>
        <a:p>
          <a:pPr marL="285750" lvl="1" indent="-285750" algn="l" defTabSz="1244600">
            <a:lnSpc>
              <a:spcPct val="90000"/>
            </a:lnSpc>
            <a:spcBef>
              <a:spcPct val="0"/>
            </a:spcBef>
            <a:spcAft>
              <a:spcPct val="15000"/>
            </a:spcAft>
            <a:buChar char="••"/>
          </a:pPr>
          <a:r>
            <a:rPr lang="en-US" sz="2800" kern="1200" dirty="0" smtClean="0"/>
            <a:t>MANUFACTURING PROCESS INITIATION</a:t>
          </a:r>
          <a:endParaRPr lang="en-US" sz="2800" kern="1200" dirty="0"/>
        </a:p>
      </dsp:txBody>
      <dsp:txXfrm>
        <a:off x="55" y="850960"/>
        <a:ext cx="5274602" cy="3381840"/>
      </dsp:txXfrm>
    </dsp:sp>
    <dsp:sp modelId="{F77D7B66-A36B-4425-A1CF-B24152C44366}">
      <dsp:nvSpPr>
        <dsp:cNvPr id="0" name=""/>
        <dsp:cNvSpPr/>
      </dsp:nvSpPr>
      <dsp:spPr>
        <a:xfrm>
          <a:off x="6013102" y="44560"/>
          <a:ext cx="5274602" cy="806400"/>
        </a:xfrm>
        <a:prstGeom prst="rect">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WORKSHOP LEVEL CONTROL</a:t>
          </a:r>
          <a:endParaRPr lang="en-US" sz="2800" kern="1200" dirty="0"/>
        </a:p>
      </dsp:txBody>
      <dsp:txXfrm>
        <a:off x="6013102" y="44560"/>
        <a:ext cx="5274602" cy="806400"/>
      </dsp:txXfrm>
    </dsp:sp>
    <dsp:sp modelId="{242EA25A-43B8-4A9C-A819-A4EC82B2E55D}">
      <dsp:nvSpPr>
        <dsp:cNvPr id="0" name=""/>
        <dsp:cNvSpPr/>
      </dsp:nvSpPr>
      <dsp:spPr>
        <a:xfrm>
          <a:off x="6013102" y="850960"/>
          <a:ext cx="5274602" cy="3381840"/>
        </a:xfrm>
        <a:prstGeom prst="rect">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WORK COSTS, PAYMENTS</a:t>
          </a:r>
          <a:endParaRPr lang="en-US" sz="2800" kern="1200" dirty="0"/>
        </a:p>
        <a:p>
          <a:pPr marL="285750" lvl="1" indent="-285750" algn="l" defTabSz="1244600">
            <a:lnSpc>
              <a:spcPct val="90000"/>
            </a:lnSpc>
            <a:spcBef>
              <a:spcPct val="0"/>
            </a:spcBef>
            <a:spcAft>
              <a:spcPct val="15000"/>
            </a:spcAft>
            <a:buChar char="••"/>
          </a:pPr>
          <a:r>
            <a:rPr lang="en-US" sz="2800" kern="1200" dirty="0" smtClean="0"/>
            <a:t>MATERIAL COSTS</a:t>
          </a:r>
          <a:endParaRPr lang="en-US" sz="2800" kern="1200" dirty="0"/>
        </a:p>
        <a:p>
          <a:pPr marL="285750" lvl="1" indent="-285750" algn="l" defTabSz="1244600">
            <a:lnSpc>
              <a:spcPct val="90000"/>
            </a:lnSpc>
            <a:spcBef>
              <a:spcPct val="0"/>
            </a:spcBef>
            <a:spcAft>
              <a:spcPct val="15000"/>
            </a:spcAft>
            <a:buChar char="••"/>
          </a:pPr>
          <a:r>
            <a:rPr lang="en-US" sz="2800" kern="1200" dirty="0" smtClean="0"/>
            <a:t>EVENT SUCCESS/FAILURE</a:t>
          </a:r>
          <a:endParaRPr lang="en-US" sz="2800" kern="1200" dirty="0"/>
        </a:p>
      </dsp:txBody>
      <dsp:txXfrm>
        <a:off x="6013102" y="850960"/>
        <a:ext cx="5274602" cy="338184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DB39B1-843A-48FA-BCDE-FF4E8433A8F3}">
      <dsp:nvSpPr>
        <dsp:cNvPr id="0" name=""/>
        <dsp:cNvSpPr/>
      </dsp:nvSpPr>
      <dsp:spPr>
        <a:xfrm>
          <a:off x="1366" y="0"/>
          <a:ext cx="3553519" cy="41249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spc="-105" dirty="0" smtClean="0">
              <a:latin typeface="Arial"/>
              <a:cs typeface="Arial"/>
            </a:rPr>
            <a:t>1 </a:t>
          </a:r>
          <a:r>
            <a:rPr lang="en-US" sz="2800" kern="1200" spc="-71" dirty="0" smtClean="0">
              <a:latin typeface="Arial"/>
              <a:cs typeface="Arial"/>
            </a:rPr>
            <a:t>Layer</a:t>
          </a:r>
          <a:r>
            <a:rPr lang="en-US" sz="2800" kern="1200" spc="-124" dirty="0" smtClean="0">
              <a:latin typeface="Arial"/>
              <a:cs typeface="Arial"/>
            </a:rPr>
            <a:t> </a:t>
          </a:r>
          <a:r>
            <a:rPr lang="en-US" sz="2800" kern="1200" spc="-49" dirty="0" smtClean="0">
              <a:latin typeface="Arial"/>
              <a:cs typeface="Arial"/>
            </a:rPr>
            <a:t>Architecture</a:t>
          </a:r>
          <a:endParaRPr lang="en-US" sz="2800" kern="1200" dirty="0"/>
        </a:p>
      </dsp:txBody>
      <dsp:txXfrm>
        <a:off x="1366" y="0"/>
        <a:ext cx="3553519" cy="1237488"/>
      </dsp:txXfrm>
    </dsp:sp>
    <dsp:sp modelId="{DD38394B-5D34-4DBF-8051-F8A48A3309F0}">
      <dsp:nvSpPr>
        <dsp:cNvPr id="0" name=""/>
        <dsp:cNvSpPr/>
      </dsp:nvSpPr>
      <dsp:spPr>
        <a:xfrm>
          <a:off x="356718" y="1238696"/>
          <a:ext cx="2842815" cy="1243731"/>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spc="-34" dirty="0" smtClean="0">
              <a:latin typeface="Arial"/>
              <a:cs typeface="Arial"/>
            </a:rPr>
            <a:t>Monolithic </a:t>
          </a:r>
          <a:r>
            <a:rPr lang="en-US" sz="2000" kern="1200" spc="-30" dirty="0" smtClean="0">
              <a:latin typeface="Arial"/>
              <a:cs typeface="Arial"/>
            </a:rPr>
            <a:t>information</a:t>
          </a:r>
          <a:r>
            <a:rPr lang="en-US" sz="2000" kern="1200" spc="-158" dirty="0" smtClean="0">
              <a:latin typeface="Arial"/>
              <a:cs typeface="Arial"/>
            </a:rPr>
            <a:t> </a:t>
          </a:r>
          <a:r>
            <a:rPr lang="en-US" sz="2000" kern="1200" spc="-131" dirty="0" smtClean="0">
              <a:latin typeface="Arial"/>
              <a:cs typeface="Arial"/>
            </a:rPr>
            <a:t>systems</a:t>
          </a:r>
          <a:endParaRPr lang="en-US" sz="2000" kern="1200" dirty="0" smtClean="0">
            <a:latin typeface="Arial"/>
            <a:cs typeface="Arial"/>
          </a:endParaRPr>
        </a:p>
      </dsp:txBody>
      <dsp:txXfrm>
        <a:off x="393146" y="1275124"/>
        <a:ext cx="2769959" cy="1170875"/>
      </dsp:txXfrm>
    </dsp:sp>
    <dsp:sp modelId="{DD0E0A47-E528-40A9-8166-DF47A3E62465}">
      <dsp:nvSpPr>
        <dsp:cNvPr id="0" name=""/>
        <dsp:cNvSpPr/>
      </dsp:nvSpPr>
      <dsp:spPr>
        <a:xfrm>
          <a:off x="356718" y="2673771"/>
          <a:ext cx="2842815" cy="1243731"/>
        </a:xfrm>
        <a:prstGeom prst="roundRect">
          <a:avLst>
            <a:gd name="adj" fmla="val 10000"/>
          </a:avLst>
        </a:prstGeom>
        <a:solidFill>
          <a:schemeClr val="accent2">
            <a:hueOff val="-4941430"/>
            <a:satOff val="225"/>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spc="-49" dirty="0" smtClean="0">
              <a:latin typeface="Arial"/>
              <a:cs typeface="Arial"/>
            </a:rPr>
            <a:t>Presentation, application </a:t>
          </a:r>
          <a:r>
            <a:rPr lang="en-US" sz="2000" kern="1200" spc="-68" dirty="0" smtClean="0">
              <a:latin typeface="Arial"/>
              <a:cs typeface="Arial"/>
            </a:rPr>
            <a:t>logic, </a:t>
          </a:r>
          <a:r>
            <a:rPr lang="en-US" sz="2000" kern="1200" spc="-86" dirty="0" smtClean="0">
              <a:latin typeface="Arial"/>
              <a:cs typeface="Arial"/>
            </a:rPr>
            <a:t>and</a:t>
          </a:r>
          <a:r>
            <a:rPr lang="en-US" sz="2000" kern="1200" spc="-195" dirty="0" smtClean="0">
              <a:latin typeface="Arial"/>
              <a:cs typeface="Arial"/>
            </a:rPr>
            <a:t> </a:t>
          </a:r>
          <a:r>
            <a:rPr lang="en-US" sz="2000" kern="1200" spc="-79" dirty="0" smtClean="0">
              <a:latin typeface="Arial"/>
              <a:cs typeface="Arial"/>
            </a:rPr>
            <a:t>resource  management </a:t>
          </a:r>
          <a:r>
            <a:rPr lang="en-US" sz="2000" kern="1200" spc="-53" dirty="0" smtClean="0">
              <a:latin typeface="Arial"/>
              <a:cs typeface="Arial"/>
            </a:rPr>
            <a:t>were </a:t>
          </a:r>
          <a:r>
            <a:rPr lang="en-US" sz="2000" kern="1200" spc="-79" dirty="0" smtClean="0">
              <a:latin typeface="Arial"/>
              <a:cs typeface="Arial"/>
            </a:rPr>
            <a:t>merged </a:t>
          </a:r>
          <a:r>
            <a:rPr lang="en-US" sz="2000" kern="1200" dirty="0" smtClean="0">
              <a:latin typeface="Arial"/>
              <a:cs typeface="Arial"/>
            </a:rPr>
            <a:t>into </a:t>
          </a:r>
          <a:r>
            <a:rPr lang="en-US" sz="2000" kern="1200" spc="-143" dirty="0" smtClean="0">
              <a:latin typeface="Arial"/>
              <a:cs typeface="Arial"/>
            </a:rPr>
            <a:t>a </a:t>
          </a:r>
          <a:r>
            <a:rPr lang="en-US" sz="2000" kern="1200" spc="-86" dirty="0" smtClean="0">
              <a:latin typeface="Arial"/>
              <a:cs typeface="Arial"/>
            </a:rPr>
            <a:t>single</a:t>
          </a:r>
          <a:r>
            <a:rPr lang="en-US" sz="2000" kern="1200" spc="-248" dirty="0" smtClean="0">
              <a:latin typeface="Arial"/>
              <a:cs typeface="Arial"/>
            </a:rPr>
            <a:t> </a:t>
          </a:r>
          <a:r>
            <a:rPr lang="en-US" sz="2000" kern="1200" spc="8" dirty="0" smtClean="0">
              <a:latin typeface="Arial"/>
              <a:cs typeface="Arial"/>
            </a:rPr>
            <a:t>tier</a:t>
          </a:r>
          <a:endParaRPr lang="en-US" sz="2000" kern="1200" dirty="0" smtClean="0">
            <a:latin typeface="Arial"/>
            <a:cs typeface="Arial"/>
          </a:endParaRPr>
        </a:p>
      </dsp:txBody>
      <dsp:txXfrm>
        <a:off x="393146" y="2710199"/>
        <a:ext cx="2769959" cy="1170875"/>
      </dsp:txXfrm>
    </dsp:sp>
    <dsp:sp modelId="{AFC6824F-3FB7-4EBF-B05F-D6E906AA575E}">
      <dsp:nvSpPr>
        <dsp:cNvPr id="0" name=""/>
        <dsp:cNvSpPr/>
      </dsp:nvSpPr>
      <dsp:spPr>
        <a:xfrm>
          <a:off x="3821400" y="0"/>
          <a:ext cx="3553519" cy="41249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spc="-105" dirty="0" smtClean="0">
              <a:latin typeface="Arial"/>
              <a:cs typeface="Arial"/>
            </a:rPr>
            <a:t>2 </a:t>
          </a:r>
          <a:r>
            <a:rPr lang="en-US" sz="2800" kern="1200" spc="-71" dirty="0" smtClean="0">
              <a:latin typeface="Arial"/>
              <a:cs typeface="Arial"/>
            </a:rPr>
            <a:t>Layer</a:t>
          </a:r>
          <a:r>
            <a:rPr lang="en-US" sz="2800" kern="1200" spc="-124" dirty="0" smtClean="0">
              <a:latin typeface="Arial"/>
              <a:cs typeface="Arial"/>
            </a:rPr>
            <a:t> </a:t>
          </a:r>
          <a:r>
            <a:rPr lang="en-US" sz="2800" kern="1200" spc="-49" dirty="0" smtClean="0">
              <a:latin typeface="Arial"/>
              <a:cs typeface="Arial"/>
            </a:rPr>
            <a:t>Architecture</a:t>
          </a:r>
          <a:endParaRPr lang="en-US" sz="2800" kern="1200" dirty="0" smtClean="0">
            <a:latin typeface="Arial"/>
            <a:cs typeface="Arial"/>
          </a:endParaRPr>
        </a:p>
      </dsp:txBody>
      <dsp:txXfrm>
        <a:off x="3821400" y="0"/>
        <a:ext cx="3553519" cy="1237488"/>
      </dsp:txXfrm>
    </dsp:sp>
    <dsp:sp modelId="{1B5A4DB3-ECC5-40F7-B190-4B6F0536B4AD}">
      <dsp:nvSpPr>
        <dsp:cNvPr id="0" name=""/>
        <dsp:cNvSpPr/>
      </dsp:nvSpPr>
      <dsp:spPr>
        <a:xfrm>
          <a:off x="4176752" y="1238696"/>
          <a:ext cx="2842815" cy="1243731"/>
        </a:xfrm>
        <a:prstGeom prst="roundRect">
          <a:avLst>
            <a:gd name="adj" fmla="val 10000"/>
          </a:avLst>
        </a:prstGeom>
        <a:solidFill>
          <a:schemeClr val="accent2">
            <a:hueOff val="-9882860"/>
            <a:satOff val="45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spc="-64" dirty="0" smtClean="0">
              <a:latin typeface="Arial"/>
              <a:cs typeface="Arial"/>
            </a:rPr>
            <a:t>Separation </a:t>
          </a:r>
          <a:r>
            <a:rPr lang="en-US" sz="2000" kern="1200" spc="-8" dirty="0" smtClean="0">
              <a:latin typeface="Arial"/>
              <a:cs typeface="Arial"/>
            </a:rPr>
            <a:t>of </a:t>
          </a:r>
          <a:r>
            <a:rPr lang="en-US" sz="2000" kern="1200" spc="-49" dirty="0" smtClean="0">
              <a:latin typeface="Arial"/>
              <a:cs typeface="Arial"/>
            </a:rPr>
            <a:t>presentation </a:t>
          </a:r>
          <a:r>
            <a:rPr lang="en-US" sz="2000" kern="1200" spc="-60" dirty="0" smtClean="0">
              <a:latin typeface="Arial"/>
              <a:cs typeface="Arial"/>
            </a:rPr>
            <a:t>layer </a:t>
          </a:r>
          <a:r>
            <a:rPr lang="en-US" sz="2000" kern="1200" spc="-15" dirty="0" smtClean="0">
              <a:latin typeface="Arial"/>
              <a:cs typeface="Arial"/>
            </a:rPr>
            <a:t>from </a:t>
          </a:r>
          <a:r>
            <a:rPr lang="en-US" sz="2000" kern="1200" spc="-23" dirty="0" smtClean="0">
              <a:latin typeface="Arial"/>
              <a:cs typeface="Arial"/>
            </a:rPr>
            <a:t>other</a:t>
          </a:r>
          <a:r>
            <a:rPr lang="en-US" sz="2000" kern="1200" spc="-363" dirty="0" smtClean="0">
              <a:latin typeface="Arial"/>
              <a:cs typeface="Arial"/>
            </a:rPr>
            <a:t> </a:t>
          </a:r>
          <a:r>
            <a:rPr lang="en-US" sz="2000" kern="1200" spc="-90" dirty="0" smtClean="0">
              <a:latin typeface="Arial"/>
              <a:cs typeface="Arial"/>
            </a:rPr>
            <a:t>2 </a:t>
          </a:r>
          <a:r>
            <a:rPr lang="en-US" sz="2000" kern="1200" spc="-83" dirty="0" smtClean="0">
              <a:latin typeface="Arial"/>
              <a:cs typeface="Arial"/>
            </a:rPr>
            <a:t>layers  </a:t>
          </a:r>
          <a:r>
            <a:rPr lang="en-US" sz="2000" kern="1200" spc="-75" dirty="0" smtClean="0">
              <a:latin typeface="Arial"/>
              <a:cs typeface="Arial"/>
            </a:rPr>
            <a:t>(app </a:t>
          </a:r>
          <a:r>
            <a:rPr lang="en-US" sz="2000" kern="1200" spc="-158" dirty="0" smtClean="0">
              <a:latin typeface="Arial"/>
              <a:cs typeface="Arial"/>
            </a:rPr>
            <a:t>+</a:t>
          </a:r>
          <a:r>
            <a:rPr lang="en-US" sz="2000" kern="1200" spc="-120" dirty="0" smtClean="0">
              <a:latin typeface="Arial"/>
              <a:cs typeface="Arial"/>
            </a:rPr>
            <a:t> </a:t>
          </a:r>
          <a:r>
            <a:rPr lang="en-US" sz="2000" kern="1200" spc="-75" dirty="0" smtClean="0">
              <a:latin typeface="Arial"/>
              <a:cs typeface="Arial"/>
            </a:rPr>
            <a:t>resource)</a:t>
          </a:r>
          <a:endParaRPr lang="en-US" sz="2000" kern="1200" dirty="0" smtClean="0">
            <a:latin typeface="Arial"/>
            <a:cs typeface="Arial"/>
          </a:endParaRPr>
        </a:p>
      </dsp:txBody>
      <dsp:txXfrm>
        <a:off x="4213180" y="1275124"/>
        <a:ext cx="2769959" cy="1170875"/>
      </dsp:txXfrm>
    </dsp:sp>
    <dsp:sp modelId="{1ADB85F4-20C8-4D7E-B3A0-9B16BA7EDAD0}">
      <dsp:nvSpPr>
        <dsp:cNvPr id="0" name=""/>
        <dsp:cNvSpPr/>
      </dsp:nvSpPr>
      <dsp:spPr>
        <a:xfrm>
          <a:off x="4176752" y="2673771"/>
          <a:ext cx="2842815" cy="1243731"/>
        </a:xfrm>
        <a:prstGeom prst="roundRect">
          <a:avLst>
            <a:gd name="adj" fmla="val 10000"/>
          </a:avLst>
        </a:prstGeom>
        <a:solidFill>
          <a:schemeClr val="accent2">
            <a:hueOff val="-14824290"/>
            <a:satOff val="676"/>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spc="-101" dirty="0" smtClean="0">
              <a:latin typeface="Arial"/>
              <a:cs typeface="Arial"/>
            </a:rPr>
            <a:t>Became </a:t>
          </a:r>
          <a:r>
            <a:rPr lang="en-US" sz="2000" kern="1200" spc="-53" dirty="0" smtClean="0">
              <a:latin typeface="Arial"/>
              <a:cs typeface="Arial"/>
            </a:rPr>
            <a:t>popular </a:t>
          </a:r>
          <a:r>
            <a:rPr lang="en-US" sz="2000" kern="1200" spc="-169" dirty="0" smtClean="0">
              <a:latin typeface="Arial"/>
              <a:cs typeface="Arial"/>
            </a:rPr>
            <a:t>as </a:t>
          </a:r>
          <a:r>
            <a:rPr lang="en-US" sz="2000" kern="1200" spc="-26" dirty="0" smtClean="0">
              <a:latin typeface="Arial"/>
              <a:cs typeface="Arial"/>
            </a:rPr>
            <a:t>'server/client'</a:t>
          </a:r>
          <a:r>
            <a:rPr lang="en-US" sz="2000" kern="1200" spc="-64" dirty="0" smtClean="0">
              <a:latin typeface="Arial"/>
              <a:cs typeface="Arial"/>
            </a:rPr>
            <a:t> </a:t>
          </a:r>
          <a:r>
            <a:rPr lang="en-US" sz="2000" kern="1200" spc="-109" dirty="0" smtClean="0">
              <a:latin typeface="Arial"/>
              <a:cs typeface="Arial"/>
            </a:rPr>
            <a:t>systems</a:t>
          </a:r>
          <a:endParaRPr lang="en-US" sz="2000" kern="1200" dirty="0" smtClean="0">
            <a:latin typeface="Arial"/>
            <a:cs typeface="Arial"/>
          </a:endParaRPr>
        </a:p>
      </dsp:txBody>
      <dsp:txXfrm>
        <a:off x="4213180" y="2710199"/>
        <a:ext cx="2769959" cy="1170875"/>
      </dsp:txXfrm>
    </dsp:sp>
    <dsp:sp modelId="{52939B1D-A0A0-4C9D-BE6A-1752A35360C5}">
      <dsp:nvSpPr>
        <dsp:cNvPr id="0" name=""/>
        <dsp:cNvSpPr/>
      </dsp:nvSpPr>
      <dsp:spPr>
        <a:xfrm>
          <a:off x="7641433" y="0"/>
          <a:ext cx="3553519" cy="41249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spc="-105" dirty="0" smtClean="0">
              <a:latin typeface="Arial"/>
              <a:cs typeface="Arial"/>
            </a:rPr>
            <a:t>3 </a:t>
          </a:r>
          <a:r>
            <a:rPr lang="en-US" sz="2800" kern="1200" spc="-71" dirty="0" smtClean="0">
              <a:latin typeface="Arial"/>
              <a:cs typeface="Arial"/>
            </a:rPr>
            <a:t>Layer</a:t>
          </a:r>
          <a:r>
            <a:rPr lang="en-US" sz="2800" kern="1200" spc="-124" dirty="0" smtClean="0">
              <a:latin typeface="Arial"/>
              <a:cs typeface="Arial"/>
            </a:rPr>
            <a:t> A</a:t>
          </a:r>
          <a:r>
            <a:rPr lang="en-US" sz="2800" kern="1200" spc="-49" dirty="0" smtClean="0">
              <a:latin typeface="Arial"/>
              <a:cs typeface="Arial"/>
            </a:rPr>
            <a:t>rchitecture</a:t>
          </a:r>
          <a:endParaRPr lang="en-US" sz="2800" kern="1200" dirty="0" smtClean="0">
            <a:latin typeface="Arial"/>
            <a:cs typeface="Arial"/>
          </a:endParaRPr>
        </a:p>
      </dsp:txBody>
      <dsp:txXfrm>
        <a:off x="7641433" y="0"/>
        <a:ext cx="3553519" cy="1237488"/>
      </dsp:txXfrm>
    </dsp:sp>
    <dsp:sp modelId="{23964E7B-2668-46EE-A97E-A985F5F17D5E}">
      <dsp:nvSpPr>
        <dsp:cNvPr id="0" name=""/>
        <dsp:cNvSpPr/>
      </dsp:nvSpPr>
      <dsp:spPr>
        <a:xfrm>
          <a:off x="7996785" y="1237488"/>
          <a:ext cx="2842815" cy="2681224"/>
        </a:xfrm>
        <a:prstGeom prst="roundRect">
          <a:avLst>
            <a:gd name="adj" fmla="val 10000"/>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spc="-113" dirty="0" smtClean="0">
              <a:latin typeface="Arial"/>
              <a:cs typeface="Arial"/>
            </a:rPr>
            <a:t>Can </a:t>
          </a:r>
          <a:r>
            <a:rPr lang="en-US" sz="2000" kern="1200" spc="-83" dirty="0" smtClean="0">
              <a:latin typeface="Arial"/>
              <a:cs typeface="Arial"/>
            </a:rPr>
            <a:t>be </a:t>
          </a:r>
          <a:r>
            <a:rPr lang="en-US" sz="2000" kern="1200" spc="-86" dirty="0" smtClean="0">
              <a:latin typeface="Arial"/>
              <a:cs typeface="Arial"/>
            </a:rPr>
            <a:t>achieved </a:t>
          </a:r>
          <a:r>
            <a:rPr lang="en-US" sz="2000" kern="1200" spc="-75" dirty="0" smtClean="0">
              <a:latin typeface="Arial"/>
              <a:cs typeface="Arial"/>
            </a:rPr>
            <a:t>by separating Resource  </a:t>
          </a:r>
          <a:r>
            <a:rPr lang="en-US" sz="2000" kern="1200" spc="-79" dirty="0" smtClean="0">
              <a:latin typeface="Arial"/>
              <a:cs typeface="Arial"/>
            </a:rPr>
            <a:t>Management </a:t>
          </a:r>
          <a:r>
            <a:rPr lang="en-US" sz="2000" kern="1200" spc="-11" dirty="0" smtClean="0">
              <a:latin typeface="Arial"/>
              <a:cs typeface="Arial"/>
            </a:rPr>
            <a:t>from </a:t>
          </a:r>
          <a:r>
            <a:rPr lang="en-US" sz="2000" kern="1200" spc="-49" dirty="0" smtClean="0">
              <a:latin typeface="Arial"/>
              <a:cs typeface="Arial"/>
            </a:rPr>
            <a:t>application </a:t>
          </a:r>
          <a:r>
            <a:rPr lang="en-US" sz="2000" kern="1200" spc="-68" dirty="0" smtClean="0">
              <a:latin typeface="Arial"/>
              <a:cs typeface="Arial"/>
            </a:rPr>
            <a:t>logic</a:t>
          </a:r>
          <a:r>
            <a:rPr lang="en-US" sz="2000" kern="1200" spc="-259" dirty="0" smtClean="0">
              <a:latin typeface="Arial"/>
              <a:cs typeface="Arial"/>
            </a:rPr>
            <a:t> </a:t>
          </a:r>
          <a:r>
            <a:rPr lang="en-US" sz="2000" kern="1200" spc="-60" dirty="0" smtClean="0">
              <a:latin typeface="Arial"/>
              <a:cs typeface="Arial"/>
            </a:rPr>
            <a:t>layer</a:t>
          </a:r>
          <a:endParaRPr lang="en-US" sz="2000" kern="1200" dirty="0">
            <a:latin typeface="Arial"/>
            <a:cs typeface="Arial"/>
          </a:endParaRPr>
        </a:p>
      </dsp:txBody>
      <dsp:txXfrm>
        <a:off x="8075315" y="1316018"/>
        <a:ext cx="2685755" cy="252416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3C0594-D2CF-4DC1-8462-0210AEAF1980}">
      <dsp:nvSpPr>
        <dsp:cNvPr id="0" name=""/>
        <dsp:cNvSpPr/>
      </dsp:nvSpPr>
      <dsp:spPr>
        <a:xfrm rot="5400000">
          <a:off x="6747536" y="-2516471"/>
          <a:ext cx="1690470" cy="7146137"/>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t>Through a standard language</a:t>
          </a:r>
          <a:endParaRPr lang="en-US" sz="2200" kern="1200" dirty="0"/>
        </a:p>
        <a:p>
          <a:pPr marL="228600" lvl="1" indent="-228600" algn="l" defTabSz="977900">
            <a:lnSpc>
              <a:spcPct val="90000"/>
            </a:lnSpc>
            <a:spcBef>
              <a:spcPct val="0"/>
            </a:spcBef>
            <a:spcAft>
              <a:spcPct val="15000"/>
            </a:spcAft>
            <a:buChar char="••"/>
          </a:pPr>
          <a:r>
            <a:rPr lang="en-US" sz="2200" kern="1200" dirty="0" smtClean="0"/>
            <a:t>Across different platforms</a:t>
          </a:r>
          <a:endParaRPr lang="en-US" sz="2200" kern="1200" dirty="0"/>
        </a:p>
        <a:p>
          <a:pPr marL="228600" lvl="1" indent="-228600" algn="l" defTabSz="977900">
            <a:lnSpc>
              <a:spcPct val="90000"/>
            </a:lnSpc>
            <a:spcBef>
              <a:spcPct val="0"/>
            </a:spcBef>
            <a:spcAft>
              <a:spcPct val="15000"/>
            </a:spcAft>
            <a:buChar char="••"/>
          </a:pPr>
          <a:r>
            <a:rPr lang="en-US" sz="2200" kern="1200" dirty="0" smtClean="0"/>
            <a:t>Between legacy and modern applications</a:t>
          </a:r>
          <a:endParaRPr lang="en-US" sz="2200" kern="1200" dirty="0"/>
        </a:p>
      </dsp:txBody>
      <dsp:txXfrm rot="-5400000">
        <a:off x="4019703" y="293884"/>
        <a:ext cx="7063615" cy="1525426"/>
      </dsp:txXfrm>
    </dsp:sp>
    <dsp:sp modelId="{246670ED-97DF-44EA-9845-1CF4BF4FB6AB}">
      <dsp:nvSpPr>
        <dsp:cNvPr id="0" name=""/>
        <dsp:cNvSpPr/>
      </dsp:nvSpPr>
      <dsp:spPr>
        <a:xfrm>
          <a:off x="0" y="52"/>
          <a:ext cx="4019702" cy="211308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en-US" sz="3400" kern="1200" dirty="0" smtClean="0"/>
            <a:t>Allows communication</a:t>
          </a:r>
          <a:endParaRPr lang="en-US" sz="3400" kern="1200" dirty="0"/>
        </a:p>
      </dsp:txBody>
      <dsp:txXfrm>
        <a:off x="103152" y="103204"/>
        <a:ext cx="3813398" cy="1906783"/>
      </dsp:txXfrm>
    </dsp:sp>
    <dsp:sp modelId="{E7AEF332-23A5-4471-B4CF-D97438B065AE}">
      <dsp:nvSpPr>
        <dsp:cNvPr id="0" name=""/>
        <dsp:cNvSpPr/>
      </dsp:nvSpPr>
      <dsp:spPr>
        <a:xfrm rot="5400000">
          <a:off x="6747536" y="-297729"/>
          <a:ext cx="1690470" cy="7146137"/>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t>Transactions between servers</a:t>
          </a:r>
          <a:endParaRPr lang="en-US" sz="2200" kern="1200" dirty="0"/>
        </a:p>
        <a:p>
          <a:pPr marL="228600" lvl="1" indent="-228600" algn="l" defTabSz="977900">
            <a:lnSpc>
              <a:spcPct val="90000"/>
            </a:lnSpc>
            <a:spcBef>
              <a:spcPct val="0"/>
            </a:spcBef>
            <a:spcAft>
              <a:spcPct val="15000"/>
            </a:spcAft>
            <a:buChar char="••"/>
          </a:pPr>
          <a:r>
            <a:rPr lang="en-US" sz="2200" kern="1200" dirty="0" smtClean="0"/>
            <a:t>Data conversion</a:t>
          </a:r>
          <a:endParaRPr lang="en-US" sz="2200" kern="1200" dirty="0"/>
        </a:p>
        <a:p>
          <a:pPr marL="228600" lvl="1" indent="-228600" algn="l" defTabSz="977900">
            <a:lnSpc>
              <a:spcPct val="90000"/>
            </a:lnSpc>
            <a:spcBef>
              <a:spcPct val="0"/>
            </a:spcBef>
            <a:spcAft>
              <a:spcPct val="15000"/>
            </a:spcAft>
            <a:buChar char="••"/>
          </a:pPr>
          <a:r>
            <a:rPr lang="en-US" sz="2200" kern="1200" dirty="0" smtClean="0"/>
            <a:t>Authentication</a:t>
          </a:r>
          <a:endParaRPr lang="en-US" sz="2200" kern="1200" dirty="0"/>
        </a:p>
        <a:p>
          <a:pPr marL="228600" lvl="1" indent="-228600" algn="l" defTabSz="977900">
            <a:lnSpc>
              <a:spcPct val="90000"/>
            </a:lnSpc>
            <a:spcBef>
              <a:spcPct val="0"/>
            </a:spcBef>
            <a:spcAft>
              <a:spcPct val="15000"/>
            </a:spcAft>
            <a:buChar char="••"/>
          </a:pPr>
          <a:r>
            <a:rPr lang="en-US" sz="2200" kern="1200" dirty="0" smtClean="0"/>
            <a:t>Communications between computers</a:t>
          </a:r>
          <a:endParaRPr lang="en-US" sz="2200" kern="1200" dirty="0"/>
        </a:p>
      </dsp:txBody>
      <dsp:txXfrm rot="-5400000">
        <a:off x="4019703" y="2512626"/>
        <a:ext cx="7063615" cy="1525426"/>
      </dsp:txXfrm>
    </dsp:sp>
    <dsp:sp modelId="{5747B90D-17D0-4474-94BB-934B7EEB46D3}">
      <dsp:nvSpPr>
        <dsp:cNvPr id="0" name=""/>
        <dsp:cNvSpPr/>
      </dsp:nvSpPr>
      <dsp:spPr>
        <a:xfrm>
          <a:off x="0" y="2218795"/>
          <a:ext cx="4019702" cy="211308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en-US" sz="3400" kern="1200" dirty="0" smtClean="0"/>
            <a:t>Takes care of</a:t>
          </a:r>
          <a:endParaRPr lang="en-US" sz="3400" kern="1200" dirty="0"/>
        </a:p>
      </dsp:txBody>
      <dsp:txXfrm>
        <a:off x="103152" y="2321947"/>
        <a:ext cx="3813398" cy="19067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462234-2D55-4995-9CF6-C742D30F1024}">
      <dsp:nvSpPr>
        <dsp:cNvPr id="0" name=""/>
        <dsp:cNvSpPr/>
      </dsp:nvSpPr>
      <dsp:spPr>
        <a:xfrm>
          <a:off x="0" y="2870612"/>
          <a:ext cx="11216641" cy="0"/>
        </a:xfrm>
        <a:prstGeom prst="line">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9D09E7-31B4-4D0D-95E0-415C8FD89845}">
      <dsp:nvSpPr>
        <dsp:cNvPr id="0" name=""/>
        <dsp:cNvSpPr/>
      </dsp:nvSpPr>
      <dsp:spPr>
        <a:xfrm>
          <a:off x="0" y="1637638"/>
          <a:ext cx="11216641" cy="0"/>
        </a:xfrm>
        <a:prstGeom prst="line">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563E20-61CA-4EDE-B515-18E18E841CB4}">
      <dsp:nvSpPr>
        <dsp:cNvPr id="0" name=""/>
        <dsp:cNvSpPr/>
      </dsp:nvSpPr>
      <dsp:spPr>
        <a:xfrm>
          <a:off x="0" y="404665"/>
          <a:ext cx="11216641" cy="0"/>
        </a:xfrm>
        <a:prstGeom prst="line">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596B01-29CD-4D93-B4BA-092E7241C882}">
      <dsp:nvSpPr>
        <dsp:cNvPr id="0" name=""/>
        <dsp:cNvSpPr/>
      </dsp:nvSpPr>
      <dsp:spPr>
        <a:xfrm>
          <a:off x="2916326" y="451"/>
          <a:ext cx="8300314" cy="404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lvl="0" algn="l" defTabSz="711200">
            <a:lnSpc>
              <a:spcPct val="90000"/>
            </a:lnSpc>
            <a:spcBef>
              <a:spcPct val="0"/>
            </a:spcBef>
            <a:spcAft>
              <a:spcPct val="35000"/>
            </a:spcAft>
          </a:pPr>
          <a:r>
            <a:rPr lang="en-US" sz="1600" kern="1200" spc="-55" dirty="0" smtClean="0">
              <a:solidFill>
                <a:srgbClr val="3F3F3F"/>
              </a:solidFill>
              <a:cs typeface="Verdana"/>
            </a:rPr>
            <a:t>FINANCIAL </a:t>
          </a:r>
          <a:r>
            <a:rPr lang="en-US" sz="1600" kern="1200" spc="-70" dirty="0" smtClean="0">
              <a:solidFill>
                <a:srgbClr val="3F3F3F"/>
              </a:solidFill>
              <a:cs typeface="Verdana"/>
            </a:rPr>
            <a:t>MODULES</a:t>
          </a:r>
          <a:r>
            <a:rPr lang="en-US" sz="1600" kern="1200" spc="-105" dirty="0" smtClean="0">
              <a:solidFill>
                <a:srgbClr val="3F3F3F"/>
              </a:solidFill>
              <a:cs typeface="Verdana"/>
            </a:rPr>
            <a:t> </a:t>
          </a:r>
          <a:r>
            <a:rPr lang="en-US" sz="1600" kern="1200" spc="-15" dirty="0" smtClean="0">
              <a:solidFill>
                <a:srgbClr val="3F3F3F"/>
              </a:solidFill>
              <a:cs typeface="Verdana"/>
            </a:rPr>
            <a:t>ONLY</a:t>
          </a:r>
          <a:endParaRPr lang="en-US" sz="1600" kern="1200" dirty="0"/>
        </a:p>
      </dsp:txBody>
      <dsp:txXfrm>
        <a:off x="2916326" y="451"/>
        <a:ext cx="8300314" cy="404213"/>
      </dsp:txXfrm>
    </dsp:sp>
    <dsp:sp modelId="{422A5D9C-A7F6-4C35-AD38-8E79F6C1F166}">
      <dsp:nvSpPr>
        <dsp:cNvPr id="0" name=""/>
        <dsp:cNvSpPr/>
      </dsp:nvSpPr>
      <dsp:spPr>
        <a:xfrm>
          <a:off x="0" y="451"/>
          <a:ext cx="2916326" cy="404213"/>
        </a:xfrm>
        <a:prstGeom prst="round2SameRect">
          <a:avLst>
            <a:gd name="adj1" fmla="val 16670"/>
            <a:gd name="adj2" fmla="val 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spc="-114" dirty="0" smtClean="0">
              <a:solidFill>
                <a:srgbClr val="3F3F3F"/>
              </a:solidFill>
              <a:cs typeface="Verdana"/>
            </a:rPr>
            <a:t>3 </a:t>
          </a:r>
          <a:r>
            <a:rPr lang="en-US" sz="1400" kern="1200" spc="-35" dirty="0" smtClean="0">
              <a:solidFill>
                <a:srgbClr val="3F3F3F"/>
              </a:solidFill>
              <a:cs typeface="Verdana"/>
            </a:rPr>
            <a:t>CONCURRENT </a:t>
          </a:r>
          <a:r>
            <a:rPr lang="en-US" sz="1400" kern="1200" spc="-180" dirty="0" smtClean="0">
              <a:solidFill>
                <a:srgbClr val="3F3F3F"/>
              </a:solidFill>
              <a:cs typeface="Verdana"/>
            </a:rPr>
            <a:t>USERS</a:t>
          </a:r>
          <a:endParaRPr lang="en-US" sz="1400" kern="1200" dirty="0"/>
        </a:p>
      </dsp:txBody>
      <dsp:txXfrm>
        <a:off x="19736" y="20187"/>
        <a:ext cx="2876854" cy="384477"/>
      </dsp:txXfrm>
    </dsp:sp>
    <dsp:sp modelId="{95937F58-6D77-42B2-B790-DE65765FA363}">
      <dsp:nvSpPr>
        <dsp:cNvPr id="0" name=""/>
        <dsp:cNvSpPr/>
      </dsp:nvSpPr>
      <dsp:spPr>
        <a:xfrm>
          <a:off x="0" y="404665"/>
          <a:ext cx="11216641" cy="808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spc="-155" dirty="0" smtClean="0">
              <a:solidFill>
                <a:srgbClr val="3F3F3F"/>
              </a:solidFill>
              <a:cs typeface="Verdana"/>
            </a:rPr>
            <a:t>This </a:t>
          </a:r>
          <a:r>
            <a:rPr lang="en-US" sz="1800" kern="1200" spc="-10" dirty="0" smtClean="0">
              <a:solidFill>
                <a:srgbClr val="3F3F3F"/>
              </a:solidFill>
              <a:cs typeface="Verdana"/>
            </a:rPr>
            <a:t>scenario </a:t>
          </a:r>
          <a:r>
            <a:rPr lang="en-US" sz="1800" kern="1200" spc="-145" dirty="0" smtClean="0">
              <a:solidFill>
                <a:srgbClr val="3F3F3F"/>
              </a:solidFill>
              <a:cs typeface="Verdana"/>
            </a:rPr>
            <a:t>is </a:t>
          </a:r>
          <a:r>
            <a:rPr lang="en-US" sz="1800" kern="1200" spc="30" dirty="0" smtClean="0">
              <a:solidFill>
                <a:srgbClr val="3F3F3F"/>
              </a:solidFill>
              <a:cs typeface="Verdana"/>
            </a:rPr>
            <a:t>about </a:t>
          </a:r>
          <a:r>
            <a:rPr lang="en-US" sz="1800" kern="1200" spc="-120" dirty="0" smtClean="0">
              <a:solidFill>
                <a:srgbClr val="3F3F3F"/>
              </a:solidFill>
              <a:cs typeface="Verdana"/>
            </a:rPr>
            <a:t>$20,000-$30,000 </a:t>
          </a:r>
          <a:r>
            <a:rPr lang="en-US" sz="1800" kern="1200" spc="-45" dirty="0" smtClean="0">
              <a:solidFill>
                <a:srgbClr val="3F3F3F"/>
              </a:solidFill>
              <a:cs typeface="Verdana"/>
            </a:rPr>
            <a:t>(software </a:t>
          </a:r>
          <a:r>
            <a:rPr lang="en-US" sz="1800" kern="1200" spc="40" dirty="0" smtClean="0">
              <a:solidFill>
                <a:srgbClr val="3F3F3F"/>
              </a:solidFill>
              <a:cs typeface="Verdana"/>
            </a:rPr>
            <a:t>&amp;</a:t>
          </a:r>
          <a:r>
            <a:rPr lang="en-US" sz="1800" kern="1200" spc="-280" dirty="0" smtClean="0">
              <a:solidFill>
                <a:srgbClr val="3F3F3F"/>
              </a:solidFill>
              <a:cs typeface="Verdana"/>
            </a:rPr>
            <a:t> </a:t>
          </a:r>
          <a:r>
            <a:rPr lang="en-US" sz="1800" kern="1200" spc="-15" dirty="0" smtClean="0">
              <a:solidFill>
                <a:srgbClr val="3F3F3F"/>
              </a:solidFill>
              <a:cs typeface="Verdana"/>
            </a:rPr>
            <a:t>implementation</a:t>
          </a:r>
          <a:r>
            <a:rPr lang="en-US" sz="1800" kern="1200" dirty="0" smtClean="0">
              <a:cs typeface="Verdana"/>
            </a:rPr>
            <a:t> </a:t>
          </a:r>
          <a:r>
            <a:rPr lang="en-US" sz="1800" kern="1200" spc="-60" dirty="0" smtClean="0">
              <a:solidFill>
                <a:srgbClr val="3F3F3F"/>
              </a:solidFill>
              <a:cs typeface="Verdana"/>
            </a:rPr>
            <a:t>services. </a:t>
          </a:r>
          <a:r>
            <a:rPr lang="en-US" sz="1800" kern="1200" spc="-10" dirty="0" smtClean="0">
              <a:solidFill>
                <a:srgbClr val="3F3F3F"/>
              </a:solidFill>
              <a:cs typeface="Verdana"/>
            </a:rPr>
            <a:t>Hardware </a:t>
          </a:r>
          <a:r>
            <a:rPr lang="en-US" sz="1800" kern="1200" spc="-145" dirty="0" smtClean="0">
              <a:solidFill>
                <a:srgbClr val="3F3F3F"/>
              </a:solidFill>
              <a:cs typeface="Verdana"/>
            </a:rPr>
            <a:t>is</a:t>
          </a:r>
          <a:r>
            <a:rPr lang="en-US" sz="1800" kern="1200" spc="-315" dirty="0" smtClean="0">
              <a:solidFill>
                <a:srgbClr val="3F3F3F"/>
              </a:solidFill>
              <a:cs typeface="Verdana"/>
            </a:rPr>
            <a:t> </a:t>
          </a:r>
          <a:r>
            <a:rPr lang="en-US" sz="1800" kern="1200" spc="-70" dirty="0" smtClean="0">
              <a:solidFill>
                <a:srgbClr val="3F3F3F"/>
              </a:solidFill>
              <a:cs typeface="Verdana"/>
            </a:rPr>
            <a:t>extra).</a:t>
          </a:r>
          <a:endParaRPr lang="en-US" sz="1800" kern="1200" dirty="0"/>
        </a:p>
      </dsp:txBody>
      <dsp:txXfrm>
        <a:off x="0" y="404665"/>
        <a:ext cx="11216641" cy="808549"/>
      </dsp:txXfrm>
    </dsp:sp>
    <dsp:sp modelId="{35A170DE-F9EE-4662-886C-3804F8842EC4}">
      <dsp:nvSpPr>
        <dsp:cNvPr id="0" name=""/>
        <dsp:cNvSpPr/>
      </dsp:nvSpPr>
      <dsp:spPr>
        <a:xfrm>
          <a:off x="2916326" y="1233424"/>
          <a:ext cx="8300314" cy="404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lvl="0" algn="l" defTabSz="711200">
            <a:lnSpc>
              <a:spcPct val="90000"/>
            </a:lnSpc>
            <a:spcBef>
              <a:spcPct val="0"/>
            </a:spcBef>
            <a:spcAft>
              <a:spcPct val="35000"/>
            </a:spcAft>
          </a:pPr>
          <a:r>
            <a:rPr lang="en-US" sz="1600" kern="1200" spc="-80" dirty="0" smtClean="0">
              <a:solidFill>
                <a:srgbClr val="3F3F3F"/>
              </a:solidFill>
              <a:cs typeface="Verdana"/>
            </a:rPr>
            <a:t>FINANCIALS, </a:t>
          </a:r>
          <a:r>
            <a:rPr lang="en-US" sz="1600" kern="1200" spc="-145" dirty="0" smtClean="0">
              <a:solidFill>
                <a:srgbClr val="3F3F3F"/>
              </a:solidFill>
              <a:cs typeface="Verdana"/>
            </a:rPr>
            <a:t>SALES </a:t>
          </a:r>
          <a:r>
            <a:rPr lang="en-US" sz="1600" kern="1200" spc="40" dirty="0" smtClean="0">
              <a:solidFill>
                <a:srgbClr val="3F3F3F"/>
              </a:solidFill>
              <a:cs typeface="Verdana"/>
            </a:rPr>
            <a:t>&amp; </a:t>
          </a:r>
          <a:r>
            <a:rPr lang="en-US" sz="1600" kern="1200" spc="-80" dirty="0" smtClean="0">
              <a:solidFill>
                <a:srgbClr val="3F3F3F"/>
              </a:solidFill>
              <a:cs typeface="Verdana"/>
            </a:rPr>
            <a:t>INVENTORY  </a:t>
          </a:r>
          <a:r>
            <a:rPr lang="en-US" sz="1600" kern="1200" spc="-90" dirty="0" smtClean="0">
              <a:solidFill>
                <a:srgbClr val="3F3F3F"/>
              </a:solidFill>
              <a:cs typeface="Verdana"/>
            </a:rPr>
            <a:t>FUNCTIONALITY</a:t>
          </a:r>
          <a:endParaRPr lang="en-US" sz="1600" kern="1200" dirty="0">
            <a:cs typeface="Verdana"/>
          </a:endParaRPr>
        </a:p>
      </dsp:txBody>
      <dsp:txXfrm>
        <a:off x="2916326" y="1233424"/>
        <a:ext cx="8300314" cy="404213"/>
      </dsp:txXfrm>
    </dsp:sp>
    <dsp:sp modelId="{4F1F84C9-9378-4DDA-9EFA-47BBF2F52BBC}">
      <dsp:nvSpPr>
        <dsp:cNvPr id="0" name=""/>
        <dsp:cNvSpPr/>
      </dsp:nvSpPr>
      <dsp:spPr>
        <a:xfrm>
          <a:off x="0" y="1233424"/>
          <a:ext cx="2916326" cy="404213"/>
        </a:xfrm>
        <a:prstGeom prst="round2SameRect">
          <a:avLst>
            <a:gd name="adj1" fmla="val 16670"/>
            <a:gd name="adj2" fmla="val 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spc="-130" dirty="0" smtClean="0">
              <a:solidFill>
                <a:srgbClr val="3F3F3F"/>
              </a:solidFill>
              <a:cs typeface="Verdana"/>
            </a:rPr>
            <a:t>7-10 </a:t>
          </a:r>
          <a:r>
            <a:rPr lang="en-US" sz="1400" kern="1200" spc="-35" dirty="0" smtClean="0">
              <a:solidFill>
                <a:srgbClr val="3F3F3F"/>
              </a:solidFill>
              <a:cs typeface="Verdana"/>
            </a:rPr>
            <a:t>CONCURRENT </a:t>
          </a:r>
          <a:r>
            <a:rPr lang="en-US" sz="1400" kern="1200" spc="-180" dirty="0" smtClean="0">
              <a:solidFill>
                <a:srgbClr val="3F3F3F"/>
              </a:solidFill>
              <a:cs typeface="Verdana"/>
            </a:rPr>
            <a:t>USERS</a:t>
          </a:r>
          <a:endParaRPr lang="en-US" sz="1400" kern="1200" dirty="0">
            <a:cs typeface="Verdana"/>
          </a:endParaRPr>
        </a:p>
      </dsp:txBody>
      <dsp:txXfrm>
        <a:off x="19736" y="1253160"/>
        <a:ext cx="2876854" cy="384477"/>
      </dsp:txXfrm>
    </dsp:sp>
    <dsp:sp modelId="{722DC9CC-555C-4614-9570-A95727CFE068}">
      <dsp:nvSpPr>
        <dsp:cNvPr id="0" name=""/>
        <dsp:cNvSpPr/>
      </dsp:nvSpPr>
      <dsp:spPr>
        <a:xfrm>
          <a:off x="0" y="1637638"/>
          <a:ext cx="11216641" cy="808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spc="-155" dirty="0" smtClean="0">
              <a:solidFill>
                <a:srgbClr val="3F3F3F"/>
              </a:solidFill>
              <a:cs typeface="Verdana"/>
            </a:rPr>
            <a:t>This </a:t>
          </a:r>
          <a:r>
            <a:rPr lang="en-US" sz="1800" kern="1200" spc="-10" dirty="0" smtClean="0">
              <a:solidFill>
                <a:srgbClr val="3F3F3F"/>
              </a:solidFill>
              <a:cs typeface="Verdana"/>
            </a:rPr>
            <a:t>scenario </a:t>
          </a:r>
          <a:r>
            <a:rPr lang="en-US" sz="1800" kern="1200" spc="-145" dirty="0" smtClean="0">
              <a:solidFill>
                <a:srgbClr val="3F3F3F"/>
              </a:solidFill>
              <a:cs typeface="Verdana"/>
            </a:rPr>
            <a:t>is </a:t>
          </a:r>
          <a:r>
            <a:rPr lang="en-US" sz="1800" kern="1200" spc="30" dirty="0" smtClean="0">
              <a:solidFill>
                <a:srgbClr val="3F3F3F"/>
              </a:solidFill>
              <a:cs typeface="Verdana"/>
            </a:rPr>
            <a:t>about </a:t>
          </a:r>
          <a:r>
            <a:rPr lang="en-US" sz="1800" kern="1200" spc="-120" dirty="0" smtClean="0">
              <a:solidFill>
                <a:srgbClr val="3F3F3F"/>
              </a:solidFill>
              <a:cs typeface="Verdana"/>
            </a:rPr>
            <a:t>$60,000-$90,000 </a:t>
          </a:r>
          <a:r>
            <a:rPr lang="en-US" sz="1800" kern="1200" spc="-45" dirty="0" smtClean="0">
              <a:solidFill>
                <a:srgbClr val="3F3F3F"/>
              </a:solidFill>
              <a:cs typeface="Verdana"/>
            </a:rPr>
            <a:t>(software </a:t>
          </a:r>
          <a:r>
            <a:rPr lang="en-US" sz="1800" kern="1200" spc="40" dirty="0" smtClean="0">
              <a:solidFill>
                <a:srgbClr val="3F3F3F"/>
              </a:solidFill>
              <a:cs typeface="Verdana"/>
            </a:rPr>
            <a:t>&amp;</a:t>
          </a:r>
          <a:r>
            <a:rPr lang="en-US" sz="1800" kern="1200" spc="-280" dirty="0" smtClean="0">
              <a:solidFill>
                <a:srgbClr val="3F3F3F"/>
              </a:solidFill>
              <a:cs typeface="Verdana"/>
            </a:rPr>
            <a:t> </a:t>
          </a:r>
          <a:r>
            <a:rPr lang="en-US" sz="1800" kern="1200" spc="-15" dirty="0" smtClean="0">
              <a:solidFill>
                <a:srgbClr val="3F3F3F"/>
              </a:solidFill>
              <a:cs typeface="Verdana"/>
            </a:rPr>
            <a:t>implementation</a:t>
          </a:r>
          <a:r>
            <a:rPr lang="en-US" sz="1800" kern="1200" dirty="0" smtClean="0">
              <a:cs typeface="Verdana"/>
            </a:rPr>
            <a:t> </a:t>
          </a:r>
          <a:r>
            <a:rPr lang="en-US" sz="1800" kern="1200" spc="-60" dirty="0" smtClean="0">
              <a:solidFill>
                <a:srgbClr val="3F3F3F"/>
              </a:solidFill>
              <a:cs typeface="Verdana"/>
            </a:rPr>
            <a:t>services. </a:t>
          </a:r>
          <a:r>
            <a:rPr lang="en-US" sz="1800" kern="1200" spc="-10" dirty="0" smtClean="0">
              <a:solidFill>
                <a:srgbClr val="3F3F3F"/>
              </a:solidFill>
              <a:cs typeface="Verdana"/>
            </a:rPr>
            <a:t>Hardware </a:t>
          </a:r>
          <a:r>
            <a:rPr lang="en-US" sz="1800" kern="1200" spc="-145" dirty="0" smtClean="0">
              <a:solidFill>
                <a:srgbClr val="3F3F3F"/>
              </a:solidFill>
              <a:cs typeface="Verdana"/>
            </a:rPr>
            <a:t>is</a:t>
          </a:r>
          <a:r>
            <a:rPr lang="en-US" sz="1800" kern="1200" spc="-315" dirty="0" smtClean="0">
              <a:solidFill>
                <a:srgbClr val="3F3F3F"/>
              </a:solidFill>
              <a:cs typeface="Verdana"/>
            </a:rPr>
            <a:t> </a:t>
          </a:r>
          <a:r>
            <a:rPr lang="en-US" sz="1800" kern="1200" spc="-70" dirty="0" smtClean="0">
              <a:solidFill>
                <a:srgbClr val="3F3F3F"/>
              </a:solidFill>
              <a:cs typeface="Verdana"/>
            </a:rPr>
            <a:t>extra).</a:t>
          </a:r>
        </a:p>
      </dsp:txBody>
      <dsp:txXfrm>
        <a:off x="0" y="1637638"/>
        <a:ext cx="11216641" cy="808549"/>
      </dsp:txXfrm>
    </dsp:sp>
    <dsp:sp modelId="{4EC3FF07-9297-4196-B28E-70C809E92F37}">
      <dsp:nvSpPr>
        <dsp:cNvPr id="0" name=""/>
        <dsp:cNvSpPr/>
      </dsp:nvSpPr>
      <dsp:spPr>
        <a:xfrm>
          <a:off x="2916326" y="2466398"/>
          <a:ext cx="8300314" cy="404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lvl="0" algn="l" defTabSz="711200">
            <a:lnSpc>
              <a:spcPct val="90000"/>
            </a:lnSpc>
            <a:spcBef>
              <a:spcPct val="0"/>
            </a:spcBef>
            <a:spcAft>
              <a:spcPct val="35000"/>
            </a:spcAft>
          </a:pPr>
          <a:r>
            <a:rPr lang="en-US" sz="1600" kern="1200" spc="-80" dirty="0" smtClean="0">
              <a:solidFill>
                <a:srgbClr val="3F3F3F"/>
              </a:solidFill>
              <a:cs typeface="Verdana"/>
            </a:rPr>
            <a:t>FINANCIALS, </a:t>
          </a:r>
          <a:r>
            <a:rPr lang="en-US" sz="1600" kern="1200" spc="-140" dirty="0" smtClean="0">
              <a:solidFill>
                <a:srgbClr val="3F3F3F"/>
              </a:solidFill>
              <a:cs typeface="Verdana"/>
            </a:rPr>
            <a:t>SALES, </a:t>
          </a:r>
          <a:r>
            <a:rPr lang="en-US" sz="1600" kern="1200" spc="-80" dirty="0" smtClean="0">
              <a:solidFill>
                <a:srgbClr val="3F3F3F"/>
              </a:solidFill>
              <a:cs typeface="Verdana"/>
            </a:rPr>
            <a:t>INVENTORY  </a:t>
          </a:r>
          <a:r>
            <a:rPr lang="en-US" sz="1600" kern="1200" spc="-90" dirty="0" smtClean="0">
              <a:solidFill>
                <a:srgbClr val="3F3F3F"/>
              </a:solidFill>
              <a:cs typeface="Verdana"/>
            </a:rPr>
            <a:t>FUNCTIONALITY</a:t>
          </a:r>
          <a:endParaRPr lang="en-US" sz="1600" kern="1200" dirty="0">
            <a:cs typeface="Verdana"/>
          </a:endParaRPr>
        </a:p>
      </dsp:txBody>
      <dsp:txXfrm>
        <a:off x="2916326" y="2466398"/>
        <a:ext cx="8300314" cy="404213"/>
      </dsp:txXfrm>
    </dsp:sp>
    <dsp:sp modelId="{EE21697C-DE98-46C9-A6C3-3665F5496063}">
      <dsp:nvSpPr>
        <dsp:cNvPr id="0" name=""/>
        <dsp:cNvSpPr/>
      </dsp:nvSpPr>
      <dsp:spPr>
        <a:xfrm>
          <a:off x="0" y="2466398"/>
          <a:ext cx="2916326" cy="404213"/>
        </a:xfrm>
        <a:prstGeom prst="round2SameRect">
          <a:avLst>
            <a:gd name="adj1" fmla="val 16670"/>
            <a:gd name="adj2" fmla="val 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spc="-130" dirty="0" smtClean="0">
              <a:solidFill>
                <a:srgbClr val="3F3F3F"/>
              </a:solidFill>
              <a:cs typeface="Verdana"/>
            </a:rPr>
            <a:t>12-15 </a:t>
          </a:r>
          <a:r>
            <a:rPr lang="en-US" sz="1400" kern="1200" spc="-35" dirty="0" smtClean="0">
              <a:solidFill>
                <a:srgbClr val="3F3F3F"/>
              </a:solidFill>
              <a:cs typeface="Verdana"/>
            </a:rPr>
            <a:t>CONCURRENT </a:t>
          </a:r>
          <a:r>
            <a:rPr lang="en-US" sz="1400" kern="1200" spc="-180" dirty="0" smtClean="0">
              <a:solidFill>
                <a:srgbClr val="3F3F3F"/>
              </a:solidFill>
              <a:cs typeface="Verdana"/>
            </a:rPr>
            <a:t>USERS</a:t>
          </a:r>
          <a:endParaRPr lang="en-US" sz="1400" kern="1200" dirty="0">
            <a:cs typeface="Verdana"/>
          </a:endParaRPr>
        </a:p>
      </dsp:txBody>
      <dsp:txXfrm>
        <a:off x="19736" y="2486134"/>
        <a:ext cx="2876854" cy="384477"/>
      </dsp:txXfrm>
    </dsp:sp>
    <dsp:sp modelId="{653C40D0-1D11-4816-BB57-F0061C6C1EF1}">
      <dsp:nvSpPr>
        <dsp:cNvPr id="0" name=""/>
        <dsp:cNvSpPr/>
      </dsp:nvSpPr>
      <dsp:spPr>
        <a:xfrm>
          <a:off x="0" y="2870612"/>
          <a:ext cx="11216641" cy="808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spc="-155" dirty="0" smtClean="0">
              <a:solidFill>
                <a:srgbClr val="3F3F3F"/>
              </a:solidFill>
              <a:cs typeface="Verdana"/>
            </a:rPr>
            <a:t>This </a:t>
          </a:r>
          <a:r>
            <a:rPr lang="en-US" sz="1800" kern="1200" spc="-10" dirty="0" smtClean="0">
              <a:solidFill>
                <a:srgbClr val="3F3F3F"/>
              </a:solidFill>
              <a:cs typeface="Verdana"/>
            </a:rPr>
            <a:t>scenario </a:t>
          </a:r>
          <a:r>
            <a:rPr lang="en-US" sz="1800" kern="1200" spc="-145" dirty="0" smtClean="0">
              <a:solidFill>
                <a:srgbClr val="3F3F3F"/>
              </a:solidFill>
              <a:cs typeface="Verdana"/>
            </a:rPr>
            <a:t>is </a:t>
          </a:r>
          <a:r>
            <a:rPr lang="en-US" sz="1800" kern="1200" spc="30" dirty="0" smtClean="0">
              <a:solidFill>
                <a:srgbClr val="3F3F3F"/>
              </a:solidFill>
              <a:cs typeface="Verdana"/>
            </a:rPr>
            <a:t>about </a:t>
          </a:r>
          <a:r>
            <a:rPr lang="en-US" sz="1800" kern="1200" spc="-120" dirty="0" smtClean="0">
              <a:solidFill>
                <a:srgbClr val="3F3F3F"/>
              </a:solidFill>
              <a:cs typeface="Verdana"/>
            </a:rPr>
            <a:t>$120,000-$180,000 </a:t>
          </a:r>
          <a:r>
            <a:rPr lang="en-US" sz="1800" kern="1200" spc="-45" dirty="0" smtClean="0">
              <a:solidFill>
                <a:srgbClr val="3F3F3F"/>
              </a:solidFill>
              <a:cs typeface="Verdana"/>
            </a:rPr>
            <a:t>(software </a:t>
          </a:r>
          <a:r>
            <a:rPr lang="en-US" sz="1800" kern="1200" spc="40" dirty="0" smtClean="0">
              <a:solidFill>
                <a:srgbClr val="3F3F3F"/>
              </a:solidFill>
              <a:cs typeface="Verdana"/>
            </a:rPr>
            <a:t>&amp;</a:t>
          </a:r>
          <a:r>
            <a:rPr lang="en-US" sz="1800" kern="1200" spc="-265" dirty="0" smtClean="0">
              <a:solidFill>
                <a:srgbClr val="3F3F3F"/>
              </a:solidFill>
              <a:cs typeface="Verdana"/>
            </a:rPr>
            <a:t> </a:t>
          </a:r>
          <a:r>
            <a:rPr lang="en-US" sz="1800" kern="1200" spc="-15" dirty="0" smtClean="0">
              <a:solidFill>
                <a:srgbClr val="3F3F3F"/>
              </a:solidFill>
              <a:cs typeface="Verdana"/>
            </a:rPr>
            <a:t>implementation </a:t>
          </a:r>
          <a:r>
            <a:rPr lang="en-US" sz="1800" kern="1200" spc="-60" dirty="0" smtClean="0">
              <a:solidFill>
                <a:srgbClr val="3F3F3F"/>
              </a:solidFill>
              <a:cs typeface="Verdana"/>
            </a:rPr>
            <a:t>services. </a:t>
          </a:r>
          <a:r>
            <a:rPr lang="en-US" sz="1800" kern="1200" spc="-10" dirty="0" smtClean="0">
              <a:solidFill>
                <a:srgbClr val="3F3F3F"/>
              </a:solidFill>
              <a:cs typeface="Verdana"/>
            </a:rPr>
            <a:t>Hardware </a:t>
          </a:r>
          <a:r>
            <a:rPr lang="en-US" sz="1800" kern="1200" spc="-145" dirty="0" smtClean="0">
              <a:solidFill>
                <a:srgbClr val="3F3F3F"/>
              </a:solidFill>
              <a:cs typeface="Verdana"/>
            </a:rPr>
            <a:t>is</a:t>
          </a:r>
          <a:r>
            <a:rPr lang="en-US" sz="1800" kern="1200" spc="-315" dirty="0" smtClean="0">
              <a:solidFill>
                <a:srgbClr val="3F3F3F"/>
              </a:solidFill>
              <a:cs typeface="Verdana"/>
            </a:rPr>
            <a:t> </a:t>
          </a:r>
          <a:r>
            <a:rPr lang="en-US" sz="1800" kern="1200" spc="-70" dirty="0" smtClean="0">
              <a:solidFill>
                <a:srgbClr val="3F3F3F"/>
              </a:solidFill>
              <a:cs typeface="Verdana"/>
            </a:rPr>
            <a:t>extra).</a:t>
          </a:r>
          <a:endParaRPr lang="en-US" sz="1800" kern="1200" dirty="0">
            <a:cs typeface="Verdana"/>
          </a:endParaRPr>
        </a:p>
      </dsp:txBody>
      <dsp:txXfrm>
        <a:off x="0" y="2870612"/>
        <a:ext cx="11216641" cy="8085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078E2B-1FFC-41BD-8E39-A86FDC014F0B}">
      <dsp:nvSpPr>
        <dsp:cNvPr id="0" name=""/>
        <dsp:cNvSpPr/>
      </dsp:nvSpPr>
      <dsp:spPr>
        <a:xfrm>
          <a:off x="3826" y="603936"/>
          <a:ext cx="2071975" cy="1243185"/>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pc="-15" dirty="0" smtClean="0">
              <a:latin typeface="Arial"/>
              <a:cs typeface="Arial"/>
            </a:rPr>
            <a:t>Training</a:t>
          </a:r>
          <a:endParaRPr lang="en-US" sz="2000" kern="1200" dirty="0"/>
        </a:p>
      </dsp:txBody>
      <dsp:txXfrm>
        <a:off x="3826" y="603936"/>
        <a:ext cx="2071975" cy="1243185"/>
      </dsp:txXfrm>
    </dsp:sp>
    <dsp:sp modelId="{95063BF9-F444-4655-A2F7-ABD89FDEC0FD}">
      <dsp:nvSpPr>
        <dsp:cNvPr id="0" name=""/>
        <dsp:cNvSpPr/>
      </dsp:nvSpPr>
      <dsp:spPr>
        <a:xfrm>
          <a:off x="2282999" y="603936"/>
          <a:ext cx="2071975" cy="124318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pc="-5" dirty="0" smtClean="0">
              <a:latin typeface="Arial"/>
              <a:cs typeface="Arial"/>
            </a:rPr>
            <a:t>Integration and</a:t>
          </a:r>
          <a:r>
            <a:rPr lang="en-US" sz="2000" kern="1200" spc="-75" dirty="0" smtClean="0">
              <a:latin typeface="Arial"/>
              <a:cs typeface="Arial"/>
            </a:rPr>
            <a:t> </a:t>
          </a:r>
          <a:r>
            <a:rPr lang="en-US" sz="2000" kern="1200" spc="-5" dirty="0" smtClean="0">
              <a:latin typeface="Arial"/>
              <a:cs typeface="Arial"/>
            </a:rPr>
            <a:t>testing</a:t>
          </a:r>
        </a:p>
      </dsp:txBody>
      <dsp:txXfrm>
        <a:off x="2282999" y="603936"/>
        <a:ext cx="2071975" cy="1243185"/>
      </dsp:txXfrm>
    </dsp:sp>
    <dsp:sp modelId="{D400DCB6-645D-43E0-BB71-986DBA3D533C}">
      <dsp:nvSpPr>
        <dsp:cNvPr id="0" name=""/>
        <dsp:cNvSpPr/>
      </dsp:nvSpPr>
      <dsp:spPr>
        <a:xfrm>
          <a:off x="4562172" y="603936"/>
          <a:ext cx="2071975" cy="1243185"/>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pc="-5" dirty="0" smtClean="0">
              <a:latin typeface="Arial"/>
              <a:cs typeface="Arial"/>
            </a:rPr>
            <a:t>Data</a:t>
          </a:r>
          <a:r>
            <a:rPr lang="en-US" sz="2000" kern="1200" spc="-75" dirty="0" smtClean="0">
              <a:latin typeface="Arial"/>
              <a:cs typeface="Arial"/>
            </a:rPr>
            <a:t> </a:t>
          </a:r>
          <a:r>
            <a:rPr lang="en-US" sz="2000" kern="1200" spc="-5" dirty="0" smtClean="0">
              <a:latin typeface="Arial"/>
              <a:cs typeface="Arial"/>
            </a:rPr>
            <a:t>conversion </a:t>
          </a:r>
        </a:p>
      </dsp:txBody>
      <dsp:txXfrm>
        <a:off x="4562172" y="603936"/>
        <a:ext cx="2071975" cy="1243185"/>
      </dsp:txXfrm>
    </dsp:sp>
    <dsp:sp modelId="{2DAB82B0-4D7C-4E4A-A368-97FC04535C64}">
      <dsp:nvSpPr>
        <dsp:cNvPr id="0" name=""/>
        <dsp:cNvSpPr/>
      </dsp:nvSpPr>
      <dsp:spPr>
        <a:xfrm>
          <a:off x="6841345" y="603936"/>
          <a:ext cx="2071975" cy="1243185"/>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pc="-5" dirty="0" smtClean="0">
              <a:latin typeface="Arial"/>
              <a:cs typeface="Arial"/>
            </a:rPr>
            <a:t>Data analysis </a:t>
          </a:r>
        </a:p>
      </dsp:txBody>
      <dsp:txXfrm>
        <a:off x="6841345" y="603936"/>
        <a:ext cx="2071975" cy="1243185"/>
      </dsp:txXfrm>
    </dsp:sp>
    <dsp:sp modelId="{64C849E1-B64E-42C1-AFAE-9DE1C7CCCC31}">
      <dsp:nvSpPr>
        <dsp:cNvPr id="0" name=""/>
        <dsp:cNvSpPr/>
      </dsp:nvSpPr>
      <dsp:spPr>
        <a:xfrm>
          <a:off x="9120517" y="603936"/>
          <a:ext cx="2071975" cy="1243185"/>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pc="-5" dirty="0" smtClean="0">
              <a:latin typeface="Arial"/>
              <a:cs typeface="Arial"/>
            </a:rPr>
            <a:t>Consultants</a:t>
          </a:r>
          <a:endParaRPr lang="en-US" sz="2000" kern="1200" spc="-5" dirty="0">
            <a:latin typeface="Arial"/>
            <a:cs typeface="Arial"/>
          </a:endParaRPr>
        </a:p>
      </dsp:txBody>
      <dsp:txXfrm>
        <a:off x="9120517" y="603936"/>
        <a:ext cx="2071975" cy="1243185"/>
      </dsp:txXfrm>
    </dsp:sp>
    <dsp:sp modelId="{8BEB46C6-6D61-4ADE-ABA4-02763D0610D4}">
      <dsp:nvSpPr>
        <dsp:cNvPr id="0" name=""/>
        <dsp:cNvSpPr/>
      </dsp:nvSpPr>
      <dsp:spPr>
        <a:xfrm>
          <a:off x="1143413" y="2054318"/>
          <a:ext cx="2071975" cy="1243185"/>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pc="-5" dirty="0" smtClean="0">
              <a:latin typeface="Arial"/>
              <a:cs typeface="Arial"/>
            </a:rPr>
            <a:t>Replacing best and brightest </a:t>
          </a:r>
          <a:r>
            <a:rPr lang="en-US" sz="2000" kern="1200" spc="-10" dirty="0" smtClean="0">
              <a:latin typeface="Arial"/>
              <a:cs typeface="Arial"/>
            </a:rPr>
            <a:t>staff </a:t>
          </a:r>
          <a:r>
            <a:rPr lang="en-US" sz="2000" kern="1200" spc="-5" dirty="0" smtClean="0">
              <a:latin typeface="Arial"/>
              <a:cs typeface="Arial"/>
            </a:rPr>
            <a:t>after implementation </a:t>
          </a:r>
        </a:p>
      </dsp:txBody>
      <dsp:txXfrm>
        <a:off x="1143413" y="2054318"/>
        <a:ext cx="2071975" cy="1243185"/>
      </dsp:txXfrm>
    </dsp:sp>
    <dsp:sp modelId="{043E81EC-D6AF-4596-9D31-805DAE88D4A6}">
      <dsp:nvSpPr>
        <dsp:cNvPr id="0" name=""/>
        <dsp:cNvSpPr/>
      </dsp:nvSpPr>
      <dsp:spPr>
        <a:xfrm>
          <a:off x="3422586" y="2054318"/>
          <a:ext cx="2071975" cy="124318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pc="-5" dirty="0" smtClean="0">
              <a:latin typeface="Arial"/>
              <a:cs typeface="Arial"/>
            </a:rPr>
            <a:t>Implementation teams </a:t>
          </a:r>
          <a:r>
            <a:rPr lang="en-US" sz="2000" kern="1200" dirty="0" smtClean="0">
              <a:latin typeface="Arial"/>
              <a:cs typeface="Arial"/>
            </a:rPr>
            <a:t>can </a:t>
          </a:r>
          <a:r>
            <a:rPr lang="en-US" sz="2000" kern="1200" spc="-5" dirty="0" smtClean="0">
              <a:latin typeface="Arial"/>
              <a:cs typeface="Arial"/>
            </a:rPr>
            <a:t>never</a:t>
          </a:r>
          <a:r>
            <a:rPr lang="en-US" sz="2000" kern="1200" spc="-20" dirty="0" smtClean="0">
              <a:latin typeface="Arial"/>
              <a:cs typeface="Arial"/>
            </a:rPr>
            <a:t> </a:t>
          </a:r>
          <a:r>
            <a:rPr lang="en-US" sz="2000" kern="1200" spc="-5" dirty="0" smtClean="0">
              <a:latin typeface="Arial"/>
              <a:cs typeface="Arial"/>
            </a:rPr>
            <a:t>stop</a:t>
          </a:r>
          <a:endParaRPr lang="en-US" sz="2000" kern="1200" dirty="0">
            <a:latin typeface="Arial"/>
            <a:cs typeface="Arial"/>
          </a:endParaRPr>
        </a:p>
      </dsp:txBody>
      <dsp:txXfrm>
        <a:off x="3422586" y="2054318"/>
        <a:ext cx="2071975" cy="1243185"/>
      </dsp:txXfrm>
    </dsp:sp>
    <dsp:sp modelId="{51F5A7D7-C199-4C91-8666-9E71B931CB49}">
      <dsp:nvSpPr>
        <dsp:cNvPr id="0" name=""/>
        <dsp:cNvSpPr/>
      </dsp:nvSpPr>
      <dsp:spPr>
        <a:xfrm>
          <a:off x="5701758" y="2054318"/>
          <a:ext cx="2071975" cy="1243185"/>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pc="-10" dirty="0" smtClean="0">
              <a:latin typeface="Arial"/>
              <a:cs typeface="Arial"/>
            </a:rPr>
            <a:t>Waiting </a:t>
          </a:r>
          <a:r>
            <a:rPr lang="en-US" sz="2000" kern="1200" spc="-5" dirty="0" smtClean="0">
              <a:latin typeface="Arial"/>
              <a:cs typeface="Arial"/>
            </a:rPr>
            <a:t>for</a:t>
          </a:r>
          <a:r>
            <a:rPr lang="en-US" sz="2000" kern="1200" dirty="0" smtClean="0">
              <a:latin typeface="Arial"/>
              <a:cs typeface="Arial"/>
            </a:rPr>
            <a:t> </a:t>
          </a:r>
          <a:r>
            <a:rPr lang="en-US" sz="2000" kern="1200" spc="-5" dirty="0" smtClean="0">
              <a:latin typeface="Arial"/>
              <a:cs typeface="Arial"/>
            </a:rPr>
            <a:t>ROI</a:t>
          </a:r>
          <a:endParaRPr lang="en-US" sz="2000" kern="1200" spc="-5" dirty="0">
            <a:latin typeface="Arial"/>
            <a:cs typeface="Arial"/>
          </a:endParaRPr>
        </a:p>
      </dsp:txBody>
      <dsp:txXfrm>
        <a:off x="5701758" y="2054318"/>
        <a:ext cx="2071975" cy="1243185"/>
      </dsp:txXfrm>
    </dsp:sp>
    <dsp:sp modelId="{B877BC39-93FA-48A9-A372-19F2839F12C6}">
      <dsp:nvSpPr>
        <dsp:cNvPr id="0" name=""/>
        <dsp:cNvSpPr/>
      </dsp:nvSpPr>
      <dsp:spPr>
        <a:xfrm>
          <a:off x="7980931" y="2054318"/>
          <a:ext cx="2071975" cy="1243185"/>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pc="-5" dirty="0" smtClean="0">
              <a:latin typeface="Arial"/>
              <a:cs typeface="Arial"/>
            </a:rPr>
            <a:t>Post-ERP</a:t>
          </a:r>
          <a:r>
            <a:rPr lang="en-US" sz="2000" kern="1200" spc="-90" dirty="0" smtClean="0">
              <a:latin typeface="Arial"/>
              <a:cs typeface="Arial"/>
            </a:rPr>
            <a:t> </a:t>
          </a:r>
          <a:r>
            <a:rPr lang="en-US" sz="2000" kern="1200" spc="-5" dirty="0" smtClean="0">
              <a:latin typeface="Arial"/>
              <a:cs typeface="Arial"/>
            </a:rPr>
            <a:t>depression</a:t>
          </a:r>
          <a:endParaRPr lang="en-US" sz="2000" kern="1200" dirty="0">
            <a:latin typeface="Arial"/>
            <a:cs typeface="Arial"/>
          </a:endParaRPr>
        </a:p>
      </dsp:txBody>
      <dsp:txXfrm>
        <a:off x="7980931" y="2054318"/>
        <a:ext cx="2071975" cy="12431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25FADA-C21E-4745-82A4-14D064716C13}">
      <dsp:nvSpPr>
        <dsp:cNvPr id="0" name=""/>
        <dsp:cNvSpPr/>
      </dsp:nvSpPr>
      <dsp:spPr>
        <a:xfrm>
          <a:off x="0" y="551180"/>
          <a:ext cx="11176000" cy="575639"/>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pc="-5" dirty="0" smtClean="0">
              <a:latin typeface="+mn-lt"/>
              <a:cs typeface="Arial" panose="020B0604020202020204" pitchFamily="34" charset="0"/>
            </a:rPr>
            <a:t>Reduce Stock To </a:t>
          </a:r>
          <a:r>
            <a:rPr lang="en-US" sz="2400" kern="1200" dirty="0" smtClean="0">
              <a:latin typeface="+mn-lt"/>
              <a:cs typeface="Arial" panose="020B0604020202020204" pitchFamily="34" charset="0"/>
            </a:rPr>
            <a:t>A</a:t>
          </a:r>
          <a:r>
            <a:rPr lang="en-US" sz="2400" kern="1200" spc="-40" dirty="0" smtClean="0">
              <a:latin typeface="+mn-lt"/>
              <a:cs typeface="Arial" panose="020B0604020202020204" pitchFamily="34" charset="0"/>
            </a:rPr>
            <a:t> </a:t>
          </a:r>
          <a:r>
            <a:rPr lang="en-US" sz="2400" kern="1200" spc="-5" dirty="0" smtClean="0">
              <a:latin typeface="+mn-lt"/>
              <a:cs typeface="Arial" panose="020B0604020202020204" pitchFamily="34" charset="0"/>
            </a:rPr>
            <a:t>Minimum</a:t>
          </a:r>
          <a:endParaRPr lang="en-US" sz="2400" kern="1200" dirty="0">
            <a:latin typeface="+mn-lt"/>
          </a:endParaRPr>
        </a:p>
      </dsp:txBody>
      <dsp:txXfrm>
        <a:off x="28100" y="579280"/>
        <a:ext cx="11119800" cy="519439"/>
      </dsp:txXfrm>
    </dsp:sp>
    <dsp:sp modelId="{80FCC37D-45D6-41B7-9F5B-9C7CAAEE3D0B}">
      <dsp:nvSpPr>
        <dsp:cNvPr id="0" name=""/>
        <dsp:cNvSpPr/>
      </dsp:nvSpPr>
      <dsp:spPr>
        <a:xfrm>
          <a:off x="0" y="1195940"/>
          <a:ext cx="11176000" cy="575639"/>
        </a:xfrm>
        <a:prstGeom prst="roundRect">
          <a:avLst/>
        </a:prstGeom>
        <a:solidFill>
          <a:schemeClr val="accent2">
            <a:hueOff val="-4941430"/>
            <a:satOff val="225"/>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pc="-5" dirty="0" smtClean="0">
              <a:latin typeface="+mn-lt"/>
              <a:cs typeface="Arial" panose="020B0604020202020204" pitchFamily="34" charset="0"/>
            </a:rPr>
            <a:t>Enlarge </a:t>
          </a:r>
          <a:r>
            <a:rPr lang="en-US" sz="2400" kern="1200" spc="-10" dirty="0" smtClean="0">
              <a:latin typeface="+mn-lt"/>
              <a:cs typeface="Arial" panose="020B0604020202020204" pitchFamily="34" charset="0"/>
            </a:rPr>
            <a:t>Product </a:t>
          </a:r>
          <a:r>
            <a:rPr lang="en-US" sz="2400" kern="1200" spc="-5" dirty="0" smtClean="0">
              <a:latin typeface="+mn-lt"/>
              <a:cs typeface="Arial" panose="020B0604020202020204" pitchFamily="34" charset="0"/>
            </a:rPr>
            <a:t>Assortment </a:t>
          </a:r>
        </a:p>
      </dsp:txBody>
      <dsp:txXfrm>
        <a:off x="28100" y="1224040"/>
        <a:ext cx="11119800" cy="519439"/>
      </dsp:txXfrm>
    </dsp:sp>
    <dsp:sp modelId="{13DB5F2F-ACCD-4640-97FB-3BAF191037DA}">
      <dsp:nvSpPr>
        <dsp:cNvPr id="0" name=""/>
        <dsp:cNvSpPr/>
      </dsp:nvSpPr>
      <dsp:spPr>
        <a:xfrm>
          <a:off x="0" y="1840700"/>
          <a:ext cx="11176000" cy="575639"/>
        </a:xfrm>
        <a:prstGeom prst="roundRect">
          <a:avLst/>
        </a:prstGeom>
        <a:solidFill>
          <a:schemeClr val="accent2">
            <a:hueOff val="-9882860"/>
            <a:satOff val="45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pc="-5" dirty="0" smtClean="0">
              <a:latin typeface="+mn-lt"/>
              <a:cs typeface="Arial" panose="020B0604020202020204" pitchFamily="34" charset="0"/>
            </a:rPr>
            <a:t>Improve Product</a:t>
          </a:r>
          <a:r>
            <a:rPr lang="en-US" sz="2400" kern="1200" spc="-20" dirty="0" smtClean="0">
              <a:latin typeface="+mn-lt"/>
              <a:cs typeface="Arial" panose="020B0604020202020204" pitchFamily="34" charset="0"/>
            </a:rPr>
            <a:t> </a:t>
          </a:r>
          <a:r>
            <a:rPr lang="en-US" sz="2400" kern="1200" spc="-5" dirty="0" smtClean="0">
              <a:latin typeface="+mn-lt"/>
              <a:cs typeface="Arial" panose="020B0604020202020204" pitchFamily="34" charset="0"/>
            </a:rPr>
            <a:t>Quality</a:t>
          </a:r>
          <a:endParaRPr lang="en-US" sz="2400" kern="1200" dirty="0">
            <a:latin typeface="+mn-lt"/>
            <a:cs typeface="Arial" panose="020B0604020202020204" pitchFamily="34" charset="0"/>
          </a:endParaRPr>
        </a:p>
      </dsp:txBody>
      <dsp:txXfrm>
        <a:off x="28100" y="1868800"/>
        <a:ext cx="11119800" cy="519439"/>
      </dsp:txXfrm>
    </dsp:sp>
    <dsp:sp modelId="{41ECD7E9-D300-4630-9B94-6AB91898ECD9}">
      <dsp:nvSpPr>
        <dsp:cNvPr id="0" name=""/>
        <dsp:cNvSpPr/>
      </dsp:nvSpPr>
      <dsp:spPr>
        <a:xfrm>
          <a:off x="0" y="2485460"/>
          <a:ext cx="11176000" cy="575639"/>
        </a:xfrm>
        <a:prstGeom prst="roundRect">
          <a:avLst/>
        </a:prstGeom>
        <a:solidFill>
          <a:schemeClr val="accent2">
            <a:hueOff val="-14824290"/>
            <a:satOff val="676"/>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pc="-5" dirty="0" smtClean="0">
              <a:latin typeface="+mn-lt"/>
              <a:cs typeface="Arial" panose="020B0604020202020204" pitchFamily="34" charset="0"/>
            </a:rPr>
            <a:t>Provide </a:t>
          </a:r>
          <a:r>
            <a:rPr lang="en-US" sz="2400" kern="1200" dirty="0" smtClean="0">
              <a:latin typeface="+mn-lt"/>
              <a:cs typeface="Arial" panose="020B0604020202020204" pitchFamily="34" charset="0"/>
            </a:rPr>
            <a:t>More </a:t>
          </a:r>
          <a:r>
            <a:rPr lang="en-US" sz="2400" kern="1200" spc="-5" dirty="0" smtClean="0">
              <a:latin typeface="+mn-lt"/>
              <a:cs typeface="Arial" panose="020B0604020202020204" pitchFamily="34" charset="0"/>
            </a:rPr>
            <a:t>Reliable Delivery Dates And Higher </a:t>
          </a:r>
          <a:r>
            <a:rPr lang="en-US" sz="2400" kern="1200" dirty="0" smtClean="0">
              <a:latin typeface="+mn-lt"/>
              <a:cs typeface="Arial" panose="020B0604020202020204" pitchFamily="34" charset="0"/>
            </a:rPr>
            <a:t>Service </a:t>
          </a:r>
          <a:r>
            <a:rPr lang="en-US" sz="2400" kern="1200" spc="-5" dirty="0" smtClean="0">
              <a:latin typeface="+mn-lt"/>
              <a:cs typeface="Arial" panose="020B0604020202020204" pitchFamily="34" charset="0"/>
            </a:rPr>
            <a:t>To The  Customer</a:t>
          </a:r>
          <a:endParaRPr lang="en-US" sz="2400" kern="1200" dirty="0">
            <a:latin typeface="+mn-lt"/>
            <a:cs typeface="Arial" panose="020B0604020202020204" pitchFamily="34" charset="0"/>
          </a:endParaRPr>
        </a:p>
      </dsp:txBody>
      <dsp:txXfrm>
        <a:off x="28100" y="2513560"/>
        <a:ext cx="11119800" cy="519439"/>
      </dsp:txXfrm>
    </dsp:sp>
    <dsp:sp modelId="{D6F75919-BC0D-4012-BEE2-7FC1A038B386}">
      <dsp:nvSpPr>
        <dsp:cNvPr id="0" name=""/>
        <dsp:cNvSpPr/>
      </dsp:nvSpPr>
      <dsp:spPr>
        <a:xfrm>
          <a:off x="0" y="3130220"/>
          <a:ext cx="11176000" cy="575639"/>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pc="-5" dirty="0" smtClean="0">
              <a:latin typeface="+mn-lt"/>
              <a:cs typeface="Arial" panose="020B0604020202020204" pitchFamily="34" charset="0"/>
            </a:rPr>
            <a:t>Efficiently Coordinate Global Demand, Supply And</a:t>
          </a:r>
          <a:r>
            <a:rPr lang="en-US" sz="2400" kern="1200" spc="-65" dirty="0" smtClean="0">
              <a:latin typeface="+mn-lt"/>
              <a:cs typeface="Arial" panose="020B0604020202020204" pitchFamily="34" charset="0"/>
            </a:rPr>
            <a:t> </a:t>
          </a:r>
          <a:r>
            <a:rPr lang="en-US" sz="2400" kern="1200" spc="-5" dirty="0" smtClean="0">
              <a:latin typeface="+mn-lt"/>
              <a:cs typeface="Arial" panose="020B0604020202020204" pitchFamily="34" charset="0"/>
            </a:rPr>
            <a:t>Production</a:t>
          </a:r>
          <a:endParaRPr lang="en-US" sz="2400" kern="1200" dirty="0">
            <a:latin typeface="+mn-lt"/>
            <a:cs typeface="Arial" panose="020B0604020202020204" pitchFamily="34" charset="0"/>
          </a:endParaRPr>
        </a:p>
      </dsp:txBody>
      <dsp:txXfrm>
        <a:off x="28100" y="3158320"/>
        <a:ext cx="11119800" cy="5194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BD1538-66B4-45A2-80F1-D65A3C196B83}">
      <dsp:nvSpPr>
        <dsp:cNvPr id="0" name=""/>
        <dsp:cNvSpPr/>
      </dsp:nvSpPr>
      <dsp:spPr>
        <a:xfrm>
          <a:off x="0" y="0"/>
          <a:ext cx="9804400" cy="0"/>
        </a:xfrm>
        <a:prstGeom prst="line">
          <a:avLst/>
        </a:prstGeom>
        <a:solidFill>
          <a:schemeClr val="accent1">
            <a:shade val="80000"/>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6D6E95-A0D1-49FF-9B8D-35DFB6B216A8}">
      <dsp:nvSpPr>
        <dsp:cNvPr id="0" name=""/>
        <dsp:cNvSpPr/>
      </dsp:nvSpPr>
      <dsp:spPr>
        <a:xfrm>
          <a:off x="0" y="0"/>
          <a:ext cx="1960880" cy="3830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latin typeface="+mn-lt"/>
            </a:rPr>
            <a:t>MAJOR PHASES OF IMPLEMENTATION</a:t>
          </a:r>
          <a:endParaRPr lang="en-US" sz="1700" kern="1200" dirty="0">
            <a:latin typeface="+mn-lt"/>
          </a:endParaRPr>
        </a:p>
      </dsp:txBody>
      <dsp:txXfrm>
        <a:off x="0" y="0"/>
        <a:ext cx="1960880" cy="3830320"/>
      </dsp:txXfrm>
    </dsp:sp>
    <dsp:sp modelId="{9BCA1C2A-4154-438B-872A-066186345322}">
      <dsp:nvSpPr>
        <dsp:cNvPr id="0" name=""/>
        <dsp:cNvSpPr/>
      </dsp:nvSpPr>
      <dsp:spPr>
        <a:xfrm>
          <a:off x="2107945" y="45026"/>
          <a:ext cx="7696454" cy="900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a:lnSpc>
              <a:spcPct val="90000"/>
            </a:lnSpc>
            <a:spcBef>
              <a:spcPct val="0"/>
            </a:spcBef>
            <a:spcAft>
              <a:spcPct val="35000"/>
            </a:spcAft>
          </a:pPr>
          <a:r>
            <a:rPr lang="en-US" sz="3100" kern="1200" spc="-10" dirty="0" smtClean="0">
              <a:latin typeface="+mn-lt"/>
              <a:cs typeface="Arial"/>
            </a:rPr>
            <a:t>C</a:t>
          </a:r>
          <a:r>
            <a:rPr lang="en-US" sz="3100" kern="1200" spc="-5" dirty="0" smtClean="0">
              <a:latin typeface="+mn-lt"/>
              <a:cs typeface="Arial"/>
            </a:rPr>
            <a:t>o</a:t>
          </a:r>
          <a:r>
            <a:rPr lang="en-US" sz="3100" kern="1200" spc="-15" dirty="0" smtClean="0">
              <a:latin typeface="+mn-lt"/>
              <a:cs typeface="Arial"/>
            </a:rPr>
            <a:t>n</a:t>
          </a:r>
          <a:r>
            <a:rPr lang="en-US" sz="3100" kern="1200" dirty="0" smtClean="0">
              <a:latin typeface="+mn-lt"/>
              <a:cs typeface="Arial"/>
            </a:rPr>
            <a:t>cept/in</a:t>
          </a:r>
          <a:r>
            <a:rPr lang="en-US" sz="3100" kern="1200" spc="-10" dirty="0" smtClean="0">
              <a:latin typeface="+mn-lt"/>
              <a:cs typeface="Arial"/>
            </a:rPr>
            <a:t>i</a:t>
          </a:r>
          <a:r>
            <a:rPr lang="en-US" sz="3100" kern="1200" spc="-5" dirty="0" smtClean="0">
              <a:latin typeface="+mn-lt"/>
              <a:cs typeface="Arial"/>
            </a:rPr>
            <a:t>tiati</a:t>
          </a:r>
          <a:r>
            <a:rPr lang="en-US" sz="3100" kern="1200" spc="-15" dirty="0" smtClean="0">
              <a:latin typeface="+mn-lt"/>
              <a:cs typeface="Arial"/>
            </a:rPr>
            <a:t>o</a:t>
          </a:r>
          <a:r>
            <a:rPr lang="en-US" sz="3100" kern="1200" dirty="0" smtClean="0">
              <a:latin typeface="+mn-lt"/>
              <a:cs typeface="Arial"/>
            </a:rPr>
            <a:t>n </a:t>
          </a:r>
          <a:endParaRPr lang="en-US" sz="3100" kern="1200" dirty="0">
            <a:latin typeface="+mn-lt"/>
          </a:endParaRPr>
        </a:p>
      </dsp:txBody>
      <dsp:txXfrm>
        <a:off x="2107945" y="45026"/>
        <a:ext cx="7696454" cy="900536"/>
      </dsp:txXfrm>
    </dsp:sp>
    <dsp:sp modelId="{0356142C-F381-4749-BC3E-57BC88795ACF}">
      <dsp:nvSpPr>
        <dsp:cNvPr id="0" name=""/>
        <dsp:cNvSpPr/>
      </dsp:nvSpPr>
      <dsp:spPr>
        <a:xfrm>
          <a:off x="1960880" y="945563"/>
          <a:ext cx="784352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AD5121-4083-4E0B-8E37-9FABFDA3AD1B}">
      <dsp:nvSpPr>
        <dsp:cNvPr id="0" name=""/>
        <dsp:cNvSpPr/>
      </dsp:nvSpPr>
      <dsp:spPr>
        <a:xfrm>
          <a:off x="2107945" y="990590"/>
          <a:ext cx="7696454" cy="900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a:lnSpc>
              <a:spcPct val="90000"/>
            </a:lnSpc>
            <a:spcBef>
              <a:spcPct val="0"/>
            </a:spcBef>
            <a:spcAft>
              <a:spcPct val="35000"/>
            </a:spcAft>
          </a:pPr>
          <a:r>
            <a:rPr lang="en-US" sz="3100" kern="1200" spc="-10" dirty="0" smtClean="0">
              <a:latin typeface="+mn-lt"/>
              <a:cs typeface="Arial"/>
            </a:rPr>
            <a:t>Development </a:t>
          </a:r>
        </a:p>
      </dsp:txBody>
      <dsp:txXfrm>
        <a:off x="2107945" y="990590"/>
        <a:ext cx="7696454" cy="900536"/>
      </dsp:txXfrm>
    </dsp:sp>
    <dsp:sp modelId="{CEA92184-559C-4172-9ABB-667FB045D2EF}">
      <dsp:nvSpPr>
        <dsp:cNvPr id="0" name=""/>
        <dsp:cNvSpPr/>
      </dsp:nvSpPr>
      <dsp:spPr>
        <a:xfrm>
          <a:off x="1960880" y="1891126"/>
          <a:ext cx="784352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502DC2-15A8-438D-80F3-5F0B9353DB95}">
      <dsp:nvSpPr>
        <dsp:cNvPr id="0" name=""/>
        <dsp:cNvSpPr/>
      </dsp:nvSpPr>
      <dsp:spPr>
        <a:xfrm>
          <a:off x="2107945" y="1936153"/>
          <a:ext cx="7696454" cy="900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a:lnSpc>
              <a:spcPct val="90000"/>
            </a:lnSpc>
            <a:spcBef>
              <a:spcPct val="0"/>
            </a:spcBef>
            <a:spcAft>
              <a:spcPct val="35000"/>
            </a:spcAft>
          </a:pPr>
          <a:r>
            <a:rPr lang="en-US" sz="3100" kern="1200" spc="-10" dirty="0" smtClean="0">
              <a:latin typeface="+mn-lt"/>
              <a:cs typeface="Arial"/>
            </a:rPr>
            <a:t>Implementation</a:t>
          </a:r>
        </a:p>
      </dsp:txBody>
      <dsp:txXfrm>
        <a:off x="2107945" y="1936153"/>
        <a:ext cx="7696454" cy="900536"/>
      </dsp:txXfrm>
    </dsp:sp>
    <dsp:sp modelId="{81F430F9-9E60-45F9-B1DA-9308C9A4A4E1}">
      <dsp:nvSpPr>
        <dsp:cNvPr id="0" name=""/>
        <dsp:cNvSpPr/>
      </dsp:nvSpPr>
      <dsp:spPr>
        <a:xfrm>
          <a:off x="1960880" y="2836690"/>
          <a:ext cx="784352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4FCEAF-6A91-41C6-AFD1-1733CE59247C}">
      <dsp:nvSpPr>
        <dsp:cNvPr id="0" name=""/>
        <dsp:cNvSpPr/>
      </dsp:nvSpPr>
      <dsp:spPr>
        <a:xfrm>
          <a:off x="2107945" y="2881717"/>
          <a:ext cx="7696454" cy="900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a:lnSpc>
              <a:spcPct val="90000"/>
            </a:lnSpc>
            <a:spcBef>
              <a:spcPct val="0"/>
            </a:spcBef>
            <a:spcAft>
              <a:spcPct val="35000"/>
            </a:spcAft>
          </a:pPr>
          <a:r>
            <a:rPr lang="en-US" sz="3100" kern="1200" spc="-10" dirty="0" smtClean="0">
              <a:latin typeface="+mn-lt"/>
              <a:cs typeface="Arial"/>
            </a:rPr>
            <a:t>Closeout/Operation and</a:t>
          </a:r>
          <a:r>
            <a:rPr lang="en-US" sz="3100" kern="1200" spc="-5" dirty="0" smtClean="0">
              <a:latin typeface="+mn-lt"/>
              <a:cs typeface="Arial"/>
            </a:rPr>
            <a:t> maintenance</a:t>
          </a:r>
          <a:endParaRPr lang="en-US" sz="3100" kern="1200" dirty="0">
            <a:latin typeface="+mn-lt"/>
            <a:cs typeface="Arial"/>
          </a:endParaRPr>
        </a:p>
      </dsp:txBody>
      <dsp:txXfrm>
        <a:off x="2107945" y="2881717"/>
        <a:ext cx="7696454" cy="900536"/>
      </dsp:txXfrm>
    </dsp:sp>
    <dsp:sp modelId="{D1572EDB-53E7-4784-9CF5-13F7FA23598F}">
      <dsp:nvSpPr>
        <dsp:cNvPr id="0" name=""/>
        <dsp:cNvSpPr/>
      </dsp:nvSpPr>
      <dsp:spPr>
        <a:xfrm>
          <a:off x="1960880" y="3782253"/>
          <a:ext cx="784352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C7B940-80FE-4BFF-8D0E-F0B44366A015}">
      <dsp:nvSpPr>
        <dsp:cNvPr id="0" name=""/>
        <dsp:cNvSpPr/>
      </dsp:nvSpPr>
      <dsp:spPr>
        <a:xfrm>
          <a:off x="0" y="2008"/>
          <a:ext cx="11104880" cy="966068"/>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lvl="0" algn="ctr" defTabSz="1422400">
            <a:lnSpc>
              <a:spcPct val="90000"/>
            </a:lnSpc>
            <a:spcBef>
              <a:spcPct val="0"/>
            </a:spcBef>
            <a:spcAft>
              <a:spcPct val="35000"/>
            </a:spcAft>
          </a:pPr>
          <a:r>
            <a:rPr lang="en-US" sz="3200" kern="1200" spc="-5" dirty="0" smtClean="0">
              <a:latin typeface="Arial"/>
              <a:cs typeface="Arial"/>
            </a:rPr>
            <a:t>Expensive (can costs 100 thousands </a:t>
          </a:r>
          <a:r>
            <a:rPr lang="en-US" sz="3200" kern="1200" dirty="0" smtClean="0">
              <a:latin typeface="Arial"/>
              <a:cs typeface="Arial"/>
            </a:rPr>
            <a:t>to </a:t>
          </a:r>
          <a:r>
            <a:rPr lang="en-US" sz="3200" kern="1200" spc="-5" dirty="0" smtClean="0">
              <a:latin typeface="Arial"/>
              <a:cs typeface="Arial"/>
            </a:rPr>
            <a:t>millions of dollars) </a:t>
          </a:r>
          <a:endParaRPr lang="en-US" sz="3200" kern="1200" dirty="0"/>
        </a:p>
      </dsp:txBody>
      <dsp:txXfrm>
        <a:off x="0" y="2008"/>
        <a:ext cx="11104880" cy="966068"/>
      </dsp:txXfrm>
    </dsp:sp>
    <dsp:sp modelId="{4F6DCE50-D077-43E3-88B3-F410A2EAD7EC}">
      <dsp:nvSpPr>
        <dsp:cNvPr id="0" name=""/>
        <dsp:cNvSpPr/>
      </dsp:nvSpPr>
      <dsp:spPr>
        <a:xfrm>
          <a:off x="0" y="1016380"/>
          <a:ext cx="11104880" cy="966068"/>
        </a:xfrm>
        <a:prstGeom prst="rect">
          <a:avLst/>
        </a:prstGeom>
        <a:solidFill>
          <a:schemeClr val="accent2">
            <a:hueOff val="-6588574"/>
            <a:satOff val="30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lvl="0" algn="ctr" defTabSz="1422400">
            <a:lnSpc>
              <a:spcPct val="90000"/>
            </a:lnSpc>
            <a:spcBef>
              <a:spcPct val="0"/>
            </a:spcBef>
            <a:spcAft>
              <a:spcPct val="35000"/>
            </a:spcAft>
          </a:pPr>
          <a:r>
            <a:rPr lang="en-US" sz="3200" kern="1200" spc="-5" dirty="0" smtClean="0">
              <a:latin typeface="Arial"/>
              <a:cs typeface="Arial"/>
            </a:rPr>
            <a:t>Time-consuming (can take months </a:t>
          </a:r>
          <a:r>
            <a:rPr lang="en-US" sz="3200" kern="1200" dirty="0" smtClean="0">
              <a:latin typeface="Arial"/>
              <a:cs typeface="Arial"/>
            </a:rPr>
            <a:t>to</a:t>
          </a:r>
          <a:r>
            <a:rPr lang="en-US" sz="3200" kern="1200" spc="-15" dirty="0" smtClean="0">
              <a:latin typeface="Arial"/>
              <a:cs typeface="Arial"/>
            </a:rPr>
            <a:t> </a:t>
          </a:r>
          <a:r>
            <a:rPr lang="en-US" sz="3200" kern="1200" spc="-10" dirty="0" smtClean="0">
              <a:latin typeface="Arial"/>
              <a:cs typeface="Arial"/>
            </a:rPr>
            <a:t>years)</a:t>
          </a:r>
          <a:endParaRPr lang="en-US" sz="3200" kern="1200" dirty="0" smtClean="0">
            <a:latin typeface="Arial"/>
            <a:cs typeface="Arial"/>
          </a:endParaRPr>
        </a:p>
      </dsp:txBody>
      <dsp:txXfrm>
        <a:off x="0" y="1016380"/>
        <a:ext cx="11104880" cy="966068"/>
      </dsp:txXfrm>
    </dsp:sp>
    <dsp:sp modelId="{EFBA00D8-57BE-40FE-919F-F997ADE1655D}">
      <dsp:nvSpPr>
        <dsp:cNvPr id="0" name=""/>
        <dsp:cNvSpPr/>
      </dsp:nvSpPr>
      <dsp:spPr>
        <a:xfrm>
          <a:off x="0" y="2030751"/>
          <a:ext cx="11104880" cy="966068"/>
        </a:xfrm>
        <a:prstGeom prst="rect">
          <a:avLst/>
        </a:prstGeom>
        <a:solidFill>
          <a:schemeClr val="accent2">
            <a:hueOff val="-13177148"/>
            <a:satOff val="6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lvl="0" algn="ctr" defTabSz="1422400">
            <a:lnSpc>
              <a:spcPct val="90000"/>
            </a:lnSpc>
            <a:spcBef>
              <a:spcPct val="0"/>
            </a:spcBef>
            <a:spcAft>
              <a:spcPct val="35000"/>
            </a:spcAft>
          </a:pPr>
          <a:r>
            <a:rPr lang="en-US" sz="3200" kern="1200" spc="-10" dirty="0" smtClean="0">
              <a:latin typeface="Arial"/>
              <a:cs typeface="Arial"/>
            </a:rPr>
            <a:t>Great </a:t>
          </a:r>
          <a:r>
            <a:rPr lang="en-US" sz="3200" kern="1200" dirty="0" smtClean="0">
              <a:latin typeface="Arial"/>
              <a:cs typeface="Arial"/>
            </a:rPr>
            <a:t>risk </a:t>
          </a:r>
          <a:r>
            <a:rPr lang="en-US" sz="3200" kern="1200" spc="-5" dirty="0" smtClean="0">
              <a:latin typeface="Arial"/>
              <a:cs typeface="Arial"/>
            </a:rPr>
            <a:t>for the</a:t>
          </a:r>
          <a:r>
            <a:rPr lang="en-US" sz="3200" kern="1200" spc="-20" dirty="0" smtClean="0">
              <a:latin typeface="Arial"/>
              <a:cs typeface="Arial"/>
            </a:rPr>
            <a:t> </a:t>
          </a:r>
          <a:r>
            <a:rPr lang="en-US" sz="3200" kern="1200" spc="-5" dirty="0" smtClean="0">
              <a:latin typeface="Arial"/>
              <a:cs typeface="Arial"/>
            </a:rPr>
            <a:t>organization</a:t>
          </a:r>
          <a:endParaRPr lang="en-US" sz="3200" kern="1200" dirty="0" smtClean="0">
            <a:latin typeface="Arial"/>
            <a:cs typeface="Arial"/>
          </a:endParaRPr>
        </a:p>
      </dsp:txBody>
      <dsp:txXfrm>
        <a:off x="0" y="2030751"/>
        <a:ext cx="11104880" cy="966068"/>
      </dsp:txXfrm>
    </dsp:sp>
    <dsp:sp modelId="{910219B1-F24F-4D2A-BD34-15F1472A7F1E}">
      <dsp:nvSpPr>
        <dsp:cNvPr id="0" name=""/>
        <dsp:cNvSpPr/>
      </dsp:nvSpPr>
      <dsp:spPr>
        <a:xfrm>
          <a:off x="0" y="3045123"/>
          <a:ext cx="11104880" cy="966068"/>
        </a:xfrm>
        <a:prstGeom prst="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lvl="0" algn="ctr" defTabSz="1422400">
            <a:lnSpc>
              <a:spcPct val="90000"/>
            </a:lnSpc>
            <a:spcBef>
              <a:spcPct val="0"/>
            </a:spcBef>
            <a:spcAft>
              <a:spcPct val="35000"/>
            </a:spcAft>
          </a:pPr>
          <a:r>
            <a:rPr lang="en-US" sz="3200" kern="1200" spc="-15" dirty="0" smtClean="0">
              <a:latin typeface="Arial"/>
              <a:cs typeface="Arial"/>
            </a:rPr>
            <a:t>Transfer </a:t>
          </a:r>
          <a:r>
            <a:rPr lang="en-US" sz="3200" kern="1200" spc="-5" dirty="0" smtClean="0">
              <a:latin typeface="Arial"/>
              <a:cs typeface="Arial"/>
            </a:rPr>
            <a:t>of </a:t>
          </a:r>
          <a:r>
            <a:rPr lang="en-US" sz="3200" kern="1200" spc="-10" dirty="0" smtClean="0">
              <a:latin typeface="Arial"/>
              <a:cs typeface="Arial"/>
            </a:rPr>
            <a:t>Knowledge  </a:t>
          </a:r>
          <a:r>
            <a:rPr lang="en-US" sz="3200" kern="1200" spc="-5" dirty="0" smtClean="0">
              <a:latin typeface="Arial"/>
              <a:cs typeface="Arial"/>
            </a:rPr>
            <a:t>Acceptance with the</a:t>
          </a:r>
          <a:r>
            <a:rPr lang="en-US" sz="3200" kern="1200" spc="-45" dirty="0" smtClean="0">
              <a:latin typeface="Arial"/>
              <a:cs typeface="Arial"/>
            </a:rPr>
            <a:t> </a:t>
          </a:r>
          <a:r>
            <a:rPr lang="en-US" sz="3200" kern="1200" spc="-5" dirty="0" smtClean="0">
              <a:latin typeface="Arial"/>
              <a:cs typeface="Arial"/>
            </a:rPr>
            <a:t>company</a:t>
          </a:r>
          <a:endParaRPr lang="en-US" sz="3200" kern="1200" dirty="0">
            <a:latin typeface="Arial"/>
            <a:cs typeface="Arial"/>
          </a:endParaRPr>
        </a:p>
      </dsp:txBody>
      <dsp:txXfrm>
        <a:off x="0" y="3045123"/>
        <a:ext cx="11104880" cy="96606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C7B940-80FE-4BFF-8D0E-F0B44366A015}">
      <dsp:nvSpPr>
        <dsp:cNvPr id="0" name=""/>
        <dsp:cNvSpPr/>
      </dsp:nvSpPr>
      <dsp:spPr>
        <a:xfrm>
          <a:off x="10160" y="11736"/>
          <a:ext cx="11094718" cy="95139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kern="1200" spc="-105" dirty="0" smtClean="0">
              <a:solidFill>
                <a:schemeClr val="bg1"/>
              </a:solidFill>
              <a:latin typeface="Arial" panose="020B0604020202020204" pitchFamily="34" charset="0"/>
              <a:cs typeface="Arial" panose="020B0604020202020204" pitchFamily="34" charset="0"/>
            </a:rPr>
            <a:t>Business </a:t>
          </a:r>
          <a:r>
            <a:rPr lang="en-US" sz="2400" kern="1200" spc="-5" dirty="0" smtClean="0">
              <a:solidFill>
                <a:schemeClr val="bg1"/>
              </a:solidFill>
              <a:latin typeface="Arial" panose="020B0604020202020204" pitchFamily="34" charset="0"/>
              <a:cs typeface="Arial" panose="020B0604020202020204" pitchFamily="34" charset="0"/>
            </a:rPr>
            <a:t>mangers and </a:t>
          </a:r>
          <a:r>
            <a:rPr lang="en-US" sz="2400" kern="1200" spc="5" dirty="0" smtClean="0">
              <a:solidFill>
                <a:schemeClr val="bg1"/>
              </a:solidFill>
              <a:latin typeface="Arial" panose="020B0604020202020204" pitchFamily="34" charset="0"/>
              <a:cs typeface="Arial" panose="020B0604020202020204" pitchFamily="34" charset="0"/>
            </a:rPr>
            <a:t>IT </a:t>
          </a:r>
          <a:r>
            <a:rPr lang="en-US" sz="2400" kern="1200" spc="-5" dirty="0" smtClean="0">
              <a:solidFill>
                <a:schemeClr val="bg1"/>
              </a:solidFill>
              <a:latin typeface="Arial" panose="020B0604020202020204" pitchFamily="34" charset="0"/>
              <a:cs typeface="Arial" panose="020B0604020202020204" pitchFamily="34" charset="0"/>
            </a:rPr>
            <a:t>professionals underestimate </a:t>
          </a:r>
          <a:r>
            <a:rPr lang="en-US" sz="2400" kern="1200" dirty="0" smtClean="0">
              <a:solidFill>
                <a:schemeClr val="bg1"/>
              </a:solidFill>
              <a:latin typeface="Arial" panose="020B0604020202020204" pitchFamily="34" charset="0"/>
              <a:cs typeface="Arial" panose="020B0604020202020204" pitchFamily="34" charset="0"/>
            </a:rPr>
            <a:t>the </a:t>
          </a:r>
          <a:r>
            <a:rPr lang="en-US" sz="2400" kern="1200" spc="-5" dirty="0" smtClean="0">
              <a:solidFill>
                <a:schemeClr val="bg1"/>
              </a:solidFill>
              <a:latin typeface="Arial" panose="020B0604020202020204" pitchFamily="34" charset="0"/>
              <a:cs typeface="Arial" panose="020B0604020202020204" pitchFamily="34" charset="0"/>
            </a:rPr>
            <a:t>complexity of </a:t>
          </a:r>
          <a:r>
            <a:rPr lang="en-US" sz="2400" kern="1200" dirty="0" smtClean="0">
              <a:solidFill>
                <a:schemeClr val="bg1"/>
              </a:solidFill>
              <a:latin typeface="Arial" panose="020B0604020202020204" pitchFamily="34" charset="0"/>
              <a:cs typeface="Arial" panose="020B0604020202020204" pitchFamily="34" charset="0"/>
            </a:rPr>
            <a:t>the  </a:t>
          </a:r>
          <a:r>
            <a:rPr lang="en-US" sz="2400" kern="1200" spc="-5" dirty="0" smtClean="0">
              <a:solidFill>
                <a:schemeClr val="bg1"/>
              </a:solidFill>
              <a:latin typeface="Arial" panose="020B0604020202020204" pitchFamily="34" charset="0"/>
              <a:cs typeface="Arial" panose="020B0604020202020204" pitchFamily="34" charset="0"/>
            </a:rPr>
            <a:t>planning, development, and training</a:t>
          </a:r>
          <a:r>
            <a:rPr lang="en-US" sz="2400" kern="1200" spc="50" dirty="0" smtClean="0">
              <a:solidFill>
                <a:schemeClr val="bg1"/>
              </a:solidFill>
              <a:latin typeface="Arial" panose="020B0604020202020204" pitchFamily="34" charset="0"/>
              <a:cs typeface="Arial" panose="020B0604020202020204" pitchFamily="34" charset="0"/>
            </a:rPr>
            <a:t> </a:t>
          </a:r>
          <a:r>
            <a:rPr lang="en-US" sz="2400" kern="1200" spc="-10" dirty="0" smtClean="0">
              <a:solidFill>
                <a:schemeClr val="bg1"/>
              </a:solidFill>
              <a:latin typeface="Arial" panose="020B0604020202020204" pitchFamily="34" charset="0"/>
              <a:cs typeface="Arial" panose="020B0604020202020204" pitchFamily="34" charset="0"/>
            </a:rPr>
            <a:t>needed</a:t>
          </a:r>
          <a:endParaRPr lang="en-US" sz="2400" kern="1200" dirty="0">
            <a:solidFill>
              <a:schemeClr val="bg1"/>
            </a:solidFill>
          </a:endParaRPr>
        </a:p>
      </dsp:txBody>
      <dsp:txXfrm>
        <a:off x="10160" y="11736"/>
        <a:ext cx="11094718" cy="951393"/>
      </dsp:txXfrm>
    </dsp:sp>
    <dsp:sp modelId="{4BA095ED-5187-4932-96CF-E156020ED5C5}">
      <dsp:nvSpPr>
        <dsp:cNvPr id="0" name=""/>
        <dsp:cNvSpPr/>
      </dsp:nvSpPr>
      <dsp:spPr>
        <a:xfrm>
          <a:off x="11" y="1000941"/>
          <a:ext cx="11115016" cy="951393"/>
        </a:xfrm>
        <a:prstGeom prst="rect">
          <a:avLst/>
        </a:prstGeom>
        <a:solidFill>
          <a:schemeClr val="accent2">
            <a:hueOff val="-6588574"/>
            <a:satOff val="30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kern="1200" spc="-120" dirty="0" smtClean="0">
              <a:solidFill>
                <a:schemeClr val="bg1"/>
              </a:solidFill>
              <a:latin typeface="Arial" panose="020B0604020202020204" pitchFamily="34" charset="0"/>
              <a:cs typeface="Arial" panose="020B0604020202020204" pitchFamily="34" charset="0"/>
            </a:rPr>
            <a:t>Failure </a:t>
          </a:r>
          <a:r>
            <a:rPr lang="en-US" sz="2400" kern="1200" spc="5" dirty="0" smtClean="0">
              <a:solidFill>
                <a:schemeClr val="bg1"/>
              </a:solidFill>
              <a:latin typeface="Arial" panose="020B0604020202020204" pitchFamily="34" charset="0"/>
              <a:cs typeface="Arial" panose="020B0604020202020204" pitchFamily="34" charset="0"/>
            </a:rPr>
            <a:t>to </a:t>
          </a:r>
          <a:r>
            <a:rPr lang="en-US" sz="2400" kern="1200" spc="-10" dirty="0" smtClean="0">
              <a:solidFill>
                <a:schemeClr val="bg1"/>
              </a:solidFill>
              <a:latin typeface="Arial" panose="020B0604020202020204" pitchFamily="34" charset="0"/>
              <a:cs typeface="Arial" panose="020B0604020202020204" pitchFamily="34" charset="0"/>
            </a:rPr>
            <a:t>involve </a:t>
          </a:r>
          <a:r>
            <a:rPr lang="en-US" sz="2400" kern="1200" spc="-5" dirty="0" smtClean="0">
              <a:solidFill>
                <a:schemeClr val="bg1"/>
              </a:solidFill>
              <a:latin typeface="Arial" panose="020B0604020202020204" pitchFamily="34" charset="0"/>
              <a:cs typeface="Arial" panose="020B0604020202020204" pitchFamily="34" charset="0"/>
            </a:rPr>
            <a:t>affected employees in </a:t>
          </a:r>
          <a:r>
            <a:rPr lang="en-US" sz="2400" kern="1200" dirty="0" smtClean="0">
              <a:solidFill>
                <a:schemeClr val="bg1"/>
              </a:solidFill>
              <a:latin typeface="Arial" panose="020B0604020202020204" pitchFamily="34" charset="0"/>
              <a:cs typeface="Arial" panose="020B0604020202020204" pitchFamily="34" charset="0"/>
            </a:rPr>
            <a:t>the </a:t>
          </a:r>
          <a:r>
            <a:rPr lang="en-US" sz="2400" kern="1200" spc="-5" dirty="0" smtClean="0">
              <a:solidFill>
                <a:schemeClr val="bg1"/>
              </a:solidFill>
              <a:latin typeface="Arial" panose="020B0604020202020204" pitchFamily="34" charset="0"/>
              <a:cs typeface="Arial" panose="020B0604020202020204" pitchFamily="34" charset="0"/>
            </a:rPr>
            <a:t>planning </a:t>
          </a:r>
          <a:r>
            <a:rPr lang="en-US" sz="2400" kern="1200" dirty="0" smtClean="0">
              <a:solidFill>
                <a:schemeClr val="bg1"/>
              </a:solidFill>
              <a:latin typeface="Arial" panose="020B0604020202020204" pitchFamily="34" charset="0"/>
              <a:cs typeface="Arial" panose="020B0604020202020204" pitchFamily="34" charset="0"/>
            </a:rPr>
            <a:t>and </a:t>
          </a:r>
          <a:r>
            <a:rPr lang="en-US" sz="2400" kern="1200" spc="-5" dirty="0" smtClean="0">
              <a:solidFill>
                <a:schemeClr val="bg1"/>
              </a:solidFill>
              <a:latin typeface="Arial" panose="020B0604020202020204" pitchFamily="34" charset="0"/>
              <a:cs typeface="Arial" panose="020B0604020202020204" pitchFamily="34" charset="0"/>
            </a:rPr>
            <a:t>development</a:t>
          </a:r>
          <a:r>
            <a:rPr lang="en-US" sz="2400" kern="1200" spc="-95" dirty="0" smtClean="0">
              <a:solidFill>
                <a:schemeClr val="bg1"/>
              </a:solidFill>
              <a:latin typeface="Arial" panose="020B0604020202020204" pitchFamily="34" charset="0"/>
              <a:cs typeface="Arial" panose="020B0604020202020204" pitchFamily="34" charset="0"/>
            </a:rPr>
            <a:t> </a:t>
          </a:r>
          <a:r>
            <a:rPr lang="en-US" sz="2400" kern="1200" spc="-5" dirty="0" smtClean="0">
              <a:solidFill>
                <a:schemeClr val="bg1"/>
              </a:solidFill>
              <a:latin typeface="Arial" panose="020B0604020202020204" pitchFamily="34" charset="0"/>
              <a:cs typeface="Arial" panose="020B0604020202020204" pitchFamily="34" charset="0"/>
            </a:rPr>
            <a:t>phases</a:t>
          </a:r>
          <a:endParaRPr lang="en-US" sz="2400" kern="1200" dirty="0" smtClean="0">
            <a:solidFill>
              <a:schemeClr val="bg1"/>
            </a:solidFill>
            <a:latin typeface="Arial" panose="020B0604020202020204" pitchFamily="34" charset="0"/>
            <a:cs typeface="Arial" panose="020B0604020202020204" pitchFamily="34" charset="0"/>
          </a:endParaRPr>
        </a:p>
      </dsp:txBody>
      <dsp:txXfrm>
        <a:off x="11" y="1000941"/>
        <a:ext cx="11115016" cy="951393"/>
      </dsp:txXfrm>
    </dsp:sp>
    <dsp:sp modelId="{51E47AA1-B672-4E2F-8388-A5FFD3CBE202}">
      <dsp:nvSpPr>
        <dsp:cNvPr id="0" name=""/>
        <dsp:cNvSpPr/>
      </dsp:nvSpPr>
      <dsp:spPr>
        <a:xfrm>
          <a:off x="10154" y="1999904"/>
          <a:ext cx="11094732" cy="951393"/>
        </a:xfrm>
        <a:prstGeom prst="rect">
          <a:avLst/>
        </a:prstGeom>
        <a:solidFill>
          <a:schemeClr val="accent2">
            <a:hueOff val="-13177148"/>
            <a:satOff val="6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kern="1200" spc="-140" dirty="0" smtClean="0">
              <a:solidFill>
                <a:schemeClr val="bg1"/>
              </a:solidFill>
              <a:latin typeface="Arial" panose="020B0604020202020204" pitchFamily="34" charset="0"/>
              <a:cs typeface="Arial" panose="020B0604020202020204" pitchFamily="34" charset="0"/>
            </a:rPr>
            <a:t>Trying </a:t>
          </a:r>
          <a:r>
            <a:rPr lang="en-US" sz="2400" kern="1200" spc="5" dirty="0" smtClean="0">
              <a:solidFill>
                <a:schemeClr val="bg1"/>
              </a:solidFill>
              <a:latin typeface="Arial" panose="020B0604020202020204" pitchFamily="34" charset="0"/>
              <a:cs typeface="Arial" panose="020B0604020202020204" pitchFamily="34" charset="0"/>
            </a:rPr>
            <a:t>to </a:t>
          </a:r>
          <a:r>
            <a:rPr lang="en-US" sz="2400" kern="1200" spc="-5" dirty="0" smtClean="0">
              <a:solidFill>
                <a:schemeClr val="bg1"/>
              </a:solidFill>
              <a:latin typeface="Arial" panose="020B0604020202020204" pitchFamily="34" charset="0"/>
              <a:cs typeface="Arial" panose="020B0604020202020204" pitchFamily="34" charset="0"/>
            </a:rPr>
            <a:t>do </a:t>
          </a:r>
          <a:r>
            <a:rPr lang="en-US" sz="2400" kern="1200" dirty="0" smtClean="0">
              <a:solidFill>
                <a:schemeClr val="bg1"/>
              </a:solidFill>
              <a:latin typeface="Arial" panose="020B0604020202020204" pitchFamily="34" charset="0"/>
              <a:cs typeface="Arial" panose="020B0604020202020204" pitchFamily="34" charset="0"/>
            </a:rPr>
            <a:t>too much too fast in the </a:t>
          </a:r>
          <a:r>
            <a:rPr lang="en-US" sz="2400" kern="1200" spc="-5" dirty="0" smtClean="0">
              <a:solidFill>
                <a:schemeClr val="bg1"/>
              </a:solidFill>
              <a:latin typeface="Arial" panose="020B0604020202020204" pitchFamily="34" charset="0"/>
              <a:cs typeface="Arial" panose="020B0604020202020204" pitchFamily="34" charset="0"/>
            </a:rPr>
            <a:t>conversion</a:t>
          </a:r>
          <a:r>
            <a:rPr lang="en-US" sz="2400" kern="1200" spc="-114" dirty="0" smtClean="0">
              <a:solidFill>
                <a:schemeClr val="bg1"/>
              </a:solidFill>
              <a:latin typeface="Arial" panose="020B0604020202020204" pitchFamily="34" charset="0"/>
              <a:cs typeface="Arial" panose="020B0604020202020204" pitchFamily="34" charset="0"/>
            </a:rPr>
            <a:t> </a:t>
          </a:r>
          <a:r>
            <a:rPr lang="en-US" sz="2400" kern="1200" spc="-5" dirty="0" smtClean="0">
              <a:solidFill>
                <a:schemeClr val="bg1"/>
              </a:solidFill>
              <a:latin typeface="Arial" panose="020B0604020202020204" pitchFamily="34" charset="0"/>
              <a:cs typeface="Arial" panose="020B0604020202020204" pitchFamily="34" charset="0"/>
            </a:rPr>
            <a:t>process</a:t>
          </a:r>
          <a:endParaRPr lang="en-US" sz="2400" kern="1200" dirty="0" smtClean="0">
            <a:solidFill>
              <a:schemeClr val="bg1"/>
            </a:solidFill>
            <a:latin typeface="Arial" panose="020B0604020202020204" pitchFamily="34" charset="0"/>
            <a:cs typeface="Arial" panose="020B0604020202020204" pitchFamily="34" charset="0"/>
          </a:endParaRPr>
        </a:p>
      </dsp:txBody>
      <dsp:txXfrm>
        <a:off x="10154" y="1999904"/>
        <a:ext cx="11094732" cy="951393"/>
      </dsp:txXfrm>
    </dsp:sp>
    <dsp:sp modelId="{5ACEEA9C-6017-45B1-9F05-946CBACE71C3}">
      <dsp:nvSpPr>
        <dsp:cNvPr id="0" name=""/>
        <dsp:cNvSpPr/>
      </dsp:nvSpPr>
      <dsp:spPr>
        <a:xfrm>
          <a:off x="0" y="2998868"/>
          <a:ext cx="11115040" cy="951393"/>
        </a:xfrm>
        <a:prstGeom prst="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kern="1200" spc="-120" dirty="0" smtClean="0">
              <a:solidFill>
                <a:schemeClr val="bg1"/>
              </a:solidFill>
              <a:latin typeface="Arial" panose="020B0604020202020204" pitchFamily="34" charset="0"/>
              <a:cs typeface="Arial" panose="020B0604020202020204" pitchFamily="34" charset="0"/>
            </a:rPr>
            <a:t>Failure </a:t>
          </a:r>
          <a:r>
            <a:rPr lang="en-US" sz="2400" kern="1200" spc="5" dirty="0" smtClean="0">
              <a:solidFill>
                <a:schemeClr val="bg1"/>
              </a:solidFill>
              <a:latin typeface="Arial" panose="020B0604020202020204" pitchFamily="34" charset="0"/>
              <a:cs typeface="Arial" panose="020B0604020202020204" pitchFamily="34" charset="0"/>
            </a:rPr>
            <a:t>to </a:t>
          </a:r>
          <a:r>
            <a:rPr lang="en-US" sz="2400" kern="1200" spc="-5" dirty="0" smtClean="0">
              <a:solidFill>
                <a:schemeClr val="bg1"/>
              </a:solidFill>
              <a:latin typeface="Arial" panose="020B0604020202020204" pitchFamily="34" charset="0"/>
              <a:cs typeface="Arial" panose="020B0604020202020204" pitchFamily="34" charset="0"/>
            </a:rPr>
            <a:t>do enough </a:t>
          </a:r>
          <a:r>
            <a:rPr lang="en-US" sz="2400" kern="1200" dirty="0" smtClean="0">
              <a:solidFill>
                <a:schemeClr val="bg1"/>
              </a:solidFill>
              <a:latin typeface="Arial" panose="020B0604020202020204" pitchFamily="34" charset="0"/>
              <a:cs typeface="Arial" panose="020B0604020202020204" pitchFamily="34" charset="0"/>
            </a:rPr>
            <a:t>data </a:t>
          </a:r>
          <a:r>
            <a:rPr lang="en-US" sz="2400" kern="1200" spc="-5" dirty="0" smtClean="0">
              <a:solidFill>
                <a:schemeClr val="bg1"/>
              </a:solidFill>
              <a:latin typeface="Arial" panose="020B0604020202020204" pitchFamily="34" charset="0"/>
              <a:cs typeface="Arial" panose="020B0604020202020204" pitchFamily="34" charset="0"/>
            </a:rPr>
            <a:t>conversion and</a:t>
          </a:r>
          <a:r>
            <a:rPr lang="en-US" sz="2400" kern="1200" spc="-135" dirty="0" smtClean="0">
              <a:solidFill>
                <a:schemeClr val="bg1"/>
              </a:solidFill>
              <a:latin typeface="Arial" panose="020B0604020202020204" pitchFamily="34" charset="0"/>
              <a:cs typeface="Arial" panose="020B0604020202020204" pitchFamily="34" charset="0"/>
            </a:rPr>
            <a:t> </a:t>
          </a:r>
          <a:r>
            <a:rPr lang="en-US" sz="2400" kern="1200" spc="-5" dirty="0" smtClean="0">
              <a:solidFill>
                <a:schemeClr val="bg1"/>
              </a:solidFill>
              <a:latin typeface="Arial" panose="020B0604020202020204" pitchFamily="34" charset="0"/>
              <a:cs typeface="Arial" panose="020B0604020202020204" pitchFamily="34" charset="0"/>
            </a:rPr>
            <a:t>testing</a:t>
          </a:r>
          <a:endParaRPr lang="en-US" sz="2400" kern="1200" dirty="0">
            <a:solidFill>
              <a:schemeClr val="bg1"/>
            </a:solidFill>
            <a:latin typeface="Arial" panose="020B0604020202020204" pitchFamily="34" charset="0"/>
            <a:cs typeface="Arial" panose="020B0604020202020204" pitchFamily="34" charset="0"/>
          </a:endParaRPr>
        </a:p>
      </dsp:txBody>
      <dsp:txXfrm>
        <a:off x="0" y="2998868"/>
        <a:ext cx="11115040" cy="95139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FD1200-F6BC-4E3D-B26B-C16CB3326CB5}">
      <dsp:nvSpPr>
        <dsp:cNvPr id="0" name=""/>
        <dsp:cNvSpPr/>
      </dsp:nvSpPr>
      <dsp:spPr>
        <a:xfrm>
          <a:off x="689768" y="2147"/>
          <a:ext cx="3061394" cy="1836836"/>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spc="110" dirty="0" smtClean="0">
              <a:latin typeface="Verdana"/>
              <a:cs typeface="Verdana"/>
            </a:rPr>
            <a:t>Change</a:t>
          </a:r>
          <a:r>
            <a:rPr lang="en-US" sz="2900" kern="1200" spc="-220" dirty="0" smtClean="0">
              <a:latin typeface="Verdana"/>
              <a:cs typeface="Verdana"/>
            </a:rPr>
            <a:t> </a:t>
          </a:r>
          <a:r>
            <a:rPr lang="en-US" sz="2900" kern="1200" spc="65" dirty="0" smtClean="0">
              <a:latin typeface="Verdana"/>
              <a:cs typeface="Verdana"/>
            </a:rPr>
            <a:t>Management</a:t>
          </a:r>
          <a:endParaRPr lang="en-US" sz="2900" kern="1200" dirty="0"/>
        </a:p>
      </dsp:txBody>
      <dsp:txXfrm>
        <a:off x="689768" y="2147"/>
        <a:ext cx="3061394" cy="1836836"/>
      </dsp:txXfrm>
    </dsp:sp>
    <dsp:sp modelId="{CB0BCC18-CB40-448B-A876-D8D33E1362E5}">
      <dsp:nvSpPr>
        <dsp:cNvPr id="0" name=""/>
        <dsp:cNvSpPr/>
      </dsp:nvSpPr>
      <dsp:spPr>
        <a:xfrm>
          <a:off x="4057302" y="2147"/>
          <a:ext cx="3061394" cy="1836836"/>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spc="-135" dirty="0" smtClean="0">
              <a:latin typeface="Verdana"/>
              <a:cs typeface="Verdana"/>
            </a:rPr>
            <a:t>Extensive </a:t>
          </a:r>
          <a:r>
            <a:rPr lang="en-US" sz="2900" kern="1200" spc="10" dirty="0" smtClean="0">
              <a:latin typeface="Verdana"/>
              <a:cs typeface="Verdana"/>
            </a:rPr>
            <a:t>Education </a:t>
          </a:r>
          <a:r>
            <a:rPr lang="en-US" sz="2900" kern="1200" spc="105" dirty="0" smtClean="0">
              <a:latin typeface="Verdana"/>
              <a:cs typeface="Verdana"/>
            </a:rPr>
            <a:t>And</a:t>
          </a:r>
          <a:r>
            <a:rPr lang="en-US" sz="2900" kern="1200" spc="-535" dirty="0" smtClean="0">
              <a:latin typeface="Verdana"/>
              <a:cs typeface="Verdana"/>
            </a:rPr>
            <a:t> </a:t>
          </a:r>
          <a:r>
            <a:rPr lang="en-US" sz="2900" kern="1200" spc="-135" dirty="0" smtClean="0">
              <a:latin typeface="Verdana"/>
              <a:cs typeface="Verdana"/>
            </a:rPr>
            <a:t>Training</a:t>
          </a:r>
          <a:endParaRPr lang="en-US" sz="2900" kern="1200" dirty="0" smtClean="0">
            <a:latin typeface="Verdana"/>
            <a:cs typeface="Verdana"/>
          </a:endParaRPr>
        </a:p>
      </dsp:txBody>
      <dsp:txXfrm>
        <a:off x="4057302" y="2147"/>
        <a:ext cx="3061394" cy="1836836"/>
      </dsp:txXfrm>
    </dsp:sp>
    <dsp:sp modelId="{A8B4D0E3-140C-48EB-A32A-D491D12489B4}">
      <dsp:nvSpPr>
        <dsp:cNvPr id="0" name=""/>
        <dsp:cNvSpPr/>
      </dsp:nvSpPr>
      <dsp:spPr>
        <a:xfrm>
          <a:off x="7424836" y="2147"/>
          <a:ext cx="3061394" cy="1836836"/>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spc="55" dirty="0" smtClean="0">
              <a:latin typeface="Verdana"/>
              <a:cs typeface="Verdana"/>
            </a:rPr>
            <a:t>Data</a:t>
          </a:r>
          <a:r>
            <a:rPr lang="en-US" sz="2900" kern="1200" spc="-229" dirty="0" smtClean="0">
              <a:latin typeface="Verdana"/>
              <a:cs typeface="Verdana"/>
            </a:rPr>
            <a:t> </a:t>
          </a:r>
          <a:r>
            <a:rPr lang="en-US" sz="2900" kern="1200" spc="75" dirty="0" smtClean="0">
              <a:latin typeface="Verdana"/>
              <a:cs typeface="Verdana"/>
            </a:rPr>
            <a:t>Clean</a:t>
          </a:r>
          <a:r>
            <a:rPr lang="en-US" sz="2900" kern="1200" spc="-225" dirty="0" smtClean="0">
              <a:latin typeface="Verdana"/>
              <a:cs typeface="Verdana"/>
            </a:rPr>
            <a:t> </a:t>
          </a:r>
          <a:r>
            <a:rPr lang="en-US" sz="2900" kern="1200" spc="50" dirty="0" smtClean="0">
              <a:latin typeface="Verdana"/>
              <a:cs typeface="Verdana"/>
            </a:rPr>
            <a:t>Up</a:t>
          </a:r>
          <a:r>
            <a:rPr lang="en-US" sz="2900" kern="1200" spc="-225" dirty="0" smtClean="0">
              <a:latin typeface="Verdana"/>
              <a:cs typeface="Verdana"/>
            </a:rPr>
            <a:t> </a:t>
          </a:r>
          <a:r>
            <a:rPr lang="en-US" sz="2900" kern="1200" spc="110" dirty="0" smtClean="0">
              <a:latin typeface="Verdana"/>
              <a:cs typeface="Verdana"/>
            </a:rPr>
            <a:t>And</a:t>
          </a:r>
          <a:r>
            <a:rPr lang="en-US" sz="2900" kern="1200" spc="-220" dirty="0" smtClean="0">
              <a:latin typeface="Verdana"/>
              <a:cs typeface="Verdana"/>
            </a:rPr>
            <a:t> </a:t>
          </a:r>
          <a:r>
            <a:rPr lang="en-US" sz="2900" kern="1200" spc="55" dirty="0" smtClean="0">
              <a:latin typeface="Verdana"/>
              <a:cs typeface="Verdana"/>
            </a:rPr>
            <a:t>Data</a:t>
          </a:r>
          <a:r>
            <a:rPr lang="en-US" sz="2900" kern="1200" spc="-229" dirty="0" smtClean="0">
              <a:latin typeface="Verdana"/>
              <a:cs typeface="Verdana"/>
            </a:rPr>
            <a:t> </a:t>
          </a:r>
          <a:r>
            <a:rPr lang="en-US" sz="2900" kern="1200" spc="-150" dirty="0" smtClean="0">
              <a:latin typeface="Verdana"/>
              <a:cs typeface="Verdana"/>
            </a:rPr>
            <a:t>Integrity</a:t>
          </a:r>
          <a:endParaRPr lang="en-US" sz="2900" kern="1200" dirty="0" smtClean="0">
            <a:latin typeface="Verdana"/>
            <a:cs typeface="Verdana"/>
          </a:endParaRPr>
        </a:p>
      </dsp:txBody>
      <dsp:txXfrm>
        <a:off x="7424836" y="2147"/>
        <a:ext cx="3061394" cy="1836836"/>
      </dsp:txXfrm>
    </dsp:sp>
    <dsp:sp modelId="{92DC3C21-5001-485F-A3B0-29979FA27344}">
      <dsp:nvSpPr>
        <dsp:cNvPr id="0" name=""/>
        <dsp:cNvSpPr/>
      </dsp:nvSpPr>
      <dsp:spPr>
        <a:xfrm>
          <a:off x="4057302" y="2145123"/>
          <a:ext cx="3061394" cy="1836836"/>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spc="-60" dirty="0" smtClean="0">
              <a:latin typeface="Verdana"/>
              <a:cs typeface="Verdana"/>
            </a:rPr>
            <a:t>Implementation </a:t>
          </a:r>
          <a:r>
            <a:rPr lang="en-US" sz="2900" kern="1200" spc="-290" dirty="0" smtClean="0">
              <a:latin typeface="Verdana"/>
              <a:cs typeface="Verdana"/>
            </a:rPr>
            <a:t>Is </a:t>
          </a:r>
          <a:r>
            <a:rPr lang="en-US" sz="2900" kern="1200" spc="30" dirty="0" smtClean="0">
              <a:latin typeface="Verdana"/>
              <a:cs typeface="Verdana"/>
            </a:rPr>
            <a:t>Viewed </a:t>
          </a:r>
          <a:r>
            <a:rPr lang="en-US" sz="2900" kern="1200" spc="-75" dirty="0" smtClean="0">
              <a:latin typeface="Verdana"/>
              <a:cs typeface="Verdana"/>
            </a:rPr>
            <a:t>As</a:t>
          </a:r>
          <a:r>
            <a:rPr lang="en-US" sz="2900" kern="1200" spc="-615" dirty="0" smtClean="0">
              <a:latin typeface="Verdana"/>
              <a:cs typeface="Verdana"/>
            </a:rPr>
            <a:t> </a:t>
          </a:r>
          <a:r>
            <a:rPr lang="en-US" sz="2900" kern="1200" spc="75" dirty="0" smtClean="0">
              <a:latin typeface="Verdana"/>
              <a:cs typeface="Verdana"/>
            </a:rPr>
            <a:t>An  </a:t>
          </a:r>
          <a:r>
            <a:rPr lang="en-US" sz="2900" kern="1200" spc="25" dirty="0" smtClean="0">
              <a:latin typeface="Verdana"/>
              <a:cs typeface="Verdana"/>
            </a:rPr>
            <a:t>Ongoing</a:t>
          </a:r>
          <a:r>
            <a:rPr lang="en-US" sz="2900" kern="1200" spc="-220" dirty="0" smtClean="0">
              <a:latin typeface="Verdana"/>
              <a:cs typeface="Verdana"/>
            </a:rPr>
            <a:t> </a:t>
          </a:r>
          <a:r>
            <a:rPr lang="en-US" sz="2900" kern="1200" spc="-50" dirty="0" smtClean="0">
              <a:latin typeface="Verdana"/>
              <a:cs typeface="Verdana"/>
            </a:rPr>
            <a:t>Process</a:t>
          </a:r>
          <a:endParaRPr lang="en-US" sz="2900" kern="1200" dirty="0">
            <a:latin typeface="Verdana"/>
            <a:cs typeface="Verdana"/>
          </a:endParaRPr>
        </a:p>
      </dsp:txBody>
      <dsp:txXfrm>
        <a:off x="4057302" y="2145123"/>
        <a:ext cx="3061394" cy="183683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0A819-F9BB-429A-B58B-3061B6C84D8C}">
      <dsp:nvSpPr>
        <dsp:cNvPr id="0" name=""/>
        <dsp:cNvSpPr/>
      </dsp:nvSpPr>
      <dsp:spPr>
        <a:xfrm>
          <a:off x="282963" y="1380"/>
          <a:ext cx="2042472" cy="122548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SUPPLY</a:t>
          </a:r>
          <a:endParaRPr lang="en-US" sz="2200" kern="1200" dirty="0"/>
        </a:p>
      </dsp:txBody>
      <dsp:txXfrm>
        <a:off x="282963" y="1380"/>
        <a:ext cx="2042472" cy="1225483"/>
      </dsp:txXfrm>
    </dsp:sp>
    <dsp:sp modelId="{980EA1B3-8CFC-4395-A930-4B1D634BAF20}">
      <dsp:nvSpPr>
        <dsp:cNvPr id="0" name=""/>
        <dsp:cNvSpPr/>
      </dsp:nvSpPr>
      <dsp:spPr>
        <a:xfrm>
          <a:off x="2529683" y="1380"/>
          <a:ext cx="2042472" cy="1225483"/>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BASED ON THE USES</a:t>
          </a:r>
        </a:p>
      </dsp:txBody>
      <dsp:txXfrm>
        <a:off x="2529683" y="1380"/>
        <a:ext cx="2042472" cy="1225483"/>
      </dsp:txXfrm>
    </dsp:sp>
    <dsp:sp modelId="{D11AC957-E13A-4A8E-823D-9F08BFF0DF07}">
      <dsp:nvSpPr>
        <dsp:cNvPr id="0" name=""/>
        <dsp:cNvSpPr/>
      </dsp:nvSpPr>
      <dsp:spPr>
        <a:xfrm>
          <a:off x="4776403" y="1380"/>
          <a:ext cx="2042472" cy="1225483"/>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PART PRODUCTION</a:t>
          </a:r>
        </a:p>
      </dsp:txBody>
      <dsp:txXfrm>
        <a:off x="4776403" y="1380"/>
        <a:ext cx="2042472" cy="1225483"/>
      </dsp:txXfrm>
    </dsp:sp>
    <dsp:sp modelId="{9DABC7FF-05E9-4DC7-886E-FB7452ABB3E2}">
      <dsp:nvSpPr>
        <dsp:cNvPr id="0" name=""/>
        <dsp:cNvSpPr/>
      </dsp:nvSpPr>
      <dsp:spPr>
        <a:xfrm>
          <a:off x="282963" y="1431111"/>
          <a:ext cx="2042472" cy="1225483"/>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HIGH QUANTITY</a:t>
          </a:r>
        </a:p>
      </dsp:txBody>
      <dsp:txXfrm>
        <a:off x="282963" y="1431111"/>
        <a:ext cx="2042472" cy="1225483"/>
      </dsp:txXfrm>
    </dsp:sp>
    <dsp:sp modelId="{3A9C19C6-D39C-4DCA-9737-371FE8015760}">
      <dsp:nvSpPr>
        <dsp:cNvPr id="0" name=""/>
        <dsp:cNvSpPr/>
      </dsp:nvSpPr>
      <dsp:spPr>
        <a:xfrm>
          <a:off x="2529683" y="1431111"/>
          <a:ext cx="2042472" cy="1225483"/>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UNIQUE PRODUCTION</a:t>
          </a:r>
        </a:p>
      </dsp:txBody>
      <dsp:txXfrm>
        <a:off x="2529683" y="1431111"/>
        <a:ext cx="2042472" cy="1225483"/>
      </dsp:txXfrm>
    </dsp:sp>
    <dsp:sp modelId="{695C911B-87D8-4572-B78C-10F1F86135E6}">
      <dsp:nvSpPr>
        <dsp:cNvPr id="0" name=""/>
        <dsp:cNvSpPr/>
      </dsp:nvSpPr>
      <dsp:spPr>
        <a:xfrm>
          <a:off x="4776403" y="1431111"/>
          <a:ext cx="2042472" cy="122548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MASS PRODUCTION</a:t>
          </a:r>
        </a:p>
      </dsp:txBody>
      <dsp:txXfrm>
        <a:off x="4776403" y="1431111"/>
        <a:ext cx="2042472" cy="1225483"/>
      </dsp:txXfrm>
    </dsp:sp>
    <dsp:sp modelId="{68937AD2-240C-4986-89EC-737C522421CD}">
      <dsp:nvSpPr>
        <dsp:cNvPr id="0" name=""/>
        <dsp:cNvSpPr/>
      </dsp:nvSpPr>
      <dsp:spPr>
        <a:xfrm>
          <a:off x="1406323" y="2860842"/>
          <a:ext cx="2042472" cy="1225483"/>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TO PUSH THE PRODUCT</a:t>
          </a:r>
        </a:p>
      </dsp:txBody>
      <dsp:txXfrm>
        <a:off x="1406323" y="2860842"/>
        <a:ext cx="2042472" cy="1225483"/>
      </dsp:txXfrm>
    </dsp:sp>
    <dsp:sp modelId="{096A412C-4A44-4B41-AD03-1DF9940B69B7}">
      <dsp:nvSpPr>
        <dsp:cNvPr id="0" name=""/>
        <dsp:cNvSpPr/>
      </dsp:nvSpPr>
      <dsp:spPr>
        <a:xfrm>
          <a:off x="3653043" y="2860842"/>
          <a:ext cx="2042472" cy="1225483"/>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TO PULL THE PRODUCT</a:t>
          </a:r>
          <a:endParaRPr lang="en-US" sz="2200" kern="1200" dirty="0"/>
        </a:p>
      </dsp:txBody>
      <dsp:txXfrm>
        <a:off x="3653043" y="2860842"/>
        <a:ext cx="2042472" cy="1225483"/>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7.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294BCF-88CE-4D34-850E-E7F4209EF862}" type="datetimeFigureOut">
              <a:rPr lang="en-US" smtClean="0"/>
              <a:t>19-Apr-21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F952C1-B318-4824-AAC6-C4577A63C7C8}" type="slidenum">
              <a:rPr lang="en-US" smtClean="0"/>
              <a:t>‹#›</a:t>
            </a:fld>
            <a:endParaRPr lang="en-US" dirty="0"/>
          </a:p>
        </p:txBody>
      </p:sp>
    </p:spTree>
    <p:extLst>
      <p:ext uri="{BB962C8B-B14F-4D97-AF65-F5344CB8AC3E}">
        <p14:creationId xmlns:p14="http://schemas.microsoft.com/office/powerpoint/2010/main" val="2563475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D30262B-E988-4633-83D2-B088D2D809D5}" type="datetime1">
              <a:rPr lang="en-US" smtClean="0"/>
              <a:t>19-Apr-21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smtClean="0"/>
              <a:t>
              </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7405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FD48F4-1A5E-41AC-AD06-BEA2E73F2E6E}" type="datetime1">
              <a:rPr lang="en-US" smtClean="0"/>
              <a:t>19-Apr-21</a:t>
            </a:fld>
            <a:endParaRPr lang="en-US" dirty="0"/>
          </a:p>
        </p:txBody>
      </p:sp>
      <p:sp>
        <p:nvSpPr>
          <p:cNvPr id="6" name="Footer Placeholder 5"/>
          <p:cNvSpPr>
            <a:spLocks noGrp="1"/>
          </p:cNvSpPr>
          <p:nvPr>
            <p:ph type="ftr" sz="quarter" idx="11"/>
          </p:nvPr>
        </p:nvSpPr>
        <p:spPr/>
        <p:txBody>
          <a:bodyPr/>
          <a:lstStyle/>
          <a:p>
            <a:r>
              <a:rPr lang="en-US" dirty="0" smtClean="0"/>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44964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DFD48F4-1A5E-41AC-AD06-BEA2E73F2E6E}" type="datetime1">
              <a:rPr lang="en-US" smtClean="0"/>
              <a:t>19-Apr-21</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076538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DFD48F4-1A5E-41AC-AD06-BEA2E73F2E6E}" type="datetime1">
              <a:rPr lang="en-US" smtClean="0"/>
              <a:t>19-Apr-21</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69170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FD48F4-1A5E-41AC-AD06-BEA2E73F2E6E}" type="datetime1">
              <a:rPr lang="en-US" smtClean="0"/>
              <a:t>19-Apr-21</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842506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FD48F4-1A5E-41AC-AD06-BEA2E73F2E6E}" type="datetime1">
              <a:rPr lang="en-US" smtClean="0"/>
              <a:t>19-Apr-21</a:t>
            </a:fld>
            <a:endParaRPr lang="en-US" dirty="0"/>
          </a:p>
        </p:txBody>
      </p:sp>
      <p:sp>
        <p:nvSpPr>
          <p:cNvPr id="8" name="Footer Placeholder 7"/>
          <p:cNvSpPr>
            <a:spLocks noGrp="1"/>
          </p:cNvSpPr>
          <p:nvPr>
            <p:ph type="ftr" sz="quarter" idx="11"/>
          </p:nvPr>
        </p:nvSpPr>
        <p:spPr/>
        <p:txBody>
          <a:bodyPr/>
          <a:lstStyle/>
          <a:p>
            <a:r>
              <a:rPr lang="en-US" dirty="0"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38334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FD48F4-1A5E-41AC-AD06-BEA2E73F2E6E}" type="datetime1">
              <a:rPr lang="en-US" smtClean="0"/>
              <a:t>19-Apr-21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009088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C75C106-1F9C-46EC-8245-4A54F2591192}" type="datetime1">
              <a:rPr lang="en-US" smtClean="0"/>
              <a:t>19-Apr-21</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49122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E86C26D-CF15-4EEE-A091-7D17CA6882A5}" type="datetime1">
              <a:rPr lang="en-US" smtClean="0"/>
              <a:t>19-Apr-21</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8513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60CF9E-E83A-4295-A953-BD04D7AAA27E}" type="datetime1">
              <a:rPr lang="en-US" smtClean="0"/>
              <a:t>19-Apr-21</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5071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812BC3-B1DC-4F1F-B52D-ECE6F821F009}" type="datetime1">
              <a:rPr lang="en-US" smtClean="0"/>
              <a:t>19-Apr-21</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2581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77A3E7B-672F-4B04-9C83-04F49C350579}" type="datetime1">
              <a:rPr lang="en-US" smtClean="0"/>
              <a:t>19-Apr-21</a:t>
            </a:fld>
            <a:endParaRPr lang="en-US" dirty="0"/>
          </a:p>
        </p:txBody>
      </p:sp>
      <p:sp>
        <p:nvSpPr>
          <p:cNvPr id="6" name="Footer Placeholder 5"/>
          <p:cNvSpPr>
            <a:spLocks noGrp="1"/>
          </p:cNvSpPr>
          <p:nvPr>
            <p:ph type="ftr" sz="quarter" idx="11"/>
          </p:nvPr>
        </p:nvSpPr>
        <p:spPr/>
        <p:txBody>
          <a:bodyPr/>
          <a:lstStyle/>
          <a:p>
            <a:r>
              <a:rPr lang="en-US" dirty="0"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6226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47DBE2-42F9-4E01-90CB-D9AD0095CF8A}" type="datetime1">
              <a:rPr lang="en-US" smtClean="0"/>
              <a:t>19-Apr-21</a:t>
            </a:fld>
            <a:endParaRPr lang="en-US" dirty="0"/>
          </a:p>
        </p:txBody>
      </p:sp>
      <p:sp>
        <p:nvSpPr>
          <p:cNvPr id="8" name="Footer Placeholder 7"/>
          <p:cNvSpPr>
            <a:spLocks noGrp="1"/>
          </p:cNvSpPr>
          <p:nvPr>
            <p:ph type="ftr" sz="quarter" idx="11"/>
          </p:nvPr>
        </p:nvSpPr>
        <p:spPr/>
        <p:txBody>
          <a:bodyPr/>
          <a:lstStyle/>
          <a:p>
            <a:r>
              <a:rPr lang="en-US" dirty="0"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5349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5B6750-B42F-45F6-8C63-BB0C04FA19F3}" type="datetime1">
              <a:rPr lang="en-US" smtClean="0"/>
              <a:t>19-Apr-21</a:t>
            </a:fld>
            <a:endParaRPr lang="en-US" dirty="0"/>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3636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33E249-74C9-4940-A940-47016DDF5477}" type="datetime1">
              <a:rPr lang="en-US" smtClean="0"/>
              <a:t>19-Apr-21</a:t>
            </a:fld>
            <a:endParaRPr lang="en-US" dirty="0"/>
          </a:p>
        </p:txBody>
      </p:sp>
      <p:sp>
        <p:nvSpPr>
          <p:cNvPr id="3" name="Footer Placeholder 2"/>
          <p:cNvSpPr>
            <a:spLocks noGrp="1"/>
          </p:cNvSpPr>
          <p:nvPr>
            <p:ph type="ftr" sz="quarter" idx="11"/>
          </p:nvPr>
        </p:nvSpPr>
        <p:spPr/>
        <p:txBody>
          <a:bodyPr/>
          <a:lstStyle/>
          <a:p>
            <a:r>
              <a:rPr lang="en-US" dirty="0" smtClean="0"/>
              <a:t>
              </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4263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686C4D2-CCCD-4C44-8D06-F066C6D808FF}" type="datetime1">
              <a:rPr lang="en-US" smtClean="0"/>
              <a:t>19-Apr-21</a:t>
            </a:fld>
            <a:endParaRPr lang="en-US" dirty="0"/>
          </a:p>
        </p:txBody>
      </p:sp>
      <p:sp>
        <p:nvSpPr>
          <p:cNvPr id="6" name="Footer Placeholder 5"/>
          <p:cNvSpPr>
            <a:spLocks noGrp="1"/>
          </p:cNvSpPr>
          <p:nvPr>
            <p:ph type="ftr" sz="quarter" idx="11"/>
          </p:nvPr>
        </p:nvSpPr>
        <p:spPr/>
        <p:txBody>
          <a:bodyPr/>
          <a:lstStyle/>
          <a:p>
            <a:r>
              <a:rPr lang="en-US" dirty="0" smtClean="0"/>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183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D452A74-A883-4176-9642-41CADFD10BE8}" type="datetime1">
              <a:rPr lang="en-US" smtClean="0"/>
              <a:t>19-Apr-21</a:t>
            </a:fld>
            <a:endParaRPr lang="en-US" dirty="0"/>
          </a:p>
        </p:txBody>
      </p:sp>
      <p:sp>
        <p:nvSpPr>
          <p:cNvPr id="6" name="Footer Placeholder 5"/>
          <p:cNvSpPr>
            <a:spLocks noGrp="1"/>
          </p:cNvSpPr>
          <p:nvPr>
            <p:ph type="ftr" sz="quarter" idx="11"/>
          </p:nvPr>
        </p:nvSpPr>
        <p:spPr/>
        <p:txBody>
          <a:bodyPr/>
          <a:lstStyle/>
          <a:p>
            <a:r>
              <a:rPr lang="en-US" dirty="0" smtClean="0"/>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8957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DFD48F4-1A5E-41AC-AD06-BEA2E73F2E6E}" type="datetime1">
              <a:rPr lang="en-US" smtClean="0"/>
              <a:t>19-Apr-21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smtClean="0"/>
              <a:t>
              </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445894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7.jpg"/><Relationship Id="rId5" Type="http://schemas.openxmlformats.org/officeDocument/2006/relationships/image" Target="../media/image16.png"/><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1.jf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jf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jf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3.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589280"/>
            <a:ext cx="8825658" cy="4188101"/>
          </a:xfrm>
        </p:spPr>
        <p:txBody>
          <a:bodyPr/>
          <a:lstStyle/>
          <a:p>
            <a:r>
              <a:rPr lang="en-US" sz="4800" dirty="0">
                <a:solidFill>
                  <a:srgbClr val="92D050"/>
                </a:solidFill>
              </a:rPr>
              <a:t>ENTERPRISE RESOURCE PLANNING </a:t>
            </a:r>
            <a:r>
              <a:rPr lang="en-US" sz="4800" dirty="0" smtClean="0">
                <a:solidFill>
                  <a:srgbClr val="92D050"/>
                </a:solidFill>
              </a:rPr>
              <a:t/>
            </a:r>
            <a:br>
              <a:rPr lang="en-US" sz="4800" dirty="0" smtClean="0">
                <a:solidFill>
                  <a:srgbClr val="92D050"/>
                </a:solidFill>
              </a:rPr>
            </a:br>
            <a:r>
              <a:rPr lang="en-US" sz="4800" dirty="0" smtClean="0">
                <a:solidFill>
                  <a:srgbClr val="92D050"/>
                </a:solidFill>
              </a:rPr>
              <a:t>AND</a:t>
            </a:r>
            <a:br>
              <a:rPr lang="en-US" sz="4800" dirty="0" smtClean="0">
                <a:solidFill>
                  <a:srgbClr val="92D050"/>
                </a:solidFill>
              </a:rPr>
            </a:br>
            <a:r>
              <a:rPr lang="en-US" sz="4800" dirty="0" smtClean="0">
                <a:solidFill>
                  <a:srgbClr val="92D050"/>
                </a:solidFill>
              </a:rPr>
              <a:t>ENTERPRISE </a:t>
            </a:r>
            <a:r>
              <a:rPr lang="en-US" sz="4800" dirty="0">
                <a:solidFill>
                  <a:srgbClr val="92D050"/>
                </a:solidFill>
              </a:rPr>
              <a:t>APPLICATION </a:t>
            </a:r>
            <a:r>
              <a:rPr lang="en-US" sz="4800" dirty="0" smtClean="0">
                <a:solidFill>
                  <a:srgbClr val="92D050"/>
                </a:solidFill>
              </a:rPr>
              <a:t>INTEGRATION</a:t>
            </a:r>
            <a:endParaRPr lang="en-US" sz="4800" dirty="0"/>
          </a:p>
        </p:txBody>
      </p:sp>
      <p:sp>
        <p:nvSpPr>
          <p:cNvPr id="3" name="Subtitle 2"/>
          <p:cNvSpPr>
            <a:spLocks noGrp="1"/>
          </p:cNvSpPr>
          <p:nvPr>
            <p:ph type="subTitle" idx="1"/>
          </p:nvPr>
        </p:nvSpPr>
        <p:spPr>
          <a:xfrm>
            <a:off x="1154955" y="5225953"/>
            <a:ext cx="8825658" cy="861420"/>
          </a:xfrm>
        </p:spPr>
        <p:txBody>
          <a:bodyPr>
            <a:noAutofit/>
          </a:bodyPr>
          <a:lstStyle/>
          <a:p>
            <a:r>
              <a:rPr lang="en-US" sz="2800" dirty="0" smtClean="0">
                <a:solidFill>
                  <a:schemeClr val="accent2">
                    <a:lumMod val="60000"/>
                    <a:lumOff val="40000"/>
                  </a:schemeClr>
                </a:solidFill>
              </a:rPr>
              <a:t>Vinay karthik maradi balachandra [azf2ya]</a:t>
            </a:r>
            <a:endParaRPr lang="en-US" sz="2800" dirty="0">
              <a:solidFill>
                <a:schemeClr val="accent2">
                  <a:lumMod val="60000"/>
                  <a:lumOff val="40000"/>
                </a:scheme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3343355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OF ERP SOFTWARE</a:t>
            </a:r>
            <a:endParaRPr lang="en-US" dirty="0"/>
          </a:p>
        </p:txBody>
      </p:sp>
      <p:sp>
        <p:nvSpPr>
          <p:cNvPr id="3" name="Content Placeholder 2"/>
          <p:cNvSpPr>
            <a:spLocks noGrp="1"/>
          </p:cNvSpPr>
          <p:nvPr>
            <p:ph idx="1"/>
          </p:nvPr>
        </p:nvSpPr>
        <p:spPr>
          <a:xfrm>
            <a:off x="731520" y="2532380"/>
            <a:ext cx="10058400" cy="4081780"/>
          </a:xfrm>
        </p:spPr>
        <p:txBody>
          <a:bodyPr>
            <a:normAutofit/>
          </a:bodyPr>
          <a:lstStyle/>
          <a:p>
            <a:pPr marL="0" indent="0">
              <a:buNone/>
            </a:pPr>
            <a:r>
              <a:rPr lang="en-US" b="1" dirty="0"/>
              <a:t>1. IoT (Internet of things)</a:t>
            </a:r>
            <a:endParaRPr lang="en-US" dirty="0"/>
          </a:p>
          <a:p>
            <a:r>
              <a:rPr lang="en-US" dirty="0"/>
              <a:t>The Internet of Things has been already taking the world by storm. It is an ecosystem of connected physical objects that can communicate with each other and can be accessible via the internet. So, any device which is a part of IoT can communicate to the ERP system.  Moreover, these IoT devices can deliver all the relevant data including location, performance and other information required for the ERP application without the need of humans.</a:t>
            </a:r>
          </a:p>
          <a:p>
            <a:pPr marL="0" indent="0">
              <a:buNone/>
            </a:pPr>
            <a:r>
              <a:rPr lang="en-US" b="1" dirty="0"/>
              <a:t>2. Big Data Analytics</a:t>
            </a:r>
            <a:endParaRPr lang="en-US" dirty="0"/>
          </a:p>
          <a:p>
            <a:r>
              <a:rPr lang="en-US" dirty="0"/>
              <a:t>An ERP software records a massive amount of data and this information remains unused for the maximum benefits. With the increasing use cases, this data generation is ready to grow exponentially. ERP integrated with Big Data analytics tool can use this data to make accurate predictions, better business strategies and intelligent decisions. This way, big data analytics tools can reshape the future of ERP</a:t>
            </a:r>
            <a:r>
              <a:rPr lang="en-US" dirty="0" smtClean="0"/>
              <a:t>.</a:t>
            </a:r>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2325" y="569912"/>
            <a:ext cx="3028950" cy="1557467"/>
          </a:xfrm>
          <a:prstGeom prst="rect">
            <a:avLst/>
          </a:prstGeom>
          <a:effectLst>
            <a:softEdge rad="190500"/>
          </a:effectLst>
        </p:spPr>
      </p:pic>
    </p:spTree>
    <p:extLst>
      <p:ext uri="{BB962C8B-B14F-4D97-AF65-F5344CB8AC3E}">
        <p14:creationId xmlns:p14="http://schemas.microsoft.com/office/powerpoint/2010/main" val="20621600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FUTURE </a:t>
            </a:r>
            <a:r>
              <a:rPr lang="en-US" dirty="0" smtClean="0"/>
              <a:t>OF </a:t>
            </a:r>
            <a:r>
              <a:rPr lang="en-US" dirty="0" smtClean="0"/>
              <a:t>ERP SOFTWARE</a:t>
            </a:r>
            <a:endParaRPr lang="en-US" dirty="0"/>
          </a:p>
        </p:txBody>
      </p:sp>
      <p:sp>
        <p:nvSpPr>
          <p:cNvPr id="3" name="Content Placeholder 2"/>
          <p:cNvSpPr>
            <a:spLocks noGrp="1"/>
          </p:cNvSpPr>
          <p:nvPr>
            <p:ph idx="1"/>
          </p:nvPr>
        </p:nvSpPr>
        <p:spPr>
          <a:xfrm>
            <a:off x="894080" y="2512060"/>
            <a:ext cx="9814560" cy="4254500"/>
          </a:xfrm>
        </p:spPr>
        <p:txBody>
          <a:bodyPr>
            <a:normAutofit fontScale="92500" lnSpcReduction="20000"/>
          </a:bodyPr>
          <a:lstStyle/>
          <a:p>
            <a:pPr marL="0" indent="0">
              <a:buNone/>
            </a:pPr>
            <a:r>
              <a:rPr lang="en-US" b="1" dirty="0"/>
              <a:t>3. Wearable Technologies</a:t>
            </a:r>
            <a:endParaRPr lang="en-US" dirty="0"/>
          </a:p>
          <a:p>
            <a:r>
              <a:rPr lang="en-US" dirty="0"/>
              <a:t>The wearable technology market has become a hot topic of discussion among many marketers. Based on a report from Juniper Research, the wearable technology market is estimated to reach $68.7 million worth by 2019. For example, Augmented Reality glasses allows for hands-free operations that can be a gift to many blue collar workers. Even smart watches show a step forward compared to PDAs and smartphones because they are more easily accessible. Moreover, these watches have very fewer chances to be lost and dropped.</a:t>
            </a:r>
          </a:p>
          <a:p>
            <a:pPr marL="0" indent="0">
              <a:buNone/>
            </a:pPr>
            <a:r>
              <a:rPr lang="en-US" b="1" dirty="0"/>
              <a:t>4. Cloud Technology</a:t>
            </a:r>
            <a:endParaRPr lang="en-US" dirty="0"/>
          </a:p>
          <a:p>
            <a:r>
              <a:rPr lang="en-US" dirty="0"/>
              <a:t>For </a:t>
            </a:r>
            <a:r>
              <a:rPr lang="en-US" dirty="0" smtClean="0"/>
              <a:t>the past 3 decades, legacy and on premise ERP systems have dominated the global ERP market. The in-house ERP technology is not capable enough to take advantage of the latest trends and technologies because their platform does not support it.</a:t>
            </a:r>
          </a:p>
          <a:p>
            <a:r>
              <a:rPr lang="en-US" dirty="0" smtClean="0"/>
              <a:t>In the world of internet and cloud technologies, we will definitely see a paradigm shift in ERP systems. Cloud ERP solutions are all set to take over in ERP world as they are faster and support future updates. In fact, Cloud ERPs are flexible and have capabilities to support the latest technologies.</a:t>
            </a:r>
          </a:p>
          <a:p>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6991" y="634768"/>
            <a:ext cx="2619375" cy="1384763"/>
          </a:xfrm>
          <a:prstGeom prst="rect">
            <a:avLst/>
          </a:prstGeom>
          <a:effectLst>
            <a:softEdge rad="127000"/>
          </a:effectLst>
        </p:spPr>
      </p:pic>
    </p:spTree>
    <p:extLst>
      <p:ext uri="{BB962C8B-B14F-4D97-AF65-F5344CB8AC3E}">
        <p14:creationId xmlns:p14="http://schemas.microsoft.com/office/powerpoint/2010/main" val="37582758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197860" y="720090"/>
            <a:ext cx="5034280" cy="1000760"/>
          </a:xfrm>
          <a:prstGeom prst="rect">
            <a:avLst/>
          </a:prstGeom>
        </p:spPr>
        <p:txBody>
          <a:bodyPr vert="horz" wrap="square" lIns="0" tIns="12700" rIns="0" bIns="0" rtlCol="0" anchor="ctr">
            <a:spAutoFit/>
          </a:bodyPr>
          <a:lstStyle/>
          <a:p>
            <a:pPr marR="50800" algn="r">
              <a:spcBef>
                <a:spcPts val="100"/>
              </a:spcBef>
            </a:pPr>
            <a:r>
              <a:rPr sz="3200" spc="-250" dirty="0"/>
              <a:t>Typical </a:t>
            </a:r>
            <a:r>
              <a:rPr sz="3200" spc="-405" dirty="0"/>
              <a:t>Business </a:t>
            </a:r>
            <a:r>
              <a:rPr sz="3200" spc="-315" dirty="0"/>
              <a:t>Process</a:t>
            </a:r>
            <a:r>
              <a:rPr sz="3200" spc="30" dirty="0"/>
              <a:t> </a:t>
            </a:r>
            <a:r>
              <a:rPr sz="3200" spc="-395" dirty="0"/>
              <a:t>:</a:t>
            </a:r>
            <a:endParaRPr sz="3200" dirty="0"/>
          </a:p>
          <a:p>
            <a:pPr marR="5080" algn="r"/>
            <a:r>
              <a:rPr sz="3200" spc="-265" dirty="0"/>
              <a:t>Key</a:t>
            </a:r>
            <a:r>
              <a:rPr sz="3200" spc="-285" dirty="0"/>
              <a:t> </a:t>
            </a:r>
            <a:r>
              <a:rPr sz="3200" spc="-280" dirty="0"/>
              <a:t>observation</a:t>
            </a:r>
            <a:endParaRPr sz="3200" dirty="0"/>
          </a:p>
        </p:txBody>
      </p:sp>
      <p:sp>
        <p:nvSpPr>
          <p:cNvPr id="13" name="Slide Number Placeholder 12"/>
          <p:cNvSpPr>
            <a:spLocks noGrp="1"/>
          </p:cNvSpPr>
          <p:nvPr>
            <p:ph type="sldNum" sz="quarter" idx="12"/>
          </p:nvPr>
        </p:nvSpPr>
        <p:spPr/>
        <p:txBody>
          <a:bodyPr/>
          <a:lstStyle/>
          <a:p>
            <a:fld id="{D57F1E4F-1CFF-5643-939E-217C01CDF565}" type="slidenum">
              <a:rPr lang="en-US" smtClean="0"/>
              <a:pPr/>
              <a:t>12</a:t>
            </a:fld>
            <a:endParaRPr lang="en-US" dirty="0"/>
          </a:p>
        </p:txBody>
      </p:sp>
      <p:sp>
        <p:nvSpPr>
          <p:cNvPr id="8" name="object 8"/>
          <p:cNvSpPr txBox="1"/>
          <p:nvPr/>
        </p:nvSpPr>
        <p:spPr>
          <a:xfrm>
            <a:off x="2161309" y="2631337"/>
            <a:ext cx="8084127" cy="2964273"/>
          </a:xfrm>
          <a:prstGeom prst="rect">
            <a:avLst/>
          </a:prstGeom>
        </p:spPr>
        <p:txBody>
          <a:bodyPr vert="horz" wrap="square" lIns="0" tIns="40005" rIns="0" bIns="0" rtlCol="0">
            <a:spAutoFit/>
          </a:bodyPr>
          <a:lstStyle/>
          <a:p>
            <a:pPr marL="355600" marR="180340" indent="-342900">
              <a:lnSpc>
                <a:spcPts val="2230"/>
              </a:lnSpc>
              <a:spcBef>
                <a:spcPts val="315"/>
              </a:spcBef>
              <a:buFont typeface="Arial" panose="020B0604020202020204" pitchFamily="34" charset="0"/>
              <a:buChar char="•"/>
            </a:pPr>
            <a:r>
              <a:rPr sz="2000" dirty="0">
                <a:solidFill>
                  <a:srgbClr val="3F3F3F"/>
                </a:solidFill>
                <a:cs typeface="Arial"/>
              </a:rPr>
              <a:t>A </a:t>
            </a:r>
            <a:r>
              <a:rPr sz="2000" spc="-5" dirty="0">
                <a:solidFill>
                  <a:srgbClr val="3F3F3F"/>
                </a:solidFill>
                <a:cs typeface="Arial"/>
              </a:rPr>
              <a:t>typical </a:t>
            </a:r>
            <a:r>
              <a:rPr sz="2000" dirty="0">
                <a:solidFill>
                  <a:srgbClr val="3F3F3F"/>
                </a:solidFill>
                <a:cs typeface="Arial"/>
              </a:rPr>
              <a:t>enterprise has </a:t>
            </a:r>
            <a:r>
              <a:rPr sz="2000" spc="-5" dirty="0">
                <a:solidFill>
                  <a:srgbClr val="3F3F3F"/>
                </a:solidFill>
                <a:cs typeface="Arial"/>
              </a:rPr>
              <a:t>many Departments/ Business  units(BU).</a:t>
            </a:r>
            <a:endParaRPr sz="2000" dirty="0">
              <a:cs typeface="Arial"/>
            </a:endParaRPr>
          </a:p>
          <a:p>
            <a:pPr marL="355600" marR="5080" indent="-342900">
              <a:lnSpc>
                <a:spcPts val="2230"/>
              </a:lnSpc>
              <a:spcBef>
                <a:spcPts val="1000"/>
              </a:spcBef>
              <a:buFont typeface="Arial" panose="020B0604020202020204" pitchFamily="34" charset="0"/>
              <a:buChar char="•"/>
            </a:pPr>
            <a:r>
              <a:rPr sz="2000" spc="-5" dirty="0">
                <a:solidFill>
                  <a:srgbClr val="3F3F3F"/>
                </a:solidFill>
                <a:cs typeface="Arial"/>
              </a:rPr>
              <a:t>These </a:t>
            </a:r>
            <a:r>
              <a:rPr sz="2000" dirty="0">
                <a:solidFill>
                  <a:srgbClr val="3F3F3F"/>
                </a:solidFill>
                <a:cs typeface="Arial"/>
              </a:rPr>
              <a:t>Departments/ </a:t>
            </a:r>
            <a:r>
              <a:rPr sz="2000" spc="-5" dirty="0">
                <a:solidFill>
                  <a:srgbClr val="3F3F3F"/>
                </a:solidFill>
                <a:cs typeface="Arial"/>
              </a:rPr>
              <a:t>BU </a:t>
            </a:r>
            <a:r>
              <a:rPr sz="2000" dirty="0">
                <a:solidFill>
                  <a:srgbClr val="3F3F3F"/>
                </a:solidFill>
                <a:cs typeface="Arial"/>
              </a:rPr>
              <a:t>continuously </a:t>
            </a:r>
            <a:r>
              <a:rPr sz="2000" spc="-5" dirty="0">
                <a:solidFill>
                  <a:srgbClr val="3F3F3F"/>
                </a:solidFill>
                <a:cs typeface="Arial"/>
              </a:rPr>
              <a:t>communicate </a:t>
            </a:r>
            <a:r>
              <a:rPr sz="2000" dirty="0">
                <a:solidFill>
                  <a:srgbClr val="3F3F3F"/>
                </a:solidFill>
                <a:cs typeface="Arial"/>
              </a:rPr>
              <a:t>and  </a:t>
            </a:r>
            <a:r>
              <a:rPr sz="2000" spc="-5" dirty="0">
                <a:solidFill>
                  <a:srgbClr val="3F3F3F"/>
                </a:solidFill>
                <a:cs typeface="Arial"/>
              </a:rPr>
              <a:t>exchange data with </a:t>
            </a:r>
            <a:r>
              <a:rPr sz="2000" dirty="0">
                <a:solidFill>
                  <a:srgbClr val="3F3F3F"/>
                </a:solidFill>
                <a:cs typeface="Arial"/>
              </a:rPr>
              <a:t>each</a:t>
            </a:r>
            <a:r>
              <a:rPr sz="2000" spc="10" dirty="0">
                <a:solidFill>
                  <a:srgbClr val="3F3F3F"/>
                </a:solidFill>
                <a:cs typeface="Arial"/>
              </a:rPr>
              <a:t> </a:t>
            </a:r>
            <a:r>
              <a:rPr sz="2000" dirty="0">
                <a:solidFill>
                  <a:srgbClr val="3F3F3F"/>
                </a:solidFill>
                <a:cs typeface="Arial"/>
              </a:rPr>
              <a:t>other</a:t>
            </a:r>
            <a:r>
              <a:rPr sz="2000" dirty="0" smtClean="0">
                <a:solidFill>
                  <a:srgbClr val="3F3F3F"/>
                </a:solidFill>
                <a:cs typeface="Arial"/>
              </a:rPr>
              <a:t>.</a:t>
            </a:r>
            <a:endParaRPr lang="en-US" sz="2000" dirty="0" smtClean="0">
              <a:solidFill>
                <a:srgbClr val="3F3F3F"/>
              </a:solidFill>
              <a:cs typeface="Arial"/>
            </a:endParaRPr>
          </a:p>
          <a:p>
            <a:pPr marL="355600" marR="5080" indent="-342900">
              <a:lnSpc>
                <a:spcPts val="2230"/>
              </a:lnSpc>
              <a:spcBef>
                <a:spcPts val="1000"/>
              </a:spcBef>
              <a:buFont typeface="Arial" panose="020B0604020202020204" pitchFamily="34" charset="0"/>
              <a:buChar char="•"/>
            </a:pPr>
            <a:r>
              <a:rPr lang="en-US" sz="2000" spc="-5" dirty="0">
                <a:solidFill>
                  <a:srgbClr val="3F3F3F"/>
                </a:solidFill>
                <a:cs typeface="Arial"/>
              </a:rPr>
              <a:t>The </a:t>
            </a:r>
            <a:r>
              <a:rPr lang="en-US" sz="2000" dirty="0">
                <a:solidFill>
                  <a:srgbClr val="3F3F3F"/>
                </a:solidFill>
                <a:cs typeface="Arial"/>
              </a:rPr>
              <a:t>success </a:t>
            </a:r>
            <a:r>
              <a:rPr lang="en-US" sz="2000" spc="-5" dirty="0">
                <a:solidFill>
                  <a:srgbClr val="3F3F3F"/>
                </a:solidFill>
                <a:cs typeface="Arial"/>
              </a:rPr>
              <a:t>of </a:t>
            </a:r>
            <a:r>
              <a:rPr lang="en-US" sz="2000" dirty="0">
                <a:solidFill>
                  <a:srgbClr val="3F3F3F"/>
                </a:solidFill>
                <a:cs typeface="Arial"/>
              </a:rPr>
              <a:t>any </a:t>
            </a:r>
            <a:r>
              <a:rPr lang="en-US" sz="2000" spc="-5" dirty="0">
                <a:solidFill>
                  <a:srgbClr val="3F3F3F"/>
                </a:solidFill>
                <a:cs typeface="Arial"/>
              </a:rPr>
              <a:t>organization lie’s in effective  communication </a:t>
            </a:r>
            <a:r>
              <a:rPr lang="en-US" sz="2000" dirty="0">
                <a:solidFill>
                  <a:srgbClr val="3F3F3F"/>
                </a:solidFill>
                <a:cs typeface="Arial"/>
              </a:rPr>
              <a:t>and data exchange </a:t>
            </a:r>
            <a:r>
              <a:rPr lang="en-US" sz="2000" spc="5" dirty="0">
                <a:solidFill>
                  <a:srgbClr val="3F3F3F"/>
                </a:solidFill>
                <a:cs typeface="Arial"/>
              </a:rPr>
              <a:t>within </a:t>
            </a:r>
            <a:r>
              <a:rPr lang="en-US" sz="2000" dirty="0">
                <a:solidFill>
                  <a:srgbClr val="3F3F3F"/>
                </a:solidFill>
                <a:cs typeface="Arial"/>
              </a:rPr>
              <a:t>the  </a:t>
            </a:r>
            <a:r>
              <a:rPr lang="en-US" sz="2000" spc="-5" dirty="0">
                <a:solidFill>
                  <a:srgbClr val="3F3F3F"/>
                </a:solidFill>
                <a:cs typeface="Arial"/>
              </a:rPr>
              <a:t>Departments/ </a:t>
            </a:r>
            <a:r>
              <a:rPr lang="en-US" sz="2000" dirty="0">
                <a:solidFill>
                  <a:srgbClr val="3F3F3F"/>
                </a:solidFill>
                <a:cs typeface="Arial"/>
              </a:rPr>
              <a:t>BU as </a:t>
            </a:r>
            <a:r>
              <a:rPr lang="en-US" sz="2000" spc="-5" dirty="0">
                <a:solidFill>
                  <a:srgbClr val="3F3F3F"/>
                </a:solidFill>
                <a:cs typeface="Arial"/>
              </a:rPr>
              <a:t>well </a:t>
            </a:r>
            <a:r>
              <a:rPr lang="en-US" sz="2000" dirty="0">
                <a:solidFill>
                  <a:srgbClr val="3F3F3F"/>
                </a:solidFill>
                <a:cs typeface="Arial"/>
              </a:rPr>
              <a:t>as associated </a:t>
            </a:r>
            <a:r>
              <a:rPr lang="en-US" sz="2000" spc="-5" dirty="0">
                <a:solidFill>
                  <a:srgbClr val="3F3F3F"/>
                </a:solidFill>
                <a:cs typeface="Arial"/>
              </a:rPr>
              <a:t>third </a:t>
            </a:r>
            <a:r>
              <a:rPr lang="en-US" sz="2000" dirty="0">
                <a:solidFill>
                  <a:srgbClr val="3F3F3F"/>
                </a:solidFill>
                <a:cs typeface="Arial"/>
              </a:rPr>
              <a:t>party such  </a:t>
            </a:r>
            <a:r>
              <a:rPr lang="en-US" sz="2000" spc="-5" dirty="0">
                <a:solidFill>
                  <a:srgbClr val="3F3F3F"/>
                </a:solidFill>
                <a:cs typeface="Arial"/>
              </a:rPr>
              <a:t>as </a:t>
            </a:r>
            <a:r>
              <a:rPr lang="en-US" sz="2000" dirty="0">
                <a:solidFill>
                  <a:srgbClr val="3F3F3F"/>
                </a:solidFill>
                <a:cs typeface="Arial"/>
              </a:rPr>
              <a:t>Vendors, Outsourcers and</a:t>
            </a:r>
            <a:r>
              <a:rPr lang="en-US" sz="2000" spc="-25" dirty="0">
                <a:solidFill>
                  <a:srgbClr val="3F3F3F"/>
                </a:solidFill>
                <a:cs typeface="Arial"/>
              </a:rPr>
              <a:t> </a:t>
            </a:r>
            <a:r>
              <a:rPr lang="en-US" sz="2000" dirty="0">
                <a:solidFill>
                  <a:srgbClr val="3F3F3F"/>
                </a:solidFill>
                <a:cs typeface="Arial"/>
              </a:rPr>
              <a:t>Costumers.</a:t>
            </a:r>
            <a:endParaRPr lang="en-US" sz="2000" dirty="0">
              <a:cs typeface="Arial"/>
            </a:endParaRPr>
          </a:p>
          <a:p>
            <a:pPr marL="355600" marR="5080" indent="-342900">
              <a:lnSpc>
                <a:spcPts val="2230"/>
              </a:lnSpc>
              <a:spcBef>
                <a:spcPts val="1000"/>
              </a:spcBef>
              <a:buFont typeface="Arial" panose="020B0604020202020204" pitchFamily="34" charset="0"/>
              <a:buChar char="•"/>
            </a:pPr>
            <a:r>
              <a:rPr lang="en-US" sz="2000" spc="-5" dirty="0">
                <a:solidFill>
                  <a:srgbClr val="3F3F3F"/>
                </a:solidFill>
                <a:cs typeface="Arial"/>
              </a:rPr>
              <a:t>Also known as Decentralized</a:t>
            </a:r>
            <a:r>
              <a:rPr lang="en-US" sz="2000" spc="30" dirty="0">
                <a:solidFill>
                  <a:srgbClr val="3F3F3F"/>
                </a:solidFill>
                <a:cs typeface="Arial"/>
              </a:rPr>
              <a:t> </a:t>
            </a:r>
            <a:r>
              <a:rPr lang="en-US" sz="2000" spc="-5" dirty="0">
                <a:solidFill>
                  <a:srgbClr val="3F3F3F"/>
                </a:solidFill>
                <a:cs typeface="Arial"/>
              </a:rPr>
              <a:t>System</a:t>
            </a:r>
            <a:r>
              <a:rPr lang="en-US" sz="2000" spc="-5" dirty="0" smtClean="0">
                <a:solidFill>
                  <a:srgbClr val="3F3F3F"/>
                </a:solidFill>
                <a:cs typeface="Arial"/>
              </a:rPr>
              <a:t>.</a:t>
            </a:r>
            <a:endParaRPr lang="en-US" sz="2000" dirty="0">
              <a:cs typeface="Arial"/>
            </a:endParaRPr>
          </a:p>
        </p:txBody>
      </p:sp>
    </p:spTree>
    <p:extLst>
      <p:ext uri="{BB962C8B-B14F-4D97-AF65-F5344CB8AC3E}">
        <p14:creationId xmlns:p14="http://schemas.microsoft.com/office/powerpoint/2010/main" val="3804849070"/>
      </p:ext>
    </p:extLst>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974339" y="712470"/>
            <a:ext cx="5584190" cy="999490"/>
          </a:xfrm>
          <a:prstGeom prst="rect">
            <a:avLst/>
          </a:prstGeom>
        </p:spPr>
        <p:txBody>
          <a:bodyPr vert="horz" wrap="square" lIns="0" tIns="12700" rIns="0" bIns="0" rtlCol="0" anchor="ctr">
            <a:spAutoFit/>
          </a:bodyPr>
          <a:lstStyle/>
          <a:p>
            <a:pPr marR="5080" algn="r">
              <a:lnSpc>
                <a:spcPts val="3835"/>
              </a:lnSpc>
              <a:spcBef>
                <a:spcPts val="100"/>
              </a:spcBef>
            </a:pPr>
            <a:r>
              <a:rPr sz="3200" spc="-335" dirty="0"/>
              <a:t>Problems </a:t>
            </a:r>
            <a:r>
              <a:rPr sz="3200" spc="-445" dirty="0"/>
              <a:t>with</a:t>
            </a:r>
            <a:r>
              <a:rPr sz="3200" spc="-165" dirty="0"/>
              <a:t> </a:t>
            </a:r>
            <a:r>
              <a:rPr sz="3200" spc="-245" dirty="0"/>
              <a:t>Decentralized</a:t>
            </a:r>
            <a:endParaRPr sz="3200" dirty="0"/>
          </a:p>
          <a:p>
            <a:pPr marR="60325" algn="r">
              <a:lnSpc>
                <a:spcPts val="3835"/>
              </a:lnSpc>
            </a:pPr>
            <a:r>
              <a:rPr sz="3200" spc="-610" dirty="0"/>
              <a:t>S</a:t>
            </a:r>
            <a:r>
              <a:rPr sz="3200" spc="-385" dirty="0"/>
              <a:t>y</a:t>
            </a:r>
            <a:r>
              <a:rPr sz="3200" spc="-355" dirty="0"/>
              <a:t>s</a:t>
            </a:r>
            <a:r>
              <a:rPr sz="3200" spc="-325" dirty="0"/>
              <a:t>tem</a:t>
            </a:r>
            <a:endParaRPr sz="3200"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13</a:t>
            </a:fld>
            <a:endParaRPr lang="en-US" dirty="0"/>
          </a:p>
        </p:txBody>
      </p:sp>
      <p:sp>
        <p:nvSpPr>
          <p:cNvPr id="8" name="object 8"/>
          <p:cNvSpPr txBox="1"/>
          <p:nvPr/>
        </p:nvSpPr>
        <p:spPr>
          <a:xfrm>
            <a:off x="1880755" y="3091310"/>
            <a:ext cx="8925789" cy="1887055"/>
          </a:xfrm>
          <a:prstGeom prst="rect">
            <a:avLst/>
          </a:prstGeom>
        </p:spPr>
        <p:txBody>
          <a:bodyPr vert="horz" wrap="square" lIns="0" tIns="40005" rIns="0" bIns="0" rtlCol="0">
            <a:spAutoFit/>
          </a:bodyPr>
          <a:lstStyle/>
          <a:p>
            <a:pPr marL="355600" marR="369570" indent="-342900">
              <a:lnSpc>
                <a:spcPts val="2230"/>
              </a:lnSpc>
              <a:spcBef>
                <a:spcPts val="315"/>
              </a:spcBef>
              <a:buFont typeface="Arial" panose="020B0604020202020204" pitchFamily="34" charset="0"/>
              <a:buChar char="•"/>
            </a:pPr>
            <a:r>
              <a:rPr sz="2000" dirty="0">
                <a:solidFill>
                  <a:srgbClr val="3F3F3F"/>
                </a:solidFill>
                <a:cs typeface="Arial"/>
              </a:rPr>
              <a:t>Numerous disparate </a:t>
            </a:r>
            <a:r>
              <a:rPr sz="2000" spc="-5" dirty="0">
                <a:solidFill>
                  <a:srgbClr val="3F3F3F"/>
                </a:solidFill>
                <a:cs typeface="Arial"/>
              </a:rPr>
              <a:t>information </a:t>
            </a:r>
            <a:r>
              <a:rPr sz="2000" dirty="0">
                <a:solidFill>
                  <a:srgbClr val="3F3F3F"/>
                </a:solidFill>
                <a:cs typeface="Arial"/>
              </a:rPr>
              <a:t>system are developed  </a:t>
            </a:r>
            <a:r>
              <a:rPr sz="2000" spc="-5" dirty="0">
                <a:solidFill>
                  <a:srgbClr val="3F3F3F"/>
                </a:solidFill>
                <a:cs typeface="Arial"/>
              </a:rPr>
              <a:t>individually </a:t>
            </a:r>
            <a:r>
              <a:rPr sz="2000" dirty="0">
                <a:solidFill>
                  <a:srgbClr val="3F3F3F"/>
                </a:solidFill>
                <a:cs typeface="Arial"/>
              </a:rPr>
              <a:t>over </a:t>
            </a:r>
            <a:r>
              <a:rPr sz="2000" spc="-5" dirty="0">
                <a:solidFill>
                  <a:srgbClr val="3F3F3F"/>
                </a:solidFill>
                <a:cs typeface="Arial"/>
              </a:rPr>
              <a:t>the</a:t>
            </a:r>
            <a:r>
              <a:rPr sz="2000" spc="-15" dirty="0">
                <a:solidFill>
                  <a:srgbClr val="3F3F3F"/>
                </a:solidFill>
                <a:cs typeface="Arial"/>
              </a:rPr>
              <a:t> </a:t>
            </a:r>
            <a:r>
              <a:rPr sz="2000" spc="-5" dirty="0">
                <a:solidFill>
                  <a:srgbClr val="3F3F3F"/>
                </a:solidFill>
                <a:cs typeface="Arial"/>
              </a:rPr>
              <a:t>time.</a:t>
            </a:r>
            <a:endParaRPr sz="2000" dirty="0">
              <a:cs typeface="Arial"/>
            </a:endParaRPr>
          </a:p>
          <a:p>
            <a:pPr marL="355600" marR="5080" indent="-342900">
              <a:lnSpc>
                <a:spcPts val="3229"/>
              </a:lnSpc>
              <a:spcBef>
                <a:spcPts val="200"/>
              </a:spcBef>
              <a:buFont typeface="Arial" panose="020B0604020202020204" pitchFamily="34" charset="0"/>
              <a:buChar char="•"/>
            </a:pPr>
            <a:r>
              <a:rPr sz="2000" spc="-5" dirty="0">
                <a:solidFill>
                  <a:srgbClr val="3F3F3F"/>
                </a:solidFill>
                <a:cs typeface="Arial"/>
              </a:rPr>
              <a:t>Integrating the </a:t>
            </a:r>
            <a:r>
              <a:rPr sz="2000" dirty="0">
                <a:solidFill>
                  <a:srgbClr val="3F3F3F"/>
                </a:solidFill>
                <a:cs typeface="Arial"/>
              </a:rPr>
              <a:t>data becomes </a:t>
            </a:r>
            <a:r>
              <a:rPr sz="2000" spc="-5" dirty="0">
                <a:solidFill>
                  <a:srgbClr val="3F3F3F"/>
                </a:solidFill>
                <a:cs typeface="Arial"/>
              </a:rPr>
              <a:t>time </a:t>
            </a:r>
            <a:r>
              <a:rPr sz="2000" dirty="0">
                <a:solidFill>
                  <a:srgbClr val="3F3F3F"/>
                </a:solidFill>
                <a:cs typeface="Arial"/>
              </a:rPr>
              <a:t>and </a:t>
            </a:r>
            <a:r>
              <a:rPr sz="2000" spc="-5" dirty="0">
                <a:solidFill>
                  <a:srgbClr val="3F3F3F"/>
                </a:solidFill>
                <a:cs typeface="Arial"/>
              </a:rPr>
              <a:t>money </a:t>
            </a:r>
            <a:r>
              <a:rPr sz="2000" dirty="0">
                <a:solidFill>
                  <a:srgbClr val="3F3F3F"/>
                </a:solidFill>
                <a:cs typeface="Arial"/>
              </a:rPr>
              <a:t>consuming.  </a:t>
            </a:r>
            <a:r>
              <a:rPr sz="2000" spc="-5" dirty="0">
                <a:solidFill>
                  <a:srgbClr val="3F3F3F"/>
                </a:solidFill>
                <a:cs typeface="Arial"/>
              </a:rPr>
              <a:t>Inconsistences </a:t>
            </a:r>
            <a:r>
              <a:rPr sz="2000" dirty="0">
                <a:solidFill>
                  <a:srgbClr val="3F3F3F"/>
                </a:solidFill>
                <a:cs typeface="Arial"/>
              </a:rPr>
              <a:t>and duplication of</a:t>
            </a:r>
            <a:r>
              <a:rPr sz="2000" spc="-25" dirty="0">
                <a:solidFill>
                  <a:srgbClr val="3F3F3F"/>
                </a:solidFill>
                <a:cs typeface="Arial"/>
              </a:rPr>
              <a:t> </a:t>
            </a:r>
            <a:r>
              <a:rPr sz="2000" spc="-5" dirty="0">
                <a:solidFill>
                  <a:srgbClr val="3F3F3F"/>
                </a:solidFill>
                <a:cs typeface="Arial"/>
              </a:rPr>
              <a:t>data</a:t>
            </a:r>
            <a:r>
              <a:rPr sz="2000" spc="-5" dirty="0" smtClean="0">
                <a:solidFill>
                  <a:srgbClr val="3F3F3F"/>
                </a:solidFill>
                <a:cs typeface="Arial"/>
              </a:rPr>
              <a:t>.</a:t>
            </a:r>
            <a:endParaRPr lang="en-US" sz="2000" spc="-5" dirty="0" smtClean="0">
              <a:solidFill>
                <a:srgbClr val="3F3F3F"/>
              </a:solidFill>
              <a:cs typeface="Arial"/>
            </a:endParaRPr>
          </a:p>
          <a:p>
            <a:pPr marL="355600" marR="5080" indent="-342900">
              <a:lnSpc>
                <a:spcPts val="3229"/>
              </a:lnSpc>
              <a:spcBef>
                <a:spcPts val="200"/>
              </a:spcBef>
              <a:buFont typeface="Arial" panose="020B0604020202020204" pitchFamily="34" charset="0"/>
              <a:buChar char="•"/>
            </a:pPr>
            <a:r>
              <a:rPr lang="en-US" sz="2000" dirty="0">
                <a:solidFill>
                  <a:srgbClr val="3F3F3F"/>
                </a:solidFill>
                <a:cs typeface="Arial"/>
              </a:rPr>
              <a:t>High </a:t>
            </a:r>
            <a:r>
              <a:rPr lang="en-US" sz="2000" spc="-5" dirty="0">
                <a:solidFill>
                  <a:srgbClr val="3F3F3F"/>
                </a:solidFill>
                <a:cs typeface="Arial"/>
              </a:rPr>
              <a:t>inventory, </a:t>
            </a:r>
            <a:r>
              <a:rPr lang="en-US" sz="2000" dirty="0">
                <a:solidFill>
                  <a:srgbClr val="3F3F3F"/>
                </a:solidFill>
                <a:cs typeface="Arial"/>
              </a:rPr>
              <a:t>material and </a:t>
            </a:r>
            <a:r>
              <a:rPr lang="en-US" sz="2000" spc="-5" dirty="0">
                <a:solidFill>
                  <a:srgbClr val="3F3F3F"/>
                </a:solidFill>
                <a:cs typeface="Arial"/>
              </a:rPr>
              <a:t>human </a:t>
            </a:r>
            <a:r>
              <a:rPr lang="en-US" sz="2000" dirty="0">
                <a:solidFill>
                  <a:srgbClr val="3F3F3F"/>
                </a:solidFill>
                <a:cs typeface="Arial"/>
              </a:rPr>
              <a:t>resource</a:t>
            </a:r>
            <a:r>
              <a:rPr lang="en-US" sz="2000" spc="-45" dirty="0">
                <a:solidFill>
                  <a:srgbClr val="3F3F3F"/>
                </a:solidFill>
                <a:cs typeface="Arial"/>
              </a:rPr>
              <a:t> </a:t>
            </a:r>
            <a:r>
              <a:rPr lang="en-US" sz="2000" dirty="0">
                <a:solidFill>
                  <a:srgbClr val="3F3F3F"/>
                </a:solidFill>
                <a:cs typeface="Arial"/>
              </a:rPr>
              <a:t>cost</a:t>
            </a:r>
            <a:r>
              <a:rPr lang="en-US" sz="2000" dirty="0" smtClean="0">
                <a:solidFill>
                  <a:srgbClr val="3F3F3F"/>
                </a:solidFill>
                <a:cs typeface="Arial"/>
              </a:rPr>
              <a:t>.</a:t>
            </a:r>
            <a:endParaRPr lang="en-US" sz="2000" dirty="0">
              <a:cs typeface="Arial"/>
            </a:endParaRPr>
          </a:p>
        </p:txBody>
      </p:sp>
    </p:spTree>
    <p:extLst>
      <p:ext uri="{BB962C8B-B14F-4D97-AF65-F5344CB8AC3E}">
        <p14:creationId xmlns:p14="http://schemas.microsoft.com/office/powerpoint/2010/main" val="3245958176"/>
      </p:ext>
    </p:extLst>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974340" y="712470"/>
            <a:ext cx="5071745" cy="999490"/>
          </a:xfrm>
          <a:prstGeom prst="rect">
            <a:avLst/>
          </a:prstGeom>
        </p:spPr>
        <p:txBody>
          <a:bodyPr vert="horz" wrap="square" lIns="0" tIns="12700" rIns="0" bIns="0" rtlCol="0" anchor="ctr">
            <a:spAutoFit/>
          </a:bodyPr>
          <a:lstStyle/>
          <a:p>
            <a:pPr marL="12700">
              <a:lnSpc>
                <a:spcPts val="3835"/>
              </a:lnSpc>
              <a:spcBef>
                <a:spcPts val="100"/>
              </a:spcBef>
            </a:pPr>
            <a:r>
              <a:rPr sz="3200" spc="-365" dirty="0"/>
              <a:t>Benefits </a:t>
            </a:r>
            <a:r>
              <a:rPr sz="3200" spc="-305" dirty="0"/>
              <a:t>of</a:t>
            </a:r>
            <a:r>
              <a:rPr sz="3200" spc="-45" dirty="0"/>
              <a:t> </a:t>
            </a:r>
            <a:r>
              <a:rPr sz="3200" spc="-245" dirty="0"/>
              <a:t>Centralized</a:t>
            </a:r>
            <a:endParaRPr sz="3200" dirty="0"/>
          </a:p>
          <a:p>
            <a:pPr marL="3670300">
              <a:lnSpc>
                <a:spcPts val="3835"/>
              </a:lnSpc>
            </a:pPr>
            <a:r>
              <a:rPr sz="3200" spc="-610" dirty="0"/>
              <a:t>S</a:t>
            </a:r>
            <a:r>
              <a:rPr sz="3200" spc="-385" dirty="0"/>
              <a:t>y</a:t>
            </a:r>
            <a:r>
              <a:rPr sz="3200" spc="-355" dirty="0"/>
              <a:t>s</a:t>
            </a:r>
            <a:r>
              <a:rPr sz="3200" spc="-325" dirty="0"/>
              <a:t>tem</a:t>
            </a:r>
            <a:endParaRPr sz="3200" dirty="0"/>
          </a:p>
        </p:txBody>
      </p:sp>
      <p:sp>
        <p:nvSpPr>
          <p:cNvPr id="12" name="Slide Number Placeholder 11"/>
          <p:cNvSpPr>
            <a:spLocks noGrp="1"/>
          </p:cNvSpPr>
          <p:nvPr>
            <p:ph type="sldNum" sz="quarter" idx="12"/>
          </p:nvPr>
        </p:nvSpPr>
        <p:spPr/>
        <p:txBody>
          <a:bodyPr/>
          <a:lstStyle/>
          <a:p>
            <a:fld id="{D57F1E4F-1CFF-5643-939E-217C01CDF565}" type="slidenum">
              <a:rPr lang="en-US" smtClean="0"/>
              <a:pPr/>
              <a:t>14</a:t>
            </a:fld>
            <a:endParaRPr lang="en-US" dirty="0"/>
          </a:p>
        </p:txBody>
      </p:sp>
      <p:sp>
        <p:nvSpPr>
          <p:cNvPr id="8" name="object 8"/>
          <p:cNvSpPr txBox="1"/>
          <p:nvPr/>
        </p:nvSpPr>
        <p:spPr>
          <a:xfrm>
            <a:off x="1652154" y="2695054"/>
            <a:ext cx="8946573" cy="3323346"/>
          </a:xfrm>
          <a:prstGeom prst="rect">
            <a:avLst/>
          </a:prstGeom>
        </p:spPr>
        <p:txBody>
          <a:bodyPr vert="horz" wrap="square" lIns="0" tIns="40005" rIns="0" bIns="0" rtlCol="0">
            <a:spAutoFit/>
          </a:bodyPr>
          <a:lstStyle/>
          <a:p>
            <a:pPr marL="355600" marR="5080" indent="-342900">
              <a:lnSpc>
                <a:spcPts val="2230"/>
              </a:lnSpc>
              <a:spcBef>
                <a:spcPts val="315"/>
              </a:spcBef>
              <a:buFont typeface="Arial" panose="020B0604020202020204" pitchFamily="34" charset="0"/>
              <a:buChar char="•"/>
            </a:pPr>
            <a:r>
              <a:rPr sz="2000" spc="-5" dirty="0">
                <a:solidFill>
                  <a:srgbClr val="3F3F3F"/>
                </a:solidFill>
                <a:cs typeface="Arial"/>
              </a:rPr>
              <a:t>Eliminates the duplication, discontinuity </a:t>
            </a:r>
            <a:r>
              <a:rPr sz="2000" dirty="0">
                <a:solidFill>
                  <a:srgbClr val="3F3F3F"/>
                </a:solidFill>
                <a:cs typeface="Arial"/>
              </a:rPr>
              <a:t>and redundancy </a:t>
            </a:r>
            <a:r>
              <a:rPr sz="2000" spc="-5" dirty="0">
                <a:solidFill>
                  <a:srgbClr val="3F3F3F"/>
                </a:solidFill>
                <a:cs typeface="Arial"/>
              </a:rPr>
              <a:t>in  </a:t>
            </a:r>
            <a:r>
              <a:rPr sz="2000" spc="-5" dirty="0" smtClean="0">
                <a:solidFill>
                  <a:srgbClr val="3F3F3F"/>
                </a:solidFill>
                <a:cs typeface="Arial"/>
              </a:rPr>
              <a:t>data</a:t>
            </a:r>
            <a:r>
              <a:rPr lang="en-US" sz="2000" spc="-5" dirty="0" smtClean="0">
                <a:solidFill>
                  <a:srgbClr val="3F3F3F"/>
                </a:solidFill>
                <a:cs typeface="Arial"/>
              </a:rPr>
              <a:t>.</a:t>
            </a:r>
            <a:endParaRPr sz="2000" dirty="0">
              <a:cs typeface="Arial"/>
            </a:endParaRPr>
          </a:p>
          <a:p>
            <a:pPr marL="355600" marR="582930" indent="-342900">
              <a:lnSpc>
                <a:spcPts val="3229"/>
              </a:lnSpc>
              <a:spcBef>
                <a:spcPts val="200"/>
              </a:spcBef>
              <a:buFont typeface="Arial" panose="020B0604020202020204" pitchFamily="34" charset="0"/>
              <a:buChar char="•"/>
            </a:pPr>
            <a:r>
              <a:rPr sz="2000" spc="-5" dirty="0">
                <a:solidFill>
                  <a:srgbClr val="3F3F3F"/>
                </a:solidFill>
                <a:cs typeface="Arial"/>
              </a:rPr>
              <a:t>Provides information </a:t>
            </a:r>
            <a:r>
              <a:rPr sz="2000" dirty="0">
                <a:solidFill>
                  <a:srgbClr val="3F3F3F"/>
                </a:solidFill>
                <a:cs typeface="Arial"/>
              </a:rPr>
              <a:t>across </a:t>
            </a:r>
            <a:r>
              <a:rPr sz="2000" spc="-5" dirty="0">
                <a:solidFill>
                  <a:srgbClr val="3F3F3F"/>
                </a:solidFill>
                <a:cs typeface="Arial"/>
              </a:rPr>
              <a:t>departments </a:t>
            </a:r>
            <a:r>
              <a:rPr sz="2000" dirty="0">
                <a:solidFill>
                  <a:srgbClr val="3F3F3F"/>
                </a:solidFill>
                <a:cs typeface="Arial"/>
              </a:rPr>
              <a:t>in real </a:t>
            </a:r>
            <a:r>
              <a:rPr sz="2000" spc="-5" dirty="0">
                <a:solidFill>
                  <a:srgbClr val="3F3F3F"/>
                </a:solidFill>
                <a:cs typeface="Arial"/>
              </a:rPr>
              <a:t>time. </a:t>
            </a:r>
            <a:endParaRPr lang="en-US" sz="2000" spc="-5" dirty="0" smtClean="0">
              <a:solidFill>
                <a:srgbClr val="3F3F3F"/>
              </a:solidFill>
              <a:cs typeface="Arial"/>
            </a:endParaRPr>
          </a:p>
          <a:p>
            <a:pPr marL="355600" marR="582930" indent="-342900">
              <a:lnSpc>
                <a:spcPts val="3229"/>
              </a:lnSpc>
              <a:spcBef>
                <a:spcPts val="200"/>
              </a:spcBef>
              <a:buFont typeface="Arial" panose="020B0604020202020204" pitchFamily="34" charset="0"/>
              <a:buChar char="•"/>
            </a:pPr>
            <a:r>
              <a:rPr sz="2000" spc="-5" dirty="0" smtClean="0">
                <a:solidFill>
                  <a:srgbClr val="3F3F3F"/>
                </a:solidFill>
                <a:cs typeface="Arial"/>
              </a:rPr>
              <a:t>Provides </a:t>
            </a:r>
            <a:r>
              <a:rPr sz="2000" dirty="0">
                <a:solidFill>
                  <a:srgbClr val="3F3F3F"/>
                </a:solidFill>
                <a:cs typeface="Arial"/>
              </a:rPr>
              <a:t>control </a:t>
            </a:r>
            <a:r>
              <a:rPr sz="2000" spc="-5" dirty="0">
                <a:solidFill>
                  <a:srgbClr val="3F3F3F"/>
                </a:solidFill>
                <a:cs typeface="Arial"/>
              </a:rPr>
              <a:t>over various </a:t>
            </a:r>
            <a:r>
              <a:rPr sz="2000" dirty="0">
                <a:solidFill>
                  <a:srgbClr val="3F3F3F"/>
                </a:solidFill>
                <a:cs typeface="Arial"/>
              </a:rPr>
              <a:t>business</a:t>
            </a:r>
            <a:r>
              <a:rPr sz="2000" spc="15" dirty="0">
                <a:solidFill>
                  <a:srgbClr val="3F3F3F"/>
                </a:solidFill>
                <a:cs typeface="Arial"/>
              </a:rPr>
              <a:t> </a:t>
            </a:r>
            <a:r>
              <a:rPr sz="2000" dirty="0" smtClean="0">
                <a:solidFill>
                  <a:srgbClr val="3F3F3F"/>
                </a:solidFill>
                <a:cs typeface="Arial"/>
              </a:rPr>
              <a:t>processes.</a:t>
            </a:r>
            <a:endParaRPr lang="en-US" sz="2000" dirty="0">
              <a:solidFill>
                <a:srgbClr val="3F3F3F"/>
              </a:solidFill>
              <a:cs typeface="Arial"/>
            </a:endParaRPr>
          </a:p>
          <a:p>
            <a:pPr marL="355600" marR="582930" indent="-342900">
              <a:lnSpc>
                <a:spcPts val="3229"/>
              </a:lnSpc>
              <a:spcBef>
                <a:spcPts val="200"/>
              </a:spcBef>
              <a:buFont typeface="Arial" panose="020B0604020202020204" pitchFamily="34" charset="0"/>
              <a:buChar char="•"/>
            </a:pPr>
            <a:r>
              <a:rPr lang="en-US" sz="2000" dirty="0" smtClean="0">
                <a:solidFill>
                  <a:srgbClr val="3F3F3F"/>
                </a:solidFill>
                <a:cs typeface="Arial"/>
              </a:rPr>
              <a:t>Increase </a:t>
            </a:r>
            <a:r>
              <a:rPr lang="en-US" sz="2000" spc="-5" dirty="0">
                <a:solidFill>
                  <a:srgbClr val="3F3F3F"/>
                </a:solidFill>
                <a:cs typeface="Arial"/>
              </a:rPr>
              <a:t>Productivity, better inventory management,  promotes quality, </a:t>
            </a:r>
            <a:r>
              <a:rPr lang="en-US" sz="2000" dirty="0">
                <a:solidFill>
                  <a:srgbClr val="3F3F3F"/>
                </a:solidFill>
                <a:cs typeface="Arial"/>
              </a:rPr>
              <a:t>reduced material cost, boosts</a:t>
            </a:r>
            <a:r>
              <a:rPr lang="en-US" sz="2000" spc="-25" dirty="0">
                <a:solidFill>
                  <a:srgbClr val="3F3F3F"/>
                </a:solidFill>
                <a:cs typeface="Arial"/>
              </a:rPr>
              <a:t> </a:t>
            </a:r>
            <a:r>
              <a:rPr lang="en-US" sz="2000" spc="-5" dirty="0" smtClean="0">
                <a:solidFill>
                  <a:srgbClr val="3F3F3F"/>
                </a:solidFill>
                <a:cs typeface="Arial"/>
              </a:rPr>
              <a:t>profits.</a:t>
            </a:r>
          </a:p>
          <a:p>
            <a:pPr marL="355600" marR="582930" indent="-342900">
              <a:lnSpc>
                <a:spcPts val="3229"/>
              </a:lnSpc>
              <a:spcBef>
                <a:spcPts val="200"/>
              </a:spcBef>
              <a:buFont typeface="Arial" panose="020B0604020202020204" pitchFamily="34" charset="0"/>
              <a:buChar char="•"/>
            </a:pPr>
            <a:r>
              <a:rPr lang="en-US" sz="2000" spc="-5" dirty="0" smtClean="0">
                <a:solidFill>
                  <a:srgbClr val="3F3F3F"/>
                </a:solidFill>
                <a:cs typeface="Arial"/>
              </a:rPr>
              <a:t>Better </a:t>
            </a:r>
            <a:r>
              <a:rPr lang="en-US" sz="2000" dirty="0">
                <a:solidFill>
                  <a:srgbClr val="3F3F3F"/>
                </a:solidFill>
                <a:cs typeface="Arial"/>
              </a:rPr>
              <a:t>Customers </a:t>
            </a:r>
            <a:r>
              <a:rPr lang="en-US" sz="2000" spc="-5" dirty="0">
                <a:solidFill>
                  <a:srgbClr val="3F3F3F"/>
                </a:solidFill>
                <a:cs typeface="Arial"/>
              </a:rPr>
              <a:t>interaction, </a:t>
            </a:r>
            <a:r>
              <a:rPr lang="en-US" sz="2000" dirty="0">
                <a:solidFill>
                  <a:srgbClr val="3F3F3F"/>
                </a:solidFill>
                <a:cs typeface="Arial"/>
              </a:rPr>
              <a:t>increased</a:t>
            </a:r>
            <a:r>
              <a:rPr lang="en-US" sz="2000" spc="5" dirty="0">
                <a:solidFill>
                  <a:srgbClr val="3F3F3F"/>
                </a:solidFill>
                <a:cs typeface="Arial"/>
              </a:rPr>
              <a:t> </a:t>
            </a:r>
            <a:r>
              <a:rPr lang="en-US" sz="2000" spc="-5" dirty="0">
                <a:solidFill>
                  <a:srgbClr val="3F3F3F"/>
                </a:solidFill>
                <a:cs typeface="Arial"/>
              </a:rPr>
              <a:t>throughput,</a:t>
            </a:r>
            <a:r>
              <a:rPr lang="en-US" sz="2000" dirty="0">
                <a:solidFill>
                  <a:srgbClr val="3F3F3F"/>
                </a:solidFill>
                <a:cs typeface="Arial"/>
              </a:rPr>
              <a:t> improves </a:t>
            </a:r>
            <a:r>
              <a:rPr lang="en-US" sz="2000" spc="-5" dirty="0">
                <a:solidFill>
                  <a:srgbClr val="3F3F3F"/>
                </a:solidFill>
                <a:cs typeface="Arial"/>
              </a:rPr>
              <a:t>customer</a:t>
            </a:r>
            <a:r>
              <a:rPr lang="en-US" sz="2000" spc="-55" dirty="0">
                <a:solidFill>
                  <a:srgbClr val="3F3F3F"/>
                </a:solidFill>
                <a:cs typeface="Arial"/>
              </a:rPr>
              <a:t> </a:t>
            </a:r>
            <a:r>
              <a:rPr lang="en-US" sz="2000" dirty="0">
                <a:solidFill>
                  <a:srgbClr val="3F3F3F"/>
                </a:solidFill>
                <a:cs typeface="Arial"/>
              </a:rPr>
              <a:t>services.</a:t>
            </a:r>
            <a:endParaRPr lang="en-US" sz="2000" dirty="0">
              <a:cs typeface="Arial"/>
            </a:endParaRPr>
          </a:p>
          <a:p>
            <a:pPr marL="355600" marR="582930" indent="-342900">
              <a:lnSpc>
                <a:spcPts val="3229"/>
              </a:lnSpc>
              <a:spcBef>
                <a:spcPts val="200"/>
              </a:spcBef>
              <a:buFont typeface="Arial" panose="020B0604020202020204" pitchFamily="34" charset="0"/>
              <a:buChar char="•"/>
            </a:pPr>
            <a:endParaRPr sz="2000" dirty="0">
              <a:cs typeface="Arial"/>
            </a:endParaRPr>
          </a:p>
        </p:txBody>
      </p:sp>
    </p:spTree>
    <p:extLst>
      <p:ext uri="{BB962C8B-B14F-4D97-AF65-F5344CB8AC3E}">
        <p14:creationId xmlns:p14="http://schemas.microsoft.com/office/powerpoint/2010/main" val="1137103184"/>
      </p:ext>
    </p:extLst>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object 48"/>
          <p:cNvSpPr txBox="1">
            <a:spLocks noGrp="1"/>
          </p:cNvSpPr>
          <p:nvPr>
            <p:ph type="title"/>
          </p:nvPr>
        </p:nvSpPr>
        <p:spPr>
          <a:xfrm>
            <a:off x="3197860" y="967836"/>
            <a:ext cx="4006850" cy="505267"/>
          </a:xfrm>
          <a:prstGeom prst="rect">
            <a:avLst/>
          </a:prstGeom>
        </p:spPr>
        <p:txBody>
          <a:bodyPr vert="horz" wrap="square" lIns="0" tIns="12700" rIns="0" bIns="0" rtlCol="0" anchor="ctr">
            <a:spAutoFit/>
          </a:bodyPr>
          <a:lstStyle/>
          <a:p>
            <a:pPr marL="12700" marR="5080">
              <a:spcBef>
                <a:spcPts val="100"/>
              </a:spcBef>
            </a:pPr>
            <a:r>
              <a:rPr sz="3200" spc="-245" dirty="0" smtClean="0"/>
              <a:t>Centralized</a:t>
            </a:r>
            <a:r>
              <a:rPr lang="en-US" sz="3200" spc="-245" dirty="0" smtClean="0"/>
              <a:t> ERP</a:t>
            </a:r>
            <a:r>
              <a:rPr sz="3200" spc="-245" dirty="0" smtClean="0"/>
              <a:t> </a:t>
            </a:r>
            <a:r>
              <a:rPr sz="3200" spc="-385" dirty="0" smtClean="0"/>
              <a:t>System</a:t>
            </a:r>
            <a:endParaRPr sz="3200" dirty="0"/>
          </a:p>
        </p:txBody>
      </p:sp>
      <p:sp>
        <p:nvSpPr>
          <p:cNvPr id="50" name="Slide Number Placeholder 49"/>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49" name="Picture 48"/>
          <p:cNvPicPr>
            <a:picLocks noChangeAspect="1"/>
          </p:cNvPicPr>
          <p:nvPr/>
        </p:nvPicPr>
        <p:blipFill rotWithShape="1">
          <a:blip r:embed="rId2">
            <a:extLst>
              <a:ext uri="{28A0092B-C50C-407E-A947-70E740481C1C}">
                <a14:useLocalDpi xmlns:a14="http://schemas.microsoft.com/office/drawing/2010/main" val="0"/>
              </a:ext>
            </a:extLst>
          </a:blip>
          <a:srcRect l="1" t="7045" r="686" b="-1410"/>
          <a:stretch/>
        </p:blipFill>
        <p:spPr>
          <a:xfrm>
            <a:off x="1656080" y="2458720"/>
            <a:ext cx="7274560" cy="4217780"/>
          </a:xfrm>
          <a:prstGeom prst="rect">
            <a:avLst/>
          </a:prstGeom>
        </p:spPr>
      </p:pic>
    </p:spTree>
    <p:extLst>
      <p:ext uri="{BB962C8B-B14F-4D97-AF65-F5344CB8AC3E}">
        <p14:creationId xmlns:p14="http://schemas.microsoft.com/office/powerpoint/2010/main" val="3339209767"/>
      </p:ext>
    </p:extLst>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197860" y="720090"/>
            <a:ext cx="5034280" cy="1000760"/>
          </a:xfrm>
          <a:prstGeom prst="rect">
            <a:avLst/>
          </a:prstGeom>
        </p:spPr>
        <p:txBody>
          <a:bodyPr vert="horz" wrap="square" lIns="0" tIns="12700" rIns="0" bIns="0" rtlCol="0" anchor="ctr">
            <a:spAutoFit/>
          </a:bodyPr>
          <a:lstStyle/>
          <a:p>
            <a:pPr marL="12700">
              <a:spcBef>
                <a:spcPts val="100"/>
              </a:spcBef>
            </a:pPr>
            <a:r>
              <a:rPr sz="3200" spc="-245" dirty="0"/>
              <a:t>Centralized </a:t>
            </a:r>
            <a:r>
              <a:rPr sz="3200" spc="-385" dirty="0"/>
              <a:t>System</a:t>
            </a:r>
            <a:r>
              <a:rPr sz="3200" spc="-165" dirty="0"/>
              <a:t> </a:t>
            </a:r>
            <a:r>
              <a:rPr sz="3200" spc="-395" dirty="0"/>
              <a:t>:</a:t>
            </a:r>
            <a:endParaRPr sz="3200" dirty="0"/>
          </a:p>
          <a:p>
            <a:pPr marL="1841500"/>
            <a:r>
              <a:rPr sz="3200" spc="-265" dirty="0"/>
              <a:t>Key</a:t>
            </a:r>
            <a:r>
              <a:rPr sz="3200" spc="-275" dirty="0"/>
              <a:t> </a:t>
            </a:r>
            <a:r>
              <a:rPr sz="3200" spc="-280" dirty="0"/>
              <a:t>observation</a:t>
            </a:r>
            <a:endParaRPr sz="3200"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16</a:t>
            </a:fld>
            <a:endParaRPr lang="en-US" dirty="0"/>
          </a:p>
        </p:txBody>
      </p:sp>
      <p:sp>
        <p:nvSpPr>
          <p:cNvPr id="8" name="object 8"/>
          <p:cNvSpPr txBox="1"/>
          <p:nvPr/>
        </p:nvSpPr>
        <p:spPr>
          <a:xfrm>
            <a:off x="2213265" y="2986000"/>
            <a:ext cx="7810212" cy="1617751"/>
          </a:xfrm>
          <a:prstGeom prst="rect">
            <a:avLst/>
          </a:prstGeom>
        </p:spPr>
        <p:txBody>
          <a:bodyPr vert="horz" wrap="square" lIns="0" tIns="40005" rIns="0" bIns="0" rtlCol="0">
            <a:spAutoFit/>
          </a:bodyPr>
          <a:lstStyle/>
          <a:p>
            <a:pPr marL="355600" marR="478790" indent="-342900">
              <a:lnSpc>
                <a:spcPts val="2230"/>
              </a:lnSpc>
              <a:spcBef>
                <a:spcPts val="315"/>
              </a:spcBef>
              <a:buFont typeface="Arial" panose="020B0604020202020204" pitchFamily="34" charset="0"/>
              <a:buChar char="•"/>
            </a:pPr>
            <a:r>
              <a:rPr sz="2000" spc="-5" dirty="0">
                <a:solidFill>
                  <a:srgbClr val="3F3F3F"/>
                </a:solidFill>
                <a:cs typeface="Arial"/>
              </a:rPr>
              <a:t>Data is maintained </a:t>
            </a:r>
            <a:r>
              <a:rPr sz="2000" dirty="0">
                <a:solidFill>
                  <a:srgbClr val="3F3F3F"/>
                </a:solidFill>
                <a:cs typeface="Arial"/>
              </a:rPr>
              <a:t>at a central </a:t>
            </a:r>
            <a:r>
              <a:rPr sz="2000" spc="-5" dirty="0">
                <a:solidFill>
                  <a:srgbClr val="3F3F3F"/>
                </a:solidFill>
                <a:cs typeface="Arial"/>
              </a:rPr>
              <a:t>location </a:t>
            </a:r>
            <a:r>
              <a:rPr sz="2000" dirty="0">
                <a:solidFill>
                  <a:srgbClr val="3F3F3F"/>
                </a:solidFill>
                <a:cs typeface="Arial"/>
              </a:rPr>
              <a:t>and </a:t>
            </a:r>
            <a:r>
              <a:rPr sz="2000" spc="-5" dirty="0">
                <a:solidFill>
                  <a:srgbClr val="3F3F3F"/>
                </a:solidFill>
                <a:cs typeface="Arial"/>
              </a:rPr>
              <a:t>is </a:t>
            </a:r>
            <a:r>
              <a:rPr sz="2000" dirty="0">
                <a:solidFill>
                  <a:srgbClr val="3F3F3F"/>
                </a:solidFill>
                <a:cs typeface="Arial"/>
              </a:rPr>
              <a:t>shared  </a:t>
            </a:r>
            <a:r>
              <a:rPr sz="2000" spc="-10" dirty="0">
                <a:solidFill>
                  <a:srgbClr val="3F3F3F"/>
                </a:solidFill>
                <a:cs typeface="Arial"/>
              </a:rPr>
              <a:t>with </a:t>
            </a:r>
            <a:r>
              <a:rPr sz="2000" spc="-5" dirty="0">
                <a:solidFill>
                  <a:srgbClr val="3F3F3F"/>
                </a:solidFill>
                <a:cs typeface="Arial"/>
              </a:rPr>
              <a:t>various</a:t>
            </a:r>
            <a:r>
              <a:rPr sz="2000" spc="5" dirty="0">
                <a:solidFill>
                  <a:srgbClr val="3F3F3F"/>
                </a:solidFill>
                <a:cs typeface="Arial"/>
              </a:rPr>
              <a:t> </a:t>
            </a:r>
            <a:r>
              <a:rPr sz="2000" spc="-5" dirty="0">
                <a:solidFill>
                  <a:srgbClr val="3F3F3F"/>
                </a:solidFill>
                <a:cs typeface="Arial"/>
              </a:rPr>
              <a:t>Departments</a:t>
            </a:r>
            <a:r>
              <a:rPr sz="2000" spc="-5" dirty="0" smtClean="0">
                <a:solidFill>
                  <a:srgbClr val="3F3F3F"/>
                </a:solidFill>
                <a:cs typeface="Arial"/>
              </a:rPr>
              <a:t>.</a:t>
            </a:r>
            <a:endParaRPr lang="en-US" sz="2000" spc="-5" dirty="0">
              <a:solidFill>
                <a:srgbClr val="3F3F3F"/>
              </a:solidFill>
              <a:cs typeface="Arial"/>
            </a:endParaRPr>
          </a:p>
          <a:p>
            <a:pPr marL="355600" marR="478790" indent="-342900">
              <a:lnSpc>
                <a:spcPts val="2230"/>
              </a:lnSpc>
              <a:spcBef>
                <a:spcPts val="315"/>
              </a:spcBef>
              <a:buFont typeface="Arial" panose="020B0604020202020204" pitchFamily="34" charset="0"/>
              <a:buChar char="•"/>
            </a:pPr>
            <a:endParaRPr sz="2000" dirty="0">
              <a:cs typeface="Arial"/>
            </a:endParaRPr>
          </a:p>
          <a:p>
            <a:pPr marL="355600" marR="5080" indent="-342900">
              <a:lnSpc>
                <a:spcPts val="2230"/>
              </a:lnSpc>
              <a:spcBef>
                <a:spcPts val="1000"/>
              </a:spcBef>
              <a:buFont typeface="Arial" panose="020B0604020202020204" pitchFamily="34" charset="0"/>
              <a:buChar char="•"/>
            </a:pPr>
            <a:r>
              <a:rPr sz="2000" spc="-5" dirty="0">
                <a:solidFill>
                  <a:srgbClr val="3F3F3F"/>
                </a:solidFill>
                <a:cs typeface="Arial"/>
              </a:rPr>
              <a:t>Departments have </a:t>
            </a:r>
            <a:r>
              <a:rPr sz="2000" dirty="0">
                <a:solidFill>
                  <a:srgbClr val="3F3F3F"/>
                </a:solidFill>
                <a:cs typeface="Arial"/>
              </a:rPr>
              <a:t>access </a:t>
            </a:r>
            <a:r>
              <a:rPr sz="2000" spc="-5" dirty="0" smtClean="0">
                <a:solidFill>
                  <a:srgbClr val="3F3F3F"/>
                </a:solidFill>
                <a:cs typeface="Arial"/>
              </a:rPr>
              <a:t>information/</a:t>
            </a:r>
            <a:r>
              <a:rPr sz="2000" dirty="0" smtClean="0">
                <a:solidFill>
                  <a:srgbClr val="3F3F3F"/>
                </a:solidFill>
                <a:cs typeface="Arial"/>
              </a:rPr>
              <a:t>data </a:t>
            </a:r>
            <a:r>
              <a:rPr sz="2000" dirty="0">
                <a:solidFill>
                  <a:srgbClr val="3F3F3F"/>
                </a:solidFill>
                <a:cs typeface="Arial"/>
              </a:rPr>
              <a:t>of the other  </a:t>
            </a:r>
            <a:r>
              <a:rPr sz="2000" spc="-5" dirty="0" smtClean="0">
                <a:solidFill>
                  <a:srgbClr val="3F3F3F"/>
                </a:solidFill>
                <a:cs typeface="Arial"/>
              </a:rPr>
              <a:t>Departments</a:t>
            </a:r>
            <a:endParaRPr sz="2000" dirty="0">
              <a:cs typeface="Arial"/>
            </a:endParaRPr>
          </a:p>
        </p:txBody>
      </p:sp>
    </p:spTree>
    <p:extLst>
      <p:ext uri="{BB962C8B-B14F-4D97-AF65-F5344CB8AC3E}">
        <p14:creationId xmlns:p14="http://schemas.microsoft.com/office/powerpoint/2010/main" val="3671560067"/>
      </p:ext>
    </p:extLst>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862946987"/>
              </p:ext>
            </p:extLst>
          </p:nvPr>
        </p:nvGraphicFramePr>
        <p:xfrm>
          <a:off x="0" y="1503680"/>
          <a:ext cx="12192000" cy="5222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3"/>
          <p:cNvSpPr txBox="1">
            <a:spLocks noGrp="1"/>
          </p:cNvSpPr>
          <p:nvPr>
            <p:ph type="title"/>
          </p:nvPr>
        </p:nvSpPr>
        <p:spPr>
          <a:xfrm>
            <a:off x="3144520" y="606649"/>
            <a:ext cx="3429635" cy="1070165"/>
          </a:xfrm>
          <a:prstGeom prst="rect">
            <a:avLst/>
          </a:prstGeom>
        </p:spPr>
        <p:txBody>
          <a:bodyPr vert="horz" wrap="square" lIns="0" tIns="69215" rIns="0" bIns="0" rtlCol="0" anchor="ctr">
            <a:spAutoFit/>
          </a:bodyPr>
          <a:lstStyle/>
          <a:p>
            <a:pPr marL="450850" marR="5080" indent="-438150">
              <a:lnSpc>
                <a:spcPts val="3879"/>
              </a:lnSpc>
              <a:spcBef>
                <a:spcPts val="545"/>
              </a:spcBef>
            </a:pPr>
            <a:r>
              <a:rPr sz="3550" spc="-645" dirty="0"/>
              <a:t>ERP </a:t>
            </a:r>
            <a:r>
              <a:rPr sz="3550" spc="-229" dirty="0"/>
              <a:t>Application  </a:t>
            </a:r>
            <a:r>
              <a:rPr sz="3550" spc="-275" dirty="0"/>
              <a:t>Components</a:t>
            </a:r>
            <a:endParaRPr sz="3550"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387389750"/>
      </p:ext>
    </p:extLst>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47111" y="656590"/>
            <a:ext cx="3762375" cy="574040"/>
          </a:xfrm>
          <a:prstGeom prst="rect">
            <a:avLst/>
          </a:prstGeom>
        </p:spPr>
        <p:txBody>
          <a:bodyPr vert="horz" wrap="square" lIns="0" tIns="12700" rIns="0" bIns="0" rtlCol="0" anchor="ctr">
            <a:spAutoFit/>
          </a:bodyPr>
          <a:lstStyle/>
          <a:p>
            <a:pPr marL="12700">
              <a:spcBef>
                <a:spcPts val="100"/>
              </a:spcBef>
            </a:pPr>
            <a:r>
              <a:rPr spc="-650" dirty="0" smtClean="0"/>
              <a:t>ERP</a:t>
            </a:r>
            <a:r>
              <a:rPr spc="-325" dirty="0" smtClean="0"/>
              <a:t> </a:t>
            </a:r>
            <a:r>
              <a:rPr spc="-275" dirty="0" smtClean="0"/>
              <a:t>Components</a:t>
            </a:r>
            <a:endParaRPr spc="-275"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18</a:t>
            </a:fld>
            <a:endParaRPr lang="en-US" dirty="0"/>
          </a:p>
        </p:txBody>
      </p:sp>
      <p:sp>
        <p:nvSpPr>
          <p:cNvPr id="5" name="object 5"/>
          <p:cNvSpPr txBox="1"/>
          <p:nvPr/>
        </p:nvSpPr>
        <p:spPr>
          <a:xfrm>
            <a:off x="1340428" y="2731887"/>
            <a:ext cx="9175172" cy="2991075"/>
          </a:xfrm>
          <a:prstGeom prst="rect">
            <a:avLst/>
          </a:prstGeom>
        </p:spPr>
        <p:txBody>
          <a:bodyPr vert="horz" wrap="square" lIns="0" tIns="12700" rIns="0" bIns="0" rtlCol="0">
            <a:spAutoFit/>
          </a:bodyPr>
          <a:lstStyle/>
          <a:p>
            <a:pPr marL="12700">
              <a:lnSpc>
                <a:spcPts val="1939"/>
              </a:lnSpc>
              <a:spcBef>
                <a:spcPts val="100"/>
              </a:spcBef>
            </a:pPr>
            <a:r>
              <a:rPr sz="1700" b="1" spc="-130" dirty="0">
                <a:solidFill>
                  <a:srgbClr val="3F3F3F"/>
                </a:solidFill>
                <a:cs typeface="Verdana"/>
              </a:rPr>
              <a:t>Financial</a:t>
            </a:r>
            <a:r>
              <a:rPr sz="1700" b="1" spc="-120" dirty="0">
                <a:solidFill>
                  <a:srgbClr val="3F3F3F"/>
                </a:solidFill>
                <a:cs typeface="Verdana"/>
              </a:rPr>
              <a:t> </a:t>
            </a:r>
            <a:r>
              <a:rPr sz="1700" b="1" spc="-114" dirty="0" smtClean="0">
                <a:solidFill>
                  <a:srgbClr val="3F3F3F"/>
                </a:solidFill>
                <a:cs typeface="Verdana"/>
              </a:rPr>
              <a:t>Management</a:t>
            </a:r>
            <a:endParaRPr lang="en-US" sz="1700" b="1" spc="-114" dirty="0" smtClean="0">
              <a:solidFill>
                <a:srgbClr val="3F3F3F"/>
              </a:solidFill>
              <a:cs typeface="Verdana"/>
            </a:endParaRPr>
          </a:p>
          <a:p>
            <a:pPr marL="12700">
              <a:lnSpc>
                <a:spcPts val="1939"/>
              </a:lnSpc>
              <a:spcBef>
                <a:spcPts val="100"/>
              </a:spcBef>
            </a:pPr>
            <a:endParaRPr sz="1700" dirty="0">
              <a:cs typeface="Verdana"/>
            </a:endParaRPr>
          </a:p>
          <a:p>
            <a:pPr marL="641350" marR="31115" indent="-285750">
              <a:lnSpc>
                <a:spcPct val="90000"/>
              </a:lnSpc>
              <a:spcBef>
                <a:spcPts val="305"/>
              </a:spcBef>
              <a:buFont typeface="Arial" panose="020B0604020202020204" pitchFamily="34" charset="0"/>
              <a:buChar char="•"/>
            </a:pPr>
            <a:r>
              <a:rPr sz="1700" dirty="0">
                <a:solidFill>
                  <a:srgbClr val="3F3F3F"/>
                </a:solidFill>
                <a:cs typeface="Verdana"/>
              </a:rPr>
              <a:t>At</a:t>
            </a:r>
            <a:r>
              <a:rPr sz="1700" spc="-135" dirty="0">
                <a:solidFill>
                  <a:srgbClr val="3F3F3F"/>
                </a:solidFill>
                <a:cs typeface="Verdana"/>
              </a:rPr>
              <a:t> </a:t>
            </a:r>
            <a:r>
              <a:rPr sz="1700" spc="-15" dirty="0">
                <a:solidFill>
                  <a:srgbClr val="3F3F3F"/>
                </a:solidFill>
                <a:cs typeface="Verdana"/>
              </a:rPr>
              <a:t>the</a:t>
            </a:r>
            <a:r>
              <a:rPr sz="1700" spc="-135" dirty="0">
                <a:solidFill>
                  <a:srgbClr val="3F3F3F"/>
                </a:solidFill>
                <a:cs typeface="Verdana"/>
              </a:rPr>
              <a:t> </a:t>
            </a:r>
            <a:r>
              <a:rPr sz="1700" spc="40" dirty="0">
                <a:solidFill>
                  <a:srgbClr val="3F3F3F"/>
                </a:solidFill>
                <a:cs typeface="Verdana"/>
              </a:rPr>
              <a:t>core</a:t>
            </a:r>
            <a:r>
              <a:rPr sz="1700" spc="-135" dirty="0">
                <a:solidFill>
                  <a:srgbClr val="3F3F3F"/>
                </a:solidFill>
                <a:cs typeface="Verdana"/>
              </a:rPr>
              <a:t> </a:t>
            </a:r>
            <a:r>
              <a:rPr sz="1700" spc="10" dirty="0">
                <a:solidFill>
                  <a:srgbClr val="3F3F3F"/>
                </a:solidFill>
                <a:cs typeface="Verdana"/>
              </a:rPr>
              <a:t>of</a:t>
            </a:r>
            <a:r>
              <a:rPr sz="1700" spc="-125" dirty="0">
                <a:solidFill>
                  <a:srgbClr val="3F3F3F"/>
                </a:solidFill>
                <a:cs typeface="Verdana"/>
              </a:rPr>
              <a:t> </a:t>
            </a:r>
            <a:r>
              <a:rPr sz="1700" spc="-114" dirty="0">
                <a:solidFill>
                  <a:srgbClr val="3F3F3F"/>
                </a:solidFill>
                <a:cs typeface="Verdana"/>
              </a:rPr>
              <a:t>ERP</a:t>
            </a:r>
            <a:r>
              <a:rPr sz="1700" spc="-130" dirty="0">
                <a:solidFill>
                  <a:srgbClr val="3F3F3F"/>
                </a:solidFill>
                <a:cs typeface="Verdana"/>
              </a:rPr>
              <a:t> </a:t>
            </a:r>
            <a:r>
              <a:rPr sz="1700" spc="5" dirty="0">
                <a:solidFill>
                  <a:srgbClr val="3F3F3F"/>
                </a:solidFill>
                <a:cs typeface="Verdana"/>
              </a:rPr>
              <a:t>are</a:t>
            </a:r>
            <a:r>
              <a:rPr sz="1700" spc="-135" dirty="0">
                <a:solidFill>
                  <a:srgbClr val="3F3F3F"/>
                </a:solidFill>
                <a:cs typeface="Verdana"/>
              </a:rPr>
              <a:t> </a:t>
            </a:r>
            <a:r>
              <a:rPr sz="1700" spc="-15" dirty="0">
                <a:solidFill>
                  <a:srgbClr val="3F3F3F"/>
                </a:solidFill>
                <a:cs typeface="Verdana"/>
              </a:rPr>
              <a:t>the</a:t>
            </a:r>
            <a:r>
              <a:rPr sz="1700" spc="-135" dirty="0">
                <a:solidFill>
                  <a:srgbClr val="3F3F3F"/>
                </a:solidFill>
                <a:cs typeface="Verdana"/>
              </a:rPr>
              <a:t> </a:t>
            </a:r>
            <a:r>
              <a:rPr sz="1700" dirty="0">
                <a:solidFill>
                  <a:srgbClr val="3F3F3F"/>
                </a:solidFill>
                <a:cs typeface="Verdana"/>
              </a:rPr>
              <a:t>financial</a:t>
            </a:r>
            <a:r>
              <a:rPr sz="1700" spc="-135" dirty="0">
                <a:solidFill>
                  <a:srgbClr val="3F3F3F"/>
                </a:solidFill>
                <a:cs typeface="Verdana"/>
              </a:rPr>
              <a:t> </a:t>
            </a:r>
            <a:r>
              <a:rPr sz="1700" spc="-50" dirty="0">
                <a:solidFill>
                  <a:srgbClr val="3F3F3F"/>
                </a:solidFill>
                <a:cs typeface="Verdana"/>
              </a:rPr>
              <a:t>modules</a:t>
            </a:r>
            <a:r>
              <a:rPr sz="1700" spc="-50" dirty="0" smtClean="0">
                <a:solidFill>
                  <a:srgbClr val="3F3F3F"/>
                </a:solidFill>
                <a:cs typeface="Verdana"/>
              </a:rPr>
              <a:t>,</a:t>
            </a:r>
            <a:r>
              <a:rPr lang="en-US" sz="1700" spc="-10" dirty="0">
                <a:solidFill>
                  <a:srgbClr val="3F3F3F"/>
                </a:solidFill>
                <a:cs typeface="Verdana"/>
              </a:rPr>
              <a:t> including </a:t>
            </a:r>
            <a:r>
              <a:rPr lang="en-US" sz="1700" dirty="0">
                <a:solidFill>
                  <a:srgbClr val="3F3F3F"/>
                </a:solidFill>
                <a:cs typeface="Verdana"/>
              </a:rPr>
              <a:t>general </a:t>
            </a:r>
            <a:r>
              <a:rPr lang="en-US" sz="1700" spc="-25" dirty="0">
                <a:solidFill>
                  <a:srgbClr val="3F3F3F"/>
                </a:solidFill>
                <a:cs typeface="Verdana"/>
              </a:rPr>
              <a:t>ledger, </a:t>
            </a:r>
            <a:r>
              <a:rPr lang="en-US" sz="1700" spc="30" dirty="0">
                <a:solidFill>
                  <a:srgbClr val="3F3F3F"/>
                </a:solidFill>
                <a:cs typeface="Verdana"/>
              </a:rPr>
              <a:t>accounts </a:t>
            </a:r>
            <a:r>
              <a:rPr lang="en-US" sz="1700" spc="5" dirty="0">
                <a:solidFill>
                  <a:srgbClr val="3F3F3F"/>
                </a:solidFill>
                <a:cs typeface="Verdana"/>
              </a:rPr>
              <a:t>receivable,  </a:t>
            </a:r>
            <a:r>
              <a:rPr lang="en-US" sz="1700" spc="30" dirty="0">
                <a:solidFill>
                  <a:srgbClr val="3F3F3F"/>
                </a:solidFill>
                <a:cs typeface="Verdana"/>
              </a:rPr>
              <a:t>accounts </a:t>
            </a:r>
            <a:r>
              <a:rPr lang="en-US" sz="1700" spc="20" dirty="0">
                <a:solidFill>
                  <a:srgbClr val="3F3F3F"/>
                </a:solidFill>
                <a:cs typeface="Verdana"/>
              </a:rPr>
              <a:t>payable, </a:t>
            </a:r>
            <a:r>
              <a:rPr lang="en-US" sz="1700" spc="-50" dirty="0">
                <a:solidFill>
                  <a:srgbClr val="3F3F3F"/>
                </a:solidFill>
                <a:cs typeface="Verdana"/>
              </a:rPr>
              <a:t>billing </a:t>
            </a:r>
            <a:r>
              <a:rPr lang="en-US" sz="1700" spc="70" dirty="0">
                <a:solidFill>
                  <a:srgbClr val="3F3F3F"/>
                </a:solidFill>
                <a:cs typeface="Verdana"/>
              </a:rPr>
              <a:t>and </a:t>
            </a:r>
            <a:r>
              <a:rPr lang="en-US" sz="1700" spc="-35" dirty="0">
                <a:solidFill>
                  <a:srgbClr val="3F3F3F"/>
                </a:solidFill>
                <a:cs typeface="Verdana"/>
              </a:rPr>
              <a:t>fixed </a:t>
            </a:r>
            <a:r>
              <a:rPr lang="en-US" sz="1700" spc="-65" dirty="0">
                <a:solidFill>
                  <a:srgbClr val="3F3F3F"/>
                </a:solidFill>
                <a:cs typeface="Verdana"/>
              </a:rPr>
              <a:t>asset  </a:t>
            </a:r>
            <a:r>
              <a:rPr lang="en-US" sz="1700" spc="5" dirty="0">
                <a:solidFill>
                  <a:srgbClr val="3F3F3F"/>
                </a:solidFill>
                <a:cs typeface="Verdana"/>
              </a:rPr>
              <a:t>management. </a:t>
            </a:r>
            <a:r>
              <a:rPr lang="en-US" sz="1700" spc="-204" dirty="0">
                <a:solidFill>
                  <a:srgbClr val="3F3F3F"/>
                </a:solidFill>
                <a:cs typeface="Verdana"/>
              </a:rPr>
              <a:t>If </a:t>
            </a:r>
            <a:r>
              <a:rPr lang="en-US" sz="1700" spc="-75" dirty="0">
                <a:solidFill>
                  <a:srgbClr val="3F3F3F"/>
                </a:solidFill>
                <a:cs typeface="Verdana"/>
              </a:rPr>
              <a:t>your </a:t>
            </a:r>
            <a:r>
              <a:rPr lang="en-US" sz="1700" spc="-20" dirty="0">
                <a:solidFill>
                  <a:srgbClr val="3F3F3F"/>
                </a:solidFill>
                <a:cs typeface="Verdana"/>
              </a:rPr>
              <a:t>organization </a:t>
            </a:r>
            <a:r>
              <a:rPr lang="en-US" sz="1700" spc="-170" dirty="0">
                <a:solidFill>
                  <a:srgbClr val="3F3F3F"/>
                </a:solidFill>
                <a:cs typeface="Verdana"/>
              </a:rPr>
              <a:t>is </a:t>
            </a:r>
            <a:r>
              <a:rPr lang="en-US" sz="1700" spc="-20" dirty="0">
                <a:solidFill>
                  <a:srgbClr val="3F3F3F"/>
                </a:solidFill>
                <a:cs typeface="Verdana"/>
              </a:rPr>
              <a:t>considering</a:t>
            </a:r>
            <a:r>
              <a:rPr lang="en-US" sz="1700" spc="-300" dirty="0">
                <a:solidFill>
                  <a:srgbClr val="3F3F3F"/>
                </a:solidFill>
                <a:cs typeface="Verdana"/>
              </a:rPr>
              <a:t> </a:t>
            </a:r>
            <a:r>
              <a:rPr lang="en-US" sz="1700" spc="-15" dirty="0">
                <a:solidFill>
                  <a:srgbClr val="3F3F3F"/>
                </a:solidFill>
                <a:cs typeface="Verdana"/>
              </a:rPr>
              <a:t>the  </a:t>
            </a:r>
            <a:r>
              <a:rPr lang="en-US" sz="1700" spc="5" dirty="0">
                <a:solidFill>
                  <a:srgbClr val="3F3F3F"/>
                </a:solidFill>
                <a:cs typeface="Verdana"/>
              </a:rPr>
              <a:t>move </a:t>
            </a:r>
            <a:r>
              <a:rPr lang="en-US" sz="1700" spc="-5" dirty="0">
                <a:solidFill>
                  <a:srgbClr val="3F3F3F"/>
                </a:solidFill>
                <a:cs typeface="Verdana"/>
              </a:rPr>
              <a:t>to </a:t>
            </a:r>
            <a:r>
              <a:rPr lang="en-US" sz="1700" spc="45" dirty="0">
                <a:solidFill>
                  <a:srgbClr val="3F3F3F"/>
                </a:solidFill>
                <a:cs typeface="Verdana"/>
              </a:rPr>
              <a:t>an </a:t>
            </a:r>
            <a:r>
              <a:rPr lang="en-US" sz="1700" spc="-114" dirty="0">
                <a:solidFill>
                  <a:srgbClr val="3F3F3F"/>
                </a:solidFill>
                <a:cs typeface="Verdana"/>
              </a:rPr>
              <a:t>ERP </a:t>
            </a:r>
            <a:r>
              <a:rPr lang="en-US" sz="1700" spc="-105" dirty="0">
                <a:solidFill>
                  <a:srgbClr val="3F3F3F"/>
                </a:solidFill>
                <a:cs typeface="Verdana"/>
              </a:rPr>
              <a:t>system </a:t>
            </a:r>
            <a:r>
              <a:rPr lang="en-US" sz="1700" spc="-5" dirty="0">
                <a:solidFill>
                  <a:srgbClr val="3F3F3F"/>
                </a:solidFill>
                <a:cs typeface="Verdana"/>
              </a:rPr>
              <a:t>to </a:t>
            </a:r>
            <a:r>
              <a:rPr lang="en-US" sz="1700" spc="-45" dirty="0">
                <a:solidFill>
                  <a:srgbClr val="3F3F3F"/>
                </a:solidFill>
                <a:cs typeface="Verdana"/>
              </a:rPr>
              <a:t>support </a:t>
            </a:r>
            <a:r>
              <a:rPr lang="en-US" sz="1700" spc="-25" dirty="0">
                <a:solidFill>
                  <a:srgbClr val="3F3F3F"/>
                </a:solidFill>
                <a:cs typeface="Verdana"/>
              </a:rPr>
              <a:t>expansion </a:t>
            </a:r>
            <a:r>
              <a:rPr lang="en-US" sz="1700" spc="-40" dirty="0">
                <a:solidFill>
                  <a:srgbClr val="3F3F3F"/>
                </a:solidFill>
                <a:cs typeface="Verdana"/>
              </a:rPr>
              <a:t>into  </a:t>
            </a:r>
            <a:r>
              <a:rPr lang="en-US" sz="1700" spc="20" dirty="0">
                <a:solidFill>
                  <a:srgbClr val="3F3F3F"/>
                </a:solidFill>
                <a:cs typeface="Verdana"/>
              </a:rPr>
              <a:t>global </a:t>
            </a:r>
            <a:r>
              <a:rPr lang="en-US" sz="1700" spc="-85" dirty="0">
                <a:solidFill>
                  <a:srgbClr val="3F3F3F"/>
                </a:solidFill>
                <a:cs typeface="Verdana"/>
              </a:rPr>
              <a:t>markets, </a:t>
            </a:r>
            <a:r>
              <a:rPr lang="en-US" sz="1700" dirty="0">
                <a:solidFill>
                  <a:srgbClr val="3F3F3F"/>
                </a:solidFill>
                <a:cs typeface="Verdana"/>
              </a:rPr>
              <a:t>make </a:t>
            </a:r>
            <a:r>
              <a:rPr lang="en-US" sz="1700" spc="-100" dirty="0">
                <a:solidFill>
                  <a:srgbClr val="3F3F3F"/>
                </a:solidFill>
                <a:cs typeface="Verdana"/>
              </a:rPr>
              <a:t>sure </a:t>
            </a:r>
            <a:r>
              <a:rPr lang="en-US" sz="1700" spc="-25" dirty="0">
                <a:solidFill>
                  <a:srgbClr val="3F3F3F"/>
                </a:solidFill>
                <a:cs typeface="Verdana"/>
              </a:rPr>
              <a:t>that </a:t>
            </a:r>
            <a:r>
              <a:rPr lang="en-US" sz="1700" spc="-55" dirty="0">
                <a:solidFill>
                  <a:srgbClr val="3F3F3F"/>
                </a:solidFill>
                <a:cs typeface="Verdana"/>
              </a:rPr>
              <a:t>multiple </a:t>
            </a:r>
            <a:r>
              <a:rPr lang="en-US" sz="1700" spc="-25" dirty="0">
                <a:solidFill>
                  <a:srgbClr val="3F3F3F"/>
                </a:solidFill>
                <a:cs typeface="Verdana"/>
              </a:rPr>
              <a:t>currencies  </a:t>
            </a:r>
            <a:r>
              <a:rPr lang="en-US" sz="1700" spc="65" dirty="0">
                <a:solidFill>
                  <a:srgbClr val="3F3F3F"/>
                </a:solidFill>
                <a:cs typeface="Verdana"/>
              </a:rPr>
              <a:t>and</a:t>
            </a:r>
            <a:r>
              <a:rPr lang="en-US" sz="1700" spc="-130" dirty="0">
                <a:solidFill>
                  <a:srgbClr val="3F3F3F"/>
                </a:solidFill>
                <a:cs typeface="Verdana"/>
              </a:rPr>
              <a:t> </a:t>
            </a:r>
            <a:r>
              <a:rPr lang="en-US" sz="1700" spc="10" dirty="0">
                <a:solidFill>
                  <a:srgbClr val="3F3F3F"/>
                </a:solidFill>
                <a:cs typeface="Verdana"/>
              </a:rPr>
              <a:t>languages</a:t>
            </a:r>
            <a:r>
              <a:rPr lang="en-US" sz="1700" spc="-130" dirty="0">
                <a:solidFill>
                  <a:srgbClr val="3F3F3F"/>
                </a:solidFill>
                <a:cs typeface="Verdana"/>
              </a:rPr>
              <a:t> </a:t>
            </a:r>
            <a:r>
              <a:rPr lang="en-US" sz="1700" spc="5" dirty="0">
                <a:solidFill>
                  <a:srgbClr val="3F3F3F"/>
                </a:solidFill>
                <a:cs typeface="Verdana"/>
              </a:rPr>
              <a:t>are</a:t>
            </a:r>
            <a:r>
              <a:rPr lang="en-US" sz="1700" spc="-135" dirty="0">
                <a:solidFill>
                  <a:srgbClr val="3F3F3F"/>
                </a:solidFill>
                <a:cs typeface="Verdana"/>
              </a:rPr>
              <a:t> </a:t>
            </a:r>
            <a:r>
              <a:rPr lang="en-US" sz="1700" spc="-30" dirty="0">
                <a:solidFill>
                  <a:srgbClr val="3F3F3F"/>
                </a:solidFill>
                <a:cs typeface="Verdana"/>
              </a:rPr>
              <a:t>supported,</a:t>
            </a:r>
            <a:r>
              <a:rPr lang="en-US" sz="1700" spc="-114" dirty="0">
                <a:solidFill>
                  <a:srgbClr val="3F3F3F"/>
                </a:solidFill>
                <a:cs typeface="Verdana"/>
              </a:rPr>
              <a:t> </a:t>
            </a:r>
            <a:r>
              <a:rPr lang="en-US" sz="1700" spc="-45" dirty="0">
                <a:solidFill>
                  <a:srgbClr val="3F3F3F"/>
                </a:solidFill>
                <a:cs typeface="Verdana"/>
              </a:rPr>
              <a:t>as</a:t>
            </a:r>
            <a:r>
              <a:rPr lang="en-US" sz="1700" spc="-140" dirty="0">
                <a:solidFill>
                  <a:srgbClr val="3F3F3F"/>
                </a:solidFill>
                <a:cs typeface="Verdana"/>
              </a:rPr>
              <a:t> </a:t>
            </a:r>
            <a:r>
              <a:rPr lang="en-US" sz="1700" spc="-50" dirty="0">
                <a:solidFill>
                  <a:srgbClr val="3F3F3F"/>
                </a:solidFill>
                <a:cs typeface="Verdana"/>
              </a:rPr>
              <a:t>well</a:t>
            </a:r>
            <a:r>
              <a:rPr lang="en-US" sz="1700" spc="-130" dirty="0">
                <a:solidFill>
                  <a:srgbClr val="3F3F3F"/>
                </a:solidFill>
                <a:cs typeface="Verdana"/>
              </a:rPr>
              <a:t> </a:t>
            </a:r>
            <a:r>
              <a:rPr lang="en-US" sz="1700" spc="-50" dirty="0">
                <a:solidFill>
                  <a:srgbClr val="3F3F3F"/>
                </a:solidFill>
                <a:cs typeface="Verdana"/>
              </a:rPr>
              <a:t>as</a:t>
            </a:r>
            <a:r>
              <a:rPr lang="en-US" sz="1700" spc="-130" dirty="0">
                <a:solidFill>
                  <a:srgbClr val="3F3F3F"/>
                </a:solidFill>
                <a:cs typeface="Verdana"/>
              </a:rPr>
              <a:t> </a:t>
            </a:r>
            <a:r>
              <a:rPr lang="en-US" sz="1700" spc="-40" dirty="0">
                <a:solidFill>
                  <a:srgbClr val="3F3F3F"/>
                </a:solidFill>
                <a:cs typeface="Verdana"/>
              </a:rPr>
              <a:t>regulatory  </a:t>
            </a:r>
            <a:r>
              <a:rPr lang="en-US" sz="1700" spc="45" dirty="0">
                <a:solidFill>
                  <a:srgbClr val="3F3F3F"/>
                </a:solidFill>
                <a:cs typeface="Verdana"/>
              </a:rPr>
              <a:t>compliance</a:t>
            </a:r>
            <a:r>
              <a:rPr lang="en-US" sz="1700" spc="-140" dirty="0">
                <a:solidFill>
                  <a:srgbClr val="3F3F3F"/>
                </a:solidFill>
                <a:cs typeface="Verdana"/>
              </a:rPr>
              <a:t> </a:t>
            </a:r>
            <a:r>
              <a:rPr lang="en-US" sz="1700" spc="-80" dirty="0">
                <a:solidFill>
                  <a:srgbClr val="3F3F3F"/>
                </a:solidFill>
                <a:cs typeface="Verdana"/>
              </a:rPr>
              <a:t>in</a:t>
            </a:r>
            <a:r>
              <a:rPr lang="en-US" sz="1700" spc="-125" dirty="0">
                <a:solidFill>
                  <a:srgbClr val="3F3F3F"/>
                </a:solidFill>
                <a:cs typeface="Verdana"/>
              </a:rPr>
              <a:t> </a:t>
            </a:r>
            <a:r>
              <a:rPr lang="en-US" sz="1700" spc="-10" dirty="0">
                <a:solidFill>
                  <a:srgbClr val="3F3F3F"/>
                </a:solidFill>
                <a:cs typeface="Verdana"/>
              </a:rPr>
              <a:t>the</a:t>
            </a:r>
            <a:r>
              <a:rPr lang="en-US" sz="1700" spc="-135" dirty="0">
                <a:solidFill>
                  <a:srgbClr val="3F3F3F"/>
                </a:solidFill>
                <a:cs typeface="Verdana"/>
              </a:rPr>
              <a:t> </a:t>
            </a:r>
            <a:r>
              <a:rPr lang="en-US" sz="1700" spc="-190" dirty="0">
                <a:solidFill>
                  <a:srgbClr val="3F3F3F"/>
                </a:solidFill>
                <a:cs typeface="Verdana"/>
              </a:rPr>
              <a:t>U.S.</a:t>
            </a:r>
            <a:r>
              <a:rPr lang="en-US" sz="1700" spc="-135" dirty="0">
                <a:solidFill>
                  <a:srgbClr val="3F3F3F"/>
                </a:solidFill>
                <a:cs typeface="Verdana"/>
              </a:rPr>
              <a:t> </a:t>
            </a:r>
            <a:r>
              <a:rPr lang="en-US" sz="1700" spc="70" dirty="0">
                <a:solidFill>
                  <a:srgbClr val="3F3F3F"/>
                </a:solidFill>
                <a:cs typeface="Verdana"/>
              </a:rPr>
              <a:t>and</a:t>
            </a:r>
            <a:r>
              <a:rPr lang="en-US" sz="1700" spc="-135" dirty="0">
                <a:solidFill>
                  <a:srgbClr val="3F3F3F"/>
                </a:solidFill>
                <a:cs typeface="Verdana"/>
              </a:rPr>
              <a:t> </a:t>
            </a:r>
            <a:r>
              <a:rPr lang="en-US" sz="1700" spc="-80" dirty="0">
                <a:solidFill>
                  <a:srgbClr val="3F3F3F"/>
                </a:solidFill>
                <a:cs typeface="Verdana"/>
              </a:rPr>
              <a:t>in</a:t>
            </a:r>
            <a:r>
              <a:rPr lang="en-US" sz="1700" spc="-135" dirty="0">
                <a:solidFill>
                  <a:srgbClr val="3F3F3F"/>
                </a:solidFill>
                <a:cs typeface="Verdana"/>
              </a:rPr>
              <a:t> </a:t>
            </a:r>
            <a:r>
              <a:rPr lang="en-US" sz="1700" spc="-25" dirty="0">
                <a:solidFill>
                  <a:srgbClr val="3F3F3F"/>
                </a:solidFill>
                <a:cs typeface="Verdana"/>
              </a:rPr>
              <a:t>foreign</a:t>
            </a:r>
            <a:r>
              <a:rPr lang="en-US" sz="1700" spc="-130" dirty="0">
                <a:solidFill>
                  <a:srgbClr val="3F3F3F"/>
                </a:solidFill>
                <a:cs typeface="Verdana"/>
              </a:rPr>
              <a:t> </a:t>
            </a:r>
            <a:r>
              <a:rPr lang="en-US" sz="1700" spc="-50" dirty="0" smtClean="0">
                <a:solidFill>
                  <a:srgbClr val="3F3F3F"/>
                </a:solidFill>
                <a:cs typeface="Verdana"/>
              </a:rPr>
              <a:t>countries.</a:t>
            </a:r>
          </a:p>
          <a:p>
            <a:pPr marL="355600" marR="31115">
              <a:lnSpc>
                <a:spcPct val="90000"/>
              </a:lnSpc>
              <a:spcBef>
                <a:spcPts val="305"/>
              </a:spcBef>
            </a:pPr>
            <a:endParaRPr lang="en-US" sz="1700" dirty="0" smtClean="0">
              <a:cs typeface="Verdana"/>
            </a:endParaRPr>
          </a:p>
          <a:p>
            <a:pPr marL="641350" marR="31115" indent="-285750">
              <a:lnSpc>
                <a:spcPct val="90000"/>
              </a:lnSpc>
              <a:spcBef>
                <a:spcPts val="305"/>
              </a:spcBef>
              <a:buFont typeface="Arial" panose="020B0604020202020204" pitchFamily="34" charset="0"/>
              <a:buChar char="•"/>
            </a:pPr>
            <a:r>
              <a:rPr lang="en-US" sz="1700" spc="-25" dirty="0" smtClean="0">
                <a:solidFill>
                  <a:srgbClr val="3F3F3F"/>
                </a:solidFill>
                <a:cs typeface="Verdana"/>
              </a:rPr>
              <a:t>Other </a:t>
            </a:r>
            <a:r>
              <a:rPr lang="en-US" sz="1700" spc="-30" dirty="0">
                <a:solidFill>
                  <a:srgbClr val="3F3F3F"/>
                </a:solidFill>
                <a:cs typeface="Verdana"/>
              </a:rPr>
              <a:t>functionality </a:t>
            </a:r>
            <a:r>
              <a:rPr lang="en-US" sz="1700" spc="-80" dirty="0">
                <a:solidFill>
                  <a:srgbClr val="3F3F3F"/>
                </a:solidFill>
                <a:cs typeface="Verdana"/>
              </a:rPr>
              <a:t>in </a:t>
            </a:r>
            <a:r>
              <a:rPr lang="en-US" sz="1700" spc="-15" dirty="0">
                <a:solidFill>
                  <a:srgbClr val="3F3F3F"/>
                </a:solidFill>
                <a:cs typeface="Verdana"/>
              </a:rPr>
              <a:t>the </a:t>
            </a:r>
            <a:r>
              <a:rPr lang="en-US" sz="1700" dirty="0">
                <a:solidFill>
                  <a:srgbClr val="3F3F3F"/>
                </a:solidFill>
                <a:cs typeface="Verdana"/>
              </a:rPr>
              <a:t>financial </a:t>
            </a:r>
            <a:r>
              <a:rPr lang="en-US" sz="1700" spc="20" dirty="0">
                <a:solidFill>
                  <a:srgbClr val="3F3F3F"/>
                </a:solidFill>
                <a:cs typeface="Verdana"/>
              </a:rPr>
              <a:t>management  </a:t>
            </a:r>
            <a:r>
              <a:rPr lang="en-US" sz="1700" spc="-35" dirty="0">
                <a:solidFill>
                  <a:srgbClr val="3F3F3F"/>
                </a:solidFill>
                <a:cs typeface="Verdana"/>
              </a:rPr>
              <a:t>modules </a:t>
            </a:r>
            <a:r>
              <a:rPr lang="en-US" sz="1700" spc="-100" dirty="0">
                <a:solidFill>
                  <a:srgbClr val="3F3F3F"/>
                </a:solidFill>
                <a:cs typeface="Verdana"/>
              </a:rPr>
              <a:t>will </a:t>
            </a:r>
            <a:r>
              <a:rPr lang="en-US" sz="1700" spc="10" dirty="0">
                <a:solidFill>
                  <a:srgbClr val="3F3F3F"/>
                </a:solidFill>
                <a:cs typeface="Verdana"/>
              </a:rPr>
              <a:t>include </a:t>
            </a:r>
            <a:r>
              <a:rPr lang="en-US" sz="1700" spc="-20" dirty="0">
                <a:solidFill>
                  <a:srgbClr val="3F3F3F"/>
                </a:solidFill>
                <a:cs typeface="Verdana"/>
              </a:rPr>
              <a:t>budgets, </a:t>
            </a:r>
            <a:r>
              <a:rPr lang="en-US" sz="1700" spc="-40" dirty="0">
                <a:solidFill>
                  <a:srgbClr val="3F3F3F"/>
                </a:solidFill>
                <a:cs typeface="Verdana"/>
              </a:rPr>
              <a:t>cash-flow, </a:t>
            </a:r>
            <a:r>
              <a:rPr lang="en-US" sz="1700" spc="-15" dirty="0">
                <a:solidFill>
                  <a:srgbClr val="3F3F3F"/>
                </a:solidFill>
                <a:cs typeface="Verdana"/>
              </a:rPr>
              <a:t>expense  </a:t>
            </a:r>
            <a:r>
              <a:rPr lang="en-US" sz="1700" spc="65" dirty="0">
                <a:solidFill>
                  <a:srgbClr val="3F3F3F"/>
                </a:solidFill>
                <a:cs typeface="Verdana"/>
              </a:rPr>
              <a:t>and</a:t>
            </a:r>
            <a:r>
              <a:rPr lang="en-US" sz="1700" spc="-130" dirty="0">
                <a:solidFill>
                  <a:srgbClr val="3F3F3F"/>
                </a:solidFill>
                <a:cs typeface="Verdana"/>
              </a:rPr>
              <a:t> </a:t>
            </a:r>
            <a:r>
              <a:rPr lang="en-US" sz="1700" spc="-50" dirty="0">
                <a:solidFill>
                  <a:srgbClr val="3F3F3F"/>
                </a:solidFill>
                <a:cs typeface="Verdana"/>
              </a:rPr>
              <a:t>tax</a:t>
            </a:r>
            <a:r>
              <a:rPr lang="en-US" sz="1700" spc="-135" dirty="0">
                <a:solidFill>
                  <a:srgbClr val="3F3F3F"/>
                </a:solidFill>
                <a:cs typeface="Verdana"/>
              </a:rPr>
              <a:t> </a:t>
            </a:r>
            <a:r>
              <a:rPr lang="en-US" sz="1700" spc="-45" dirty="0">
                <a:solidFill>
                  <a:srgbClr val="3F3F3F"/>
                </a:solidFill>
                <a:cs typeface="Verdana"/>
              </a:rPr>
              <a:t>reporting.</a:t>
            </a:r>
            <a:r>
              <a:rPr lang="en-US" sz="1700" spc="-135" dirty="0">
                <a:solidFill>
                  <a:srgbClr val="3F3F3F"/>
                </a:solidFill>
                <a:cs typeface="Verdana"/>
              </a:rPr>
              <a:t> </a:t>
            </a:r>
            <a:r>
              <a:rPr lang="en-US" sz="1700" spc="-95" dirty="0">
                <a:solidFill>
                  <a:srgbClr val="3F3F3F"/>
                </a:solidFill>
                <a:cs typeface="Verdana"/>
              </a:rPr>
              <a:t>The</a:t>
            </a:r>
            <a:r>
              <a:rPr lang="en-US" sz="1700" spc="-130" dirty="0">
                <a:solidFill>
                  <a:srgbClr val="3F3F3F"/>
                </a:solidFill>
                <a:cs typeface="Verdana"/>
              </a:rPr>
              <a:t> </a:t>
            </a:r>
            <a:r>
              <a:rPr lang="en-US" sz="1700" spc="-5" dirty="0">
                <a:solidFill>
                  <a:srgbClr val="3F3F3F"/>
                </a:solidFill>
                <a:cs typeface="Verdana"/>
              </a:rPr>
              <a:t>evaluation</a:t>
            </a:r>
            <a:r>
              <a:rPr lang="en-US" sz="1700" spc="-130" dirty="0">
                <a:solidFill>
                  <a:srgbClr val="3F3F3F"/>
                </a:solidFill>
                <a:cs typeface="Verdana"/>
              </a:rPr>
              <a:t> </a:t>
            </a:r>
            <a:r>
              <a:rPr lang="en-US" sz="1700" spc="15" dirty="0">
                <a:solidFill>
                  <a:srgbClr val="3F3F3F"/>
                </a:solidFill>
                <a:cs typeface="Verdana"/>
              </a:rPr>
              <a:t>team</a:t>
            </a:r>
            <a:r>
              <a:rPr lang="en-US" sz="1700" spc="-150" dirty="0">
                <a:solidFill>
                  <a:srgbClr val="3F3F3F"/>
                </a:solidFill>
                <a:cs typeface="Verdana"/>
              </a:rPr>
              <a:t> </a:t>
            </a:r>
            <a:r>
              <a:rPr lang="en-US" sz="1700" spc="-45" dirty="0">
                <a:solidFill>
                  <a:srgbClr val="3F3F3F"/>
                </a:solidFill>
                <a:cs typeface="Verdana"/>
              </a:rPr>
              <a:t>should</a:t>
            </a:r>
            <a:r>
              <a:rPr lang="en-US" sz="1700" spc="-135" dirty="0">
                <a:solidFill>
                  <a:srgbClr val="3F3F3F"/>
                </a:solidFill>
                <a:cs typeface="Verdana"/>
              </a:rPr>
              <a:t> </a:t>
            </a:r>
            <a:r>
              <a:rPr lang="en-US" sz="1700" spc="-10" dirty="0">
                <a:solidFill>
                  <a:srgbClr val="3F3F3F"/>
                </a:solidFill>
                <a:cs typeface="Verdana"/>
              </a:rPr>
              <a:t>focus  </a:t>
            </a:r>
            <a:r>
              <a:rPr lang="en-US" sz="1700" spc="15" dirty="0">
                <a:solidFill>
                  <a:srgbClr val="3F3F3F"/>
                </a:solidFill>
                <a:cs typeface="Verdana"/>
              </a:rPr>
              <a:t>on </a:t>
            </a:r>
            <a:r>
              <a:rPr lang="en-US" sz="1700" spc="-15" dirty="0">
                <a:solidFill>
                  <a:srgbClr val="3F3F3F"/>
                </a:solidFill>
                <a:cs typeface="Verdana"/>
              </a:rPr>
              <a:t>areas </a:t>
            </a:r>
            <a:r>
              <a:rPr lang="en-US" sz="1700" spc="-20" dirty="0">
                <a:solidFill>
                  <a:srgbClr val="3F3F3F"/>
                </a:solidFill>
                <a:cs typeface="Verdana"/>
              </a:rPr>
              <a:t>that </a:t>
            </a:r>
            <a:r>
              <a:rPr lang="en-US" sz="1700" spc="5" dirty="0">
                <a:solidFill>
                  <a:srgbClr val="3F3F3F"/>
                </a:solidFill>
                <a:cs typeface="Verdana"/>
              </a:rPr>
              <a:t>are </a:t>
            </a:r>
            <a:r>
              <a:rPr lang="en-US" sz="1700" spc="-85" dirty="0">
                <a:solidFill>
                  <a:srgbClr val="3F3F3F"/>
                </a:solidFill>
                <a:cs typeface="Verdana"/>
              </a:rPr>
              <a:t>most </a:t>
            </a:r>
            <a:r>
              <a:rPr lang="en-US" sz="1700" spc="-35" dirty="0">
                <a:solidFill>
                  <a:srgbClr val="3F3F3F"/>
                </a:solidFill>
                <a:cs typeface="Verdana"/>
              </a:rPr>
              <a:t>important </a:t>
            </a:r>
            <a:r>
              <a:rPr lang="en-US" sz="1700" spc="-5" dirty="0">
                <a:solidFill>
                  <a:srgbClr val="3F3F3F"/>
                </a:solidFill>
                <a:cs typeface="Verdana"/>
              </a:rPr>
              <a:t>to </a:t>
            </a:r>
            <a:r>
              <a:rPr lang="en-US" sz="1700" spc="-45" dirty="0">
                <a:solidFill>
                  <a:srgbClr val="3F3F3F"/>
                </a:solidFill>
                <a:cs typeface="Verdana"/>
              </a:rPr>
              <a:t>support </a:t>
            </a:r>
            <a:r>
              <a:rPr lang="en-US" sz="1700" spc="-15" dirty="0">
                <a:solidFill>
                  <a:srgbClr val="3F3F3F"/>
                </a:solidFill>
                <a:cs typeface="Verdana"/>
              </a:rPr>
              <a:t>the  </a:t>
            </a:r>
            <a:r>
              <a:rPr lang="en-US" sz="1700" spc="-25" dirty="0">
                <a:solidFill>
                  <a:srgbClr val="3F3F3F"/>
                </a:solidFill>
                <a:cs typeface="Verdana"/>
              </a:rPr>
              <a:t>strategic </a:t>
            </a:r>
            <a:r>
              <a:rPr lang="en-US" sz="1700" spc="-35" dirty="0">
                <a:solidFill>
                  <a:srgbClr val="3F3F3F"/>
                </a:solidFill>
                <a:cs typeface="Verdana"/>
              </a:rPr>
              <a:t>plans </a:t>
            </a:r>
            <a:r>
              <a:rPr lang="en-US" sz="1700" spc="-70" dirty="0">
                <a:solidFill>
                  <a:srgbClr val="3F3F3F"/>
                </a:solidFill>
                <a:cs typeface="Verdana"/>
              </a:rPr>
              <a:t>for </a:t>
            </a:r>
            <a:r>
              <a:rPr lang="en-US" sz="1700" spc="-75" dirty="0">
                <a:solidFill>
                  <a:srgbClr val="3F3F3F"/>
                </a:solidFill>
                <a:cs typeface="Verdana"/>
              </a:rPr>
              <a:t>your</a:t>
            </a:r>
            <a:r>
              <a:rPr lang="en-US" sz="1700" spc="-390" dirty="0">
                <a:solidFill>
                  <a:srgbClr val="3F3F3F"/>
                </a:solidFill>
                <a:cs typeface="Verdana"/>
              </a:rPr>
              <a:t> </a:t>
            </a:r>
            <a:r>
              <a:rPr lang="en-US" sz="1700" spc="-30" dirty="0">
                <a:solidFill>
                  <a:srgbClr val="3F3F3F"/>
                </a:solidFill>
                <a:cs typeface="Verdana"/>
              </a:rPr>
              <a:t>organization.</a:t>
            </a:r>
            <a:endParaRPr lang="en-US" sz="1700" dirty="0">
              <a:cs typeface="Verdana"/>
            </a:endParaRPr>
          </a:p>
          <a:p>
            <a:pPr marL="12700">
              <a:lnSpc>
                <a:spcPts val="1939"/>
              </a:lnSpc>
            </a:pPr>
            <a:endParaRPr sz="1700" dirty="0">
              <a:cs typeface="Verdana"/>
            </a:endParaRPr>
          </a:p>
        </p:txBody>
      </p:sp>
    </p:spTree>
    <p:extLst>
      <p:ext uri="{BB962C8B-B14F-4D97-AF65-F5344CB8AC3E}">
        <p14:creationId xmlns:p14="http://schemas.microsoft.com/office/powerpoint/2010/main" val="2843968846"/>
      </p:ext>
    </p:extLst>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47111" y="656590"/>
            <a:ext cx="3762375" cy="574040"/>
          </a:xfrm>
          <a:prstGeom prst="rect">
            <a:avLst/>
          </a:prstGeom>
        </p:spPr>
        <p:txBody>
          <a:bodyPr vert="horz" wrap="square" lIns="0" tIns="12700" rIns="0" bIns="0" rtlCol="0" anchor="ctr">
            <a:spAutoFit/>
          </a:bodyPr>
          <a:lstStyle/>
          <a:p>
            <a:pPr marL="12700">
              <a:spcBef>
                <a:spcPts val="100"/>
              </a:spcBef>
            </a:pPr>
            <a:r>
              <a:rPr spc="-650" dirty="0"/>
              <a:t>ERP</a:t>
            </a:r>
            <a:r>
              <a:rPr spc="-325" dirty="0"/>
              <a:t> </a:t>
            </a:r>
            <a:r>
              <a:rPr spc="-275" dirty="0"/>
              <a:t>Components</a:t>
            </a:r>
          </a:p>
        </p:txBody>
      </p:sp>
      <p:sp>
        <p:nvSpPr>
          <p:cNvPr id="8" name="object 8"/>
          <p:cNvSpPr txBox="1">
            <a:spLocks noGrp="1"/>
          </p:cNvSpPr>
          <p:nvPr>
            <p:ph idx="1"/>
          </p:nvPr>
        </p:nvSpPr>
        <p:spPr>
          <a:xfrm>
            <a:off x="602674" y="2888673"/>
            <a:ext cx="11149444" cy="1978747"/>
          </a:xfrm>
          <a:prstGeom prst="rect">
            <a:avLst/>
          </a:prstGeom>
        </p:spPr>
        <p:txBody>
          <a:bodyPr vert="horz" wrap="square" lIns="0" tIns="13970" rIns="0" bIns="0" rtlCol="0">
            <a:spAutoFit/>
          </a:bodyPr>
          <a:lstStyle/>
          <a:p>
            <a:pPr marL="0" marR="5080" indent="0">
              <a:lnSpc>
                <a:spcPct val="99500"/>
              </a:lnSpc>
              <a:spcBef>
                <a:spcPts val="110"/>
              </a:spcBef>
              <a:buNone/>
            </a:pPr>
            <a:r>
              <a:rPr lang="en-US" b="1" spc="-229" dirty="0">
                <a:solidFill>
                  <a:srgbClr val="3F3F3F"/>
                </a:solidFill>
                <a:cs typeface="Verdana"/>
              </a:rPr>
              <a:t>Business</a:t>
            </a:r>
            <a:r>
              <a:rPr lang="en-US" b="1" spc="-175" dirty="0">
                <a:solidFill>
                  <a:srgbClr val="3F3F3F"/>
                </a:solidFill>
                <a:cs typeface="Verdana"/>
              </a:rPr>
              <a:t> </a:t>
            </a:r>
            <a:r>
              <a:rPr lang="en-US" b="1" spc="-155" dirty="0">
                <a:solidFill>
                  <a:srgbClr val="3F3F3F"/>
                </a:solidFill>
                <a:cs typeface="Verdana"/>
              </a:rPr>
              <a:t>Intelligence</a:t>
            </a:r>
            <a:endParaRPr lang="en-US" dirty="0">
              <a:cs typeface="Verdana"/>
            </a:endParaRPr>
          </a:p>
          <a:p>
            <a:pPr marL="0" marR="5080" indent="0">
              <a:lnSpc>
                <a:spcPct val="99500"/>
              </a:lnSpc>
              <a:spcBef>
                <a:spcPts val="110"/>
              </a:spcBef>
              <a:buNone/>
            </a:pPr>
            <a:endParaRPr lang="en-US" i="1" spc="-135" dirty="0" smtClean="0"/>
          </a:p>
          <a:p>
            <a:pPr marL="0" marR="5080" indent="0">
              <a:lnSpc>
                <a:spcPct val="99500"/>
              </a:lnSpc>
              <a:spcBef>
                <a:spcPts val="110"/>
              </a:spcBef>
              <a:buNone/>
            </a:pPr>
            <a:r>
              <a:rPr spc="-135" dirty="0" smtClean="0"/>
              <a:t>Business </a:t>
            </a:r>
            <a:r>
              <a:rPr spc="-30" dirty="0"/>
              <a:t>Intelligence </a:t>
            </a:r>
            <a:r>
              <a:rPr spc="-210" dirty="0"/>
              <a:t>(BI) </a:t>
            </a:r>
            <a:r>
              <a:rPr spc="-50" dirty="0"/>
              <a:t>has </a:t>
            </a:r>
            <a:r>
              <a:rPr spc="85" dirty="0"/>
              <a:t>become </a:t>
            </a:r>
            <a:r>
              <a:rPr spc="145" dirty="0"/>
              <a:t>a </a:t>
            </a:r>
            <a:r>
              <a:rPr spc="-15" dirty="0"/>
              <a:t>standard  </a:t>
            </a:r>
            <a:r>
              <a:rPr spc="35" dirty="0"/>
              <a:t>component </a:t>
            </a:r>
            <a:r>
              <a:rPr spc="5" dirty="0"/>
              <a:t>of </a:t>
            </a:r>
            <a:r>
              <a:rPr spc="-80" dirty="0"/>
              <a:t>most </a:t>
            </a:r>
            <a:r>
              <a:rPr spc="-125" dirty="0"/>
              <a:t>ERP </a:t>
            </a:r>
            <a:r>
              <a:rPr spc="20" dirty="0"/>
              <a:t>packages. </a:t>
            </a:r>
            <a:r>
              <a:rPr spc="-190" dirty="0"/>
              <a:t>In </a:t>
            </a:r>
            <a:r>
              <a:rPr spc="-25" dirty="0"/>
              <a:t>general, </a:t>
            </a:r>
            <a:r>
              <a:rPr spc="-280" dirty="0"/>
              <a:t>BI </a:t>
            </a:r>
            <a:r>
              <a:rPr spc="-65" dirty="0"/>
              <a:t>tools  </a:t>
            </a:r>
            <a:r>
              <a:rPr spc="-10" dirty="0"/>
              <a:t>allow </a:t>
            </a:r>
            <a:r>
              <a:rPr spc="-135" dirty="0"/>
              <a:t>users </a:t>
            </a:r>
            <a:r>
              <a:rPr spc="-5" dirty="0"/>
              <a:t>to </a:t>
            </a:r>
            <a:r>
              <a:rPr spc="-60" dirty="0"/>
              <a:t>share </a:t>
            </a:r>
            <a:r>
              <a:rPr spc="65" dirty="0"/>
              <a:t>and </a:t>
            </a:r>
            <a:r>
              <a:rPr spc="-25" dirty="0"/>
              <a:t>analyse </a:t>
            </a:r>
            <a:r>
              <a:rPr spc="-15" dirty="0"/>
              <a:t>the </a:t>
            </a:r>
            <a:r>
              <a:rPr spc="75" dirty="0"/>
              <a:t>data </a:t>
            </a:r>
            <a:r>
              <a:rPr spc="45" dirty="0"/>
              <a:t>collected  </a:t>
            </a:r>
            <a:r>
              <a:rPr spc="-50" dirty="0"/>
              <a:t>across </a:t>
            </a:r>
            <a:r>
              <a:rPr spc="-20" dirty="0"/>
              <a:t>the </a:t>
            </a:r>
            <a:r>
              <a:rPr spc="-65" dirty="0"/>
              <a:t>enterprise </a:t>
            </a:r>
            <a:r>
              <a:rPr spc="65" dirty="0"/>
              <a:t>and </a:t>
            </a:r>
            <a:r>
              <a:rPr spc="-20" dirty="0"/>
              <a:t>centralized </a:t>
            </a:r>
            <a:r>
              <a:rPr spc="-85" dirty="0"/>
              <a:t>in </a:t>
            </a:r>
            <a:r>
              <a:rPr spc="-15" dirty="0"/>
              <a:t>the </a:t>
            </a:r>
            <a:r>
              <a:rPr spc="-120" dirty="0"/>
              <a:t>ERP  </a:t>
            </a:r>
            <a:r>
              <a:rPr spc="20" dirty="0"/>
              <a:t>database. </a:t>
            </a:r>
            <a:r>
              <a:rPr spc="-280" dirty="0"/>
              <a:t>BI </a:t>
            </a:r>
            <a:r>
              <a:rPr spc="105" dirty="0"/>
              <a:t>can </a:t>
            </a:r>
            <a:r>
              <a:rPr spc="85" dirty="0"/>
              <a:t>come </a:t>
            </a:r>
            <a:r>
              <a:rPr spc="-80" dirty="0"/>
              <a:t>in </a:t>
            </a:r>
            <a:r>
              <a:rPr spc="-15" dirty="0"/>
              <a:t>the </a:t>
            </a:r>
            <a:r>
              <a:rPr spc="-70" dirty="0"/>
              <a:t>form </a:t>
            </a:r>
            <a:r>
              <a:rPr dirty="0"/>
              <a:t>of </a:t>
            </a:r>
            <a:r>
              <a:rPr spc="-25" dirty="0"/>
              <a:t>dashboards,  </a:t>
            </a:r>
            <a:r>
              <a:rPr spc="30" dirty="0"/>
              <a:t>automated</a:t>
            </a:r>
            <a:r>
              <a:rPr spc="-140" dirty="0"/>
              <a:t> </a:t>
            </a:r>
            <a:r>
              <a:rPr spc="-45" dirty="0"/>
              <a:t>reporting</a:t>
            </a:r>
            <a:r>
              <a:rPr spc="-135" dirty="0"/>
              <a:t> </a:t>
            </a:r>
            <a:r>
              <a:rPr spc="65" dirty="0"/>
              <a:t>and</a:t>
            </a:r>
            <a:r>
              <a:rPr spc="-130" dirty="0"/>
              <a:t> </a:t>
            </a:r>
            <a:r>
              <a:rPr spc="-80" dirty="0"/>
              <a:t>analysis</a:t>
            </a:r>
            <a:r>
              <a:rPr spc="-140" dirty="0"/>
              <a:t> </a:t>
            </a:r>
            <a:r>
              <a:rPr spc="-60" dirty="0"/>
              <a:t>tools</a:t>
            </a:r>
            <a:r>
              <a:rPr spc="-135" dirty="0"/>
              <a:t> </a:t>
            </a:r>
            <a:r>
              <a:rPr spc="-25" dirty="0"/>
              <a:t>used</a:t>
            </a:r>
            <a:r>
              <a:rPr spc="-135" dirty="0"/>
              <a:t> </a:t>
            </a:r>
            <a:r>
              <a:rPr spc="-5" dirty="0"/>
              <a:t>to</a:t>
            </a:r>
            <a:r>
              <a:rPr spc="-135" dirty="0"/>
              <a:t> </a:t>
            </a:r>
            <a:r>
              <a:rPr spc="-55" dirty="0"/>
              <a:t>monitor  </a:t>
            </a:r>
            <a:r>
              <a:rPr spc="-20" dirty="0"/>
              <a:t>the </a:t>
            </a:r>
            <a:r>
              <a:rPr spc="-25" dirty="0"/>
              <a:t>organizational </a:t>
            </a:r>
            <a:r>
              <a:rPr spc="-100" dirty="0"/>
              <a:t>business </a:t>
            </a:r>
            <a:r>
              <a:rPr spc="-10" dirty="0"/>
              <a:t>performance. </a:t>
            </a:r>
            <a:r>
              <a:rPr spc="-280" dirty="0"/>
              <a:t>BI </a:t>
            </a:r>
            <a:r>
              <a:rPr spc="-75" dirty="0"/>
              <a:t>supports  </a:t>
            </a:r>
            <a:r>
              <a:rPr spc="-35" dirty="0"/>
              <a:t>informed </a:t>
            </a:r>
            <a:r>
              <a:rPr spc="-5" dirty="0"/>
              <a:t>decision </a:t>
            </a:r>
            <a:r>
              <a:rPr spc="-30" dirty="0"/>
              <a:t>making </a:t>
            </a:r>
            <a:r>
              <a:rPr dirty="0"/>
              <a:t>by </a:t>
            </a:r>
            <a:r>
              <a:rPr spc="-30" dirty="0"/>
              <a:t>everyone, </a:t>
            </a:r>
            <a:r>
              <a:rPr spc="-70" dirty="0"/>
              <a:t>from  </a:t>
            </a:r>
            <a:r>
              <a:rPr spc="-30" dirty="0"/>
              <a:t>executives</a:t>
            </a:r>
            <a:r>
              <a:rPr spc="-140" dirty="0"/>
              <a:t> </a:t>
            </a:r>
            <a:r>
              <a:rPr spc="-5" dirty="0"/>
              <a:t>to</a:t>
            </a:r>
            <a:r>
              <a:rPr spc="-135" dirty="0"/>
              <a:t> </a:t>
            </a:r>
            <a:r>
              <a:rPr spc="-55" dirty="0"/>
              <a:t>line</a:t>
            </a:r>
            <a:r>
              <a:rPr spc="-150" dirty="0"/>
              <a:t> </a:t>
            </a:r>
            <a:r>
              <a:rPr spc="-15" dirty="0"/>
              <a:t>managers</a:t>
            </a:r>
            <a:r>
              <a:rPr spc="-145" dirty="0"/>
              <a:t> </a:t>
            </a:r>
            <a:r>
              <a:rPr spc="65" dirty="0"/>
              <a:t>and</a:t>
            </a:r>
            <a:r>
              <a:rPr spc="-135" dirty="0"/>
              <a:t> </a:t>
            </a:r>
            <a:r>
              <a:rPr spc="5" dirty="0"/>
              <a:t>accountants.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3762422395"/>
      </p:ext>
    </p:extLst>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126740" y="613409"/>
            <a:ext cx="3025775" cy="635000"/>
          </a:xfrm>
          <a:prstGeom prst="rect">
            <a:avLst/>
          </a:prstGeom>
        </p:spPr>
        <p:txBody>
          <a:bodyPr vert="horz" wrap="square" lIns="0" tIns="12700" rIns="0" bIns="0" rtlCol="0" anchor="ctr">
            <a:spAutoFit/>
          </a:bodyPr>
          <a:lstStyle/>
          <a:p>
            <a:pPr marL="12700">
              <a:spcBef>
                <a:spcPts val="100"/>
              </a:spcBef>
            </a:pPr>
            <a:r>
              <a:rPr sz="4000" spc="-515" dirty="0">
                <a:cs typeface="Arial" panose="020B0604020202020204" pitchFamily="34" charset="0"/>
              </a:rPr>
              <a:t>What </a:t>
            </a:r>
            <a:r>
              <a:rPr sz="4000" spc="-509" dirty="0">
                <a:cs typeface="Arial" panose="020B0604020202020204" pitchFamily="34" charset="0"/>
              </a:rPr>
              <a:t>is</a:t>
            </a:r>
            <a:r>
              <a:rPr sz="4000" spc="-85" dirty="0">
                <a:cs typeface="Arial" panose="020B0604020202020204" pitchFamily="34" charset="0"/>
              </a:rPr>
              <a:t> </a:t>
            </a:r>
            <a:r>
              <a:rPr sz="4000" spc="-605" dirty="0">
                <a:cs typeface="Arial" panose="020B0604020202020204" pitchFamily="34" charset="0"/>
              </a:rPr>
              <a:t>ERP?</a:t>
            </a:r>
            <a:endParaRPr sz="4000" dirty="0">
              <a:cs typeface="Arial" panose="020B0604020202020204" pitchFamily="34" charset="0"/>
            </a:endParaRPr>
          </a:p>
        </p:txBody>
      </p:sp>
      <p:sp>
        <p:nvSpPr>
          <p:cNvPr id="18" name="Slide Number Placeholder 17"/>
          <p:cNvSpPr>
            <a:spLocks noGrp="1"/>
          </p:cNvSpPr>
          <p:nvPr>
            <p:ph type="sldNum" sz="quarter" idx="12"/>
          </p:nvPr>
        </p:nvSpPr>
        <p:spPr/>
        <p:txBody>
          <a:bodyPr/>
          <a:lstStyle/>
          <a:p>
            <a:fld id="{D57F1E4F-1CFF-5643-939E-217C01CDF565}" type="slidenum">
              <a:rPr lang="en-US" smtClean="0"/>
              <a:pPr/>
              <a:t>2</a:t>
            </a:fld>
            <a:endParaRPr lang="en-US" dirty="0"/>
          </a:p>
        </p:txBody>
      </p:sp>
      <p:sp>
        <p:nvSpPr>
          <p:cNvPr id="4" name="object 4"/>
          <p:cNvSpPr txBox="1"/>
          <p:nvPr/>
        </p:nvSpPr>
        <p:spPr>
          <a:xfrm>
            <a:off x="1423555" y="2735579"/>
            <a:ext cx="9289472" cy="3018775"/>
          </a:xfrm>
          <a:prstGeom prst="rect">
            <a:avLst/>
          </a:prstGeom>
        </p:spPr>
        <p:txBody>
          <a:bodyPr vert="horz" wrap="square" lIns="0" tIns="12700" rIns="0" bIns="0" rtlCol="0">
            <a:spAutoFit/>
          </a:bodyPr>
          <a:lstStyle/>
          <a:p>
            <a:pPr marL="12700">
              <a:spcBef>
                <a:spcPts val="100"/>
              </a:spcBef>
            </a:pPr>
            <a:r>
              <a:rPr lang="en-US" sz="2400" spc="-10" dirty="0" smtClean="0">
                <a:solidFill>
                  <a:srgbClr val="3F3F3F"/>
                </a:solidFill>
                <a:uFill>
                  <a:solidFill>
                    <a:srgbClr val="3F3F3F"/>
                  </a:solidFill>
                </a:uFill>
                <a:cs typeface="Arial"/>
              </a:rPr>
              <a:t>DEFINING ERP</a:t>
            </a:r>
            <a:endParaRPr lang="en-US" sz="2400" spc="-10" dirty="0" smtClean="0">
              <a:solidFill>
                <a:srgbClr val="3F3F3F"/>
              </a:solidFill>
              <a:uFill>
                <a:solidFill>
                  <a:srgbClr val="3F3F3F"/>
                </a:solidFill>
              </a:uFill>
              <a:cs typeface="Arial"/>
            </a:endParaRPr>
          </a:p>
          <a:p>
            <a:pPr marL="12700">
              <a:spcBef>
                <a:spcPts val="100"/>
              </a:spcBef>
            </a:pPr>
            <a:endParaRPr lang="en-US" sz="2400" u="heavy" spc="-10" dirty="0" smtClean="0">
              <a:solidFill>
                <a:srgbClr val="3F3F3F"/>
              </a:solidFill>
              <a:uFill>
                <a:solidFill>
                  <a:srgbClr val="3F3F3F"/>
                </a:solidFill>
              </a:uFill>
              <a:cs typeface="Arial"/>
            </a:endParaRPr>
          </a:p>
          <a:p>
            <a:pPr marL="12700">
              <a:spcBef>
                <a:spcPts val="100"/>
              </a:spcBef>
            </a:pPr>
            <a:r>
              <a:rPr lang="en-US" sz="2400" spc="-5" dirty="0">
                <a:solidFill>
                  <a:srgbClr val="3F3F3F"/>
                </a:solidFill>
                <a:cs typeface="Arial"/>
              </a:rPr>
              <a:t>ENTERPRISE RESOURCE PLANNING(ERP) </a:t>
            </a:r>
            <a:r>
              <a:rPr lang="en-US" sz="2400" dirty="0">
                <a:solidFill>
                  <a:srgbClr val="3F3F3F"/>
                </a:solidFill>
                <a:cs typeface="Arial"/>
              </a:rPr>
              <a:t>is a</a:t>
            </a:r>
            <a:r>
              <a:rPr lang="en-US" sz="2400" spc="20" dirty="0">
                <a:solidFill>
                  <a:srgbClr val="3F3F3F"/>
                </a:solidFill>
                <a:cs typeface="Arial"/>
              </a:rPr>
              <a:t> </a:t>
            </a:r>
            <a:r>
              <a:rPr lang="en-US" sz="2400" dirty="0">
                <a:solidFill>
                  <a:srgbClr val="3F3F3F"/>
                </a:solidFill>
                <a:cs typeface="Arial"/>
              </a:rPr>
              <a:t>cross </a:t>
            </a:r>
            <a:r>
              <a:rPr lang="en-US" sz="2400" spc="-5" dirty="0">
                <a:solidFill>
                  <a:srgbClr val="3F3F3F"/>
                </a:solidFill>
                <a:cs typeface="Arial"/>
              </a:rPr>
              <a:t>functional </a:t>
            </a:r>
            <a:r>
              <a:rPr lang="en-US" sz="2400" dirty="0">
                <a:solidFill>
                  <a:srgbClr val="3F3F3F"/>
                </a:solidFill>
                <a:cs typeface="Arial"/>
              </a:rPr>
              <a:t>enterprise </a:t>
            </a:r>
            <a:r>
              <a:rPr lang="en-US" sz="2400" spc="-5" dirty="0">
                <a:solidFill>
                  <a:srgbClr val="3F3F3F"/>
                </a:solidFill>
                <a:cs typeface="Arial"/>
              </a:rPr>
              <a:t>system driven </a:t>
            </a:r>
            <a:r>
              <a:rPr lang="en-US" sz="2400" dirty="0">
                <a:solidFill>
                  <a:srgbClr val="3F3F3F"/>
                </a:solidFill>
                <a:cs typeface="Arial"/>
              </a:rPr>
              <a:t>by an </a:t>
            </a:r>
            <a:r>
              <a:rPr lang="en-US" sz="2400" spc="-5" dirty="0">
                <a:solidFill>
                  <a:srgbClr val="3F3F3F"/>
                </a:solidFill>
                <a:cs typeface="Arial"/>
              </a:rPr>
              <a:t>integrated</a:t>
            </a:r>
            <a:r>
              <a:rPr lang="en-US" sz="2400" spc="25" dirty="0">
                <a:solidFill>
                  <a:srgbClr val="3F3F3F"/>
                </a:solidFill>
                <a:cs typeface="Arial"/>
              </a:rPr>
              <a:t> </a:t>
            </a:r>
            <a:r>
              <a:rPr lang="en-US" sz="2400" dirty="0" smtClean="0">
                <a:solidFill>
                  <a:srgbClr val="3F3F3F"/>
                </a:solidFill>
                <a:cs typeface="Arial"/>
              </a:rPr>
              <a:t>suite of </a:t>
            </a:r>
            <a:r>
              <a:rPr lang="en-US" sz="2400" spc="-5" dirty="0">
                <a:solidFill>
                  <a:srgbClr val="3F3F3F"/>
                </a:solidFill>
                <a:cs typeface="Arial"/>
              </a:rPr>
              <a:t>software modules </a:t>
            </a:r>
            <a:r>
              <a:rPr lang="en-US" sz="2400" dirty="0">
                <a:solidFill>
                  <a:srgbClr val="3F3F3F"/>
                </a:solidFill>
                <a:cs typeface="Arial"/>
              </a:rPr>
              <a:t>that supports </a:t>
            </a:r>
            <a:r>
              <a:rPr lang="en-US" sz="2400" spc="-5" dirty="0">
                <a:solidFill>
                  <a:srgbClr val="3F3F3F"/>
                </a:solidFill>
                <a:cs typeface="Arial"/>
              </a:rPr>
              <a:t>the </a:t>
            </a:r>
            <a:r>
              <a:rPr lang="en-US" sz="2400" dirty="0">
                <a:solidFill>
                  <a:srgbClr val="3F3F3F"/>
                </a:solidFill>
                <a:cs typeface="Arial"/>
              </a:rPr>
              <a:t>basic </a:t>
            </a:r>
            <a:r>
              <a:rPr lang="en-US" sz="2400" spc="-5" dirty="0">
                <a:solidFill>
                  <a:srgbClr val="3F3F3F"/>
                </a:solidFill>
                <a:cs typeface="Arial"/>
              </a:rPr>
              <a:t>internal  </a:t>
            </a:r>
            <a:r>
              <a:rPr lang="en-US" sz="2400" dirty="0">
                <a:solidFill>
                  <a:srgbClr val="3F3F3F"/>
                </a:solidFill>
                <a:cs typeface="Arial"/>
              </a:rPr>
              <a:t>business processes of a</a:t>
            </a:r>
            <a:r>
              <a:rPr lang="en-US" sz="2400" spc="-25" dirty="0">
                <a:solidFill>
                  <a:srgbClr val="3F3F3F"/>
                </a:solidFill>
                <a:cs typeface="Arial"/>
              </a:rPr>
              <a:t> </a:t>
            </a:r>
            <a:r>
              <a:rPr lang="en-US" sz="2400" dirty="0">
                <a:solidFill>
                  <a:srgbClr val="3F3F3F"/>
                </a:solidFill>
                <a:cs typeface="Arial"/>
              </a:rPr>
              <a:t>company</a:t>
            </a:r>
            <a:endParaRPr lang="en-US" sz="2400" dirty="0">
              <a:cs typeface="Arial"/>
            </a:endParaRPr>
          </a:p>
          <a:p>
            <a:pPr marL="12700">
              <a:spcBef>
                <a:spcPts val="100"/>
              </a:spcBef>
            </a:pPr>
            <a:endParaRPr lang="en-US" sz="2400" dirty="0">
              <a:cs typeface="Arial"/>
            </a:endParaRPr>
          </a:p>
          <a:p>
            <a:pPr marL="12700">
              <a:spcBef>
                <a:spcPts val="100"/>
              </a:spcBef>
            </a:pPr>
            <a:endParaRPr sz="2400" dirty="0">
              <a:cs typeface="Arial"/>
            </a:endParaRPr>
          </a:p>
        </p:txBody>
      </p:sp>
    </p:spTree>
    <p:extLst>
      <p:ext uri="{BB962C8B-B14F-4D97-AF65-F5344CB8AC3E}">
        <p14:creationId xmlns:p14="http://schemas.microsoft.com/office/powerpoint/2010/main" val="2631255277"/>
      </p:ext>
    </p:extLst>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47111" y="656590"/>
            <a:ext cx="3762375" cy="574040"/>
          </a:xfrm>
          <a:prstGeom prst="rect">
            <a:avLst/>
          </a:prstGeom>
        </p:spPr>
        <p:txBody>
          <a:bodyPr vert="horz" wrap="square" lIns="0" tIns="12700" rIns="0" bIns="0" rtlCol="0" anchor="ctr">
            <a:spAutoFit/>
          </a:bodyPr>
          <a:lstStyle/>
          <a:p>
            <a:pPr marL="12700">
              <a:spcBef>
                <a:spcPts val="100"/>
              </a:spcBef>
            </a:pPr>
            <a:r>
              <a:rPr spc="-650" dirty="0"/>
              <a:t>ERP</a:t>
            </a:r>
            <a:r>
              <a:rPr spc="-325" dirty="0"/>
              <a:t> </a:t>
            </a:r>
            <a:r>
              <a:rPr spc="-275" dirty="0"/>
              <a:t>Components</a:t>
            </a:r>
          </a:p>
        </p:txBody>
      </p:sp>
      <p:sp>
        <p:nvSpPr>
          <p:cNvPr id="8" name="object 8"/>
          <p:cNvSpPr txBox="1">
            <a:spLocks noGrp="1"/>
          </p:cNvSpPr>
          <p:nvPr>
            <p:ph idx="1"/>
          </p:nvPr>
        </p:nvSpPr>
        <p:spPr>
          <a:xfrm>
            <a:off x="727364" y="2603499"/>
            <a:ext cx="10713003" cy="1978747"/>
          </a:xfrm>
          <a:prstGeom prst="rect">
            <a:avLst/>
          </a:prstGeom>
        </p:spPr>
        <p:txBody>
          <a:bodyPr vert="horz" wrap="square" lIns="0" tIns="13970" rIns="0" bIns="0" rtlCol="0">
            <a:spAutoFit/>
          </a:bodyPr>
          <a:lstStyle/>
          <a:p>
            <a:pPr marL="0" marR="5080" indent="0">
              <a:lnSpc>
                <a:spcPct val="99500"/>
              </a:lnSpc>
              <a:spcBef>
                <a:spcPts val="110"/>
              </a:spcBef>
              <a:buNone/>
            </a:pPr>
            <a:r>
              <a:rPr lang="en-US" b="1" spc="-175" dirty="0">
                <a:solidFill>
                  <a:srgbClr val="3F3F3F"/>
                </a:solidFill>
                <a:cs typeface="Verdana"/>
              </a:rPr>
              <a:t>Supply </a:t>
            </a:r>
            <a:r>
              <a:rPr lang="en-US" b="1" spc="-105" dirty="0">
                <a:solidFill>
                  <a:srgbClr val="3F3F3F"/>
                </a:solidFill>
                <a:cs typeface="Verdana"/>
              </a:rPr>
              <a:t>Chain</a:t>
            </a:r>
            <a:r>
              <a:rPr lang="en-US" b="1" spc="-85" dirty="0">
                <a:solidFill>
                  <a:srgbClr val="3F3F3F"/>
                </a:solidFill>
                <a:cs typeface="Verdana"/>
              </a:rPr>
              <a:t> </a:t>
            </a:r>
            <a:r>
              <a:rPr lang="en-US" b="1" spc="-125" dirty="0" smtClean="0">
                <a:solidFill>
                  <a:srgbClr val="3F3F3F"/>
                </a:solidFill>
                <a:cs typeface="Verdana"/>
              </a:rPr>
              <a:t>Management</a:t>
            </a:r>
          </a:p>
          <a:p>
            <a:pPr marL="0" marR="5080" indent="0">
              <a:lnSpc>
                <a:spcPct val="99500"/>
              </a:lnSpc>
              <a:spcBef>
                <a:spcPts val="110"/>
              </a:spcBef>
              <a:buNone/>
            </a:pPr>
            <a:endParaRPr lang="en-US" dirty="0">
              <a:cs typeface="Verdana"/>
            </a:endParaRPr>
          </a:p>
          <a:p>
            <a:pPr marL="0" marR="5080" indent="0">
              <a:lnSpc>
                <a:spcPct val="99500"/>
              </a:lnSpc>
              <a:spcBef>
                <a:spcPts val="110"/>
              </a:spcBef>
              <a:buNone/>
            </a:pPr>
            <a:r>
              <a:rPr spc="-75" dirty="0" smtClean="0"/>
              <a:t>Supply </a:t>
            </a:r>
            <a:r>
              <a:rPr spc="25" dirty="0"/>
              <a:t>Chain </a:t>
            </a:r>
            <a:r>
              <a:rPr spc="40" dirty="0"/>
              <a:t>Management </a:t>
            </a:r>
            <a:r>
              <a:rPr spc="-80" dirty="0"/>
              <a:t>(SCM), </a:t>
            </a:r>
            <a:r>
              <a:rPr spc="-65" dirty="0"/>
              <a:t>sometimes </a:t>
            </a:r>
            <a:r>
              <a:rPr spc="-50" dirty="0"/>
              <a:t>referred  </a:t>
            </a:r>
            <a:r>
              <a:rPr spc="-5" dirty="0"/>
              <a:t>to</a:t>
            </a:r>
            <a:r>
              <a:rPr spc="-135" dirty="0"/>
              <a:t> </a:t>
            </a:r>
            <a:r>
              <a:rPr spc="-55" dirty="0"/>
              <a:t>as</a:t>
            </a:r>
            <a:r>
              <a:rPr spc="-135" dirty="0"/>
              <a:t> </a:t>
            </a:r>
            <a:r>
              <a:rPr spc="-75" dirty="0"/>
              <a:t>logistics,</a:t>
            </a:r>
            <a:r>
              <a:rPr spc="-100" dirty="0"/>
              <a:t> </a:t>
            </a:r>
            <a:r>
              <a:rPr spc="-60" dirty="0"/>
              <a:t>improves</a:t>
            </a:r>
            <a:r>
              <a:rPr spc="-135" dirty="0"/>
              <a:t> </a:t>
            </a:r>
            <a:r>
              <a:rPr spc="-15" dirty="0"/>
              <a:t>the</a:t>
            </a:r>
            <a:r>
              <a:rPr spc="-135" dirty="0"/>
              <a:t> </a:t>
            </a:r>
            <a:r>
              <a:rPr spc="-25" dirty="0"/>
              <a:t>flow</a:t>
            </a:r>
            <a:r>
              <a:rPr spc="-165" dirty="0"/>
              <a:t> </a:t>
            </a:r>
            <a:r>
              <a:rPr dirty="0"/>
              <a:t>of</a:t>
            </a:r>
            <a:r>
              <a:rPr spc="-120" dirty="0"/>
              <a:t> </a:t>
            </a:r>
            <a:r>
              <a:rPr spc="-60" dirty="0"/>
              <a:t>materials</a:t>
            </a:r>
            <a:r>
              <a:rPr spc="-135" dirty="0"/>
              <a:t> </a:t>
            </a:r>
            <a:r>
              <a:rPr spc="-45" dirty="0"/>
              <a:t>through</a:t>
            </a:r>
            <a:r>
              <a:rPr spc="-130" dirty="0"/>
              <a:t> </a:t>
            </a:r>
            <a:r>
              <a:rPr spc="45" dirty="0"/>
              <a:t>an  </a:t>
            </a:r>
            <a:r>
              <a:rPr spc="-30" dirty="0"/>
              <a:t>organization </a:t>
            </a:r>
            <a:r>
              <a:rPr dirty="0"/>
              <a:t>by </a:t>
            </a:r>
            <a:r>
              <a:rPr spc="20" dirty="0"/>
              <a:t>managing </a:t>
            </a:r>
            <a:r>
              <a:rPr spc="-30" dirty="0"/>
              <a:t>planning, scheduling,  </a:t>
            </a:r>
            <a:r>
              <a:rPr spc="-25" dirty="0"/>
              <a:t>procurement, </a:t>
            </a:r>
            <a:r>
              <a:rPr spc="65" dirty="0"/>
              <a:t>and </a:t>
            </a:r>
            <a:r>
              <a:rPr spc="-85" dirty="0"/>
              <a:t>fulfillment, </a:t>
            </a:r>
            <a:r>
              <a:rPr spc="-5" dirty="0"/>
              <a:t>to </a:t>
            </a:r>
            <a:r>
              <a:rPr spc="-65" dirty="0"/>
              <a:t>maximize </a:t>
            </a:r>
            <a:r>
              <a:rPr spc="-40" dirty="0"/>
              <a:t>customer  satisfaction </a:t>
            </a:r>
            <a:r>
              <a:rPr spc="65" dirty="0"/>
              <a:t>and </a:t>
            </a:r>
            <a:r>
              <a:rPr spc="-60" dirty="0"/>
              <a:t>profitability. </a:t>
            </a:r>
            <a:r>
              <a:rPr spc="-95" dirty="0"/>
              <a:t>Sub </a:t>
            </a:r>
            <a:r>
              <a:rPr spc="-30" dirty="0"/>
              <a:t>modules </a:t>
            </a:r>
            <a:r>
              <a:rPr spc="-85" dirty="0"/>
              <a:t>in </a:t>
            </a:r>
            <a:r>
              <a:rPr dirty="0"/>
              <a:t>SCM </a:t>
            </a:r>
            <a:r>
              <a:rPr spc="-10" dirty="0"/>
              <a:t>often  </a:t>
            </a:r>
            <a:r>
              <a:rPr spc="5" dirty="0"/>
              <a:t>include</a:t>
            </a:r>
            <a:r>
              <a:rPr spc="-140" dirty="0"/>
              <a:t> </a:t>
            </a:r>
            <a:r>
              <a:rPr spc="5" dirty="0"/>
              <a:t>production</a:t>
            </a:r>
            <a:r>
              <a:rPr spc="-130" dirty="0"/>
              <a:t> </a:t>
            </a:r>
            <a:r>
              <a:rPr spc="-30" dirty="0"/>
              <a:t>scheduling,</a:t>
            </a:r>
            <a:r>
              <a:rPr spc="-110" dirty="0"/>
              <a:t> </a:t>
            </a:r>
            <a:r>
              <a:rPr spc="55" dirty="0"/>
              <a:t>demand</a:t>
            </a:r>
            <a:r>
              <a:rPr spc="-125" dirty="0"/>
              <a:t> </a:t>
            </a:r>
            <a:r>
              <a:rPr spc="5" dirty="0"/>
              <a:t>management,  </a:t>
            </a:r>
            <a:r>
              <a:rPr spc="-75" dirty="0"/>
              <a:t>distribution </a:t>
            </a:r>
            <a:r>
              <a:rPr spc="5" dirty="0"/>
              <a:t>management, </a:t>
            </a:r>
            <a:r>
              <a:rPr spc="-65" dirty="0"/>
              <a:t>inventory </a:t>
            </a:r>
            <a:r>
              <a:rPr spc="5" dirty="0"/>
              <a:t>management,  </a:t>
            </a:r>
            <a:r>
              <a:rPr spc="-25" dirty="0"/>
              <a:t>warehouse </a:t>
            </a:r>
            <a:r>
              <a:rPr spc="5" dirty="0"/>
              <a:t>management, </a:t>
            </a:r>
            <a:r>
              <a:rPr spc="-15" dirty="0"/>
              <a:t>procurement </a:t>
            </a:r>
            <a:r>
              <a:rPr spc="65" dirty="0"/>
              <a:t>and </a:t>
            </a:r>
            <a:r>
              <a:rPr spc="-40" dirty="0"/>
              <a:t>order  </a:t>
            </a:r>
            <a:r>
              <a:rPr spc="-10" dirty="0"/>
              <a:t>management..</a:t>
            </a:r>
          </a:p>
        </p:txBody>
      </p:sp>
      <p:sp>
        <p:nvSpPr>
          <p:cNvPr id="9" name="Slide Number Placeholder 8"/>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653341090"/>
      </p:ext>
    </p:extLst>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47111" y="656590"/>
            <a:ext cx="3762375" cy="574040"/>
          </a:xfrm>
          <a:prstGeom prst="rect">
            <a:avLst/>
          </a:prstGeom>
        </p:spPr>
        <p:txBody>
          <a:bodyPr vert="horz" wrap="square" lIns="0" tIns="12700" rIns="0" bIns="0" rtlCol="0" anchor="ctr">
            <a:spAutoFit/>
          </a:bodyPr>
          <a:lstStyle/>
          <a:p>
            <a:pPr marL="12700">
              <a:spcBef>
                <a:spcPts val="100"/>
              </a:spcBef>
            </a:pPr>
            <a:r>
              <a:rPr spc="-650" dirty="0"/>
              <a:t>ERP</a:t>
            </a:r>
            <a:r>
              <a:rPr spc="-325" dirty="0"/>
              <a:t> </a:t>
            </a:r>
            <a:r>
              <a:rPr spc="-275" dirty="0"/>
              <a:t>Components</a:t>
            </a:r>
          </a:p>
        </p:txBody>
      </p:sp>
      <p:sp>
        <p:nvSpPr>
          <p:cNvPr id="8" name="object 8"/>
          <p:cNvSpPr txBox="1">
            <a:spLocks noGrp="1"/>
          </p:cNvSpPr>
          <p:nvPr>
            <p:ph idx="1"/>
          </p:nvPr>
        </p:nvSpPr>
        <p:spPr>
          <a:xfrm>
            <a:off x="540327" y="2603501"/>
            <a:ext cx="11149446" cy="1978747"/>
          </a:xfrm>
          <a:prstGeom prst="rect">
            <a:avLst/>
          </a:prstGeom>
        </p:spPr>
        <p:txBody>
          <a:bodyPr vert="horz" wrap="square" lIns="0" tIns="13970" rIns="0" bIns="0" rtlCol="0">
            <a:spAutoFit/>
          </a:bodyPr>
          <a:lstStyle/>
          <a:p>
            <a:pPr marL="0" marR="5080" indent="0">
              <a:lnSpc>
                <a:spcPct val="99500"/>
              </a:lnSpc>
              <a:spcBef>
                <a:spcPts val="110"/>
              </a:spcBef>
              <a:buNone/>
            </a:pPr>
            <a:r>
              <a:rPr lang="en-US" b="1" spc="-190" dirty="0">
                <a:solidFill>
                  <a:srgbClr val="3F3F3F"/>
                </a:solidFill>
                <a:cs typeface="Verdana"/>
              </a:rPr>
              <a:t>Human </a:t>
            </a:r>
            <a:r>
              <a:rPr lang="en-US" b="1" spc="-160" dirty="0">
                <a:solidFill>
                  <a:srgbClr val="3F3F3F"/>
                </a:solidFill>
                <a:cs typeface="Verdana"/>
              </a:rPr>
              <a:t>Resource</a:t>
            </a:r>
            <a:r>
              <a:rPr lang="en-US" b="1" spc="-70" dirty="0">
                <a:solidFill>
                  <a:srgbClr val="3F3F3F"/>
                </a:solidFill>
                <a:cs typeface="Verdana"/>
              </a:rPr>
              <a:t> </a:t>
            </a:r>
            <a:r>
              <a:rPr lang="en-US" b="1" spc="-125" dirty="0">
                <a:solidFill>
                  <a:srgbClr val="3F3F3F"/>
                </a:solidFill>
                <a:cs typeface="Verdana"/>
              </a:rPr>
              <a:t>Management</a:t>
            </a:r>
            <a:endParaRPr lang="en-US" dirty="0">
              <a:cs typeface="Verdana"/>
            </a:endParaRPr>
          </a:p>
          <a:p>
            <a:pPr marL="0" marR="5080" indent="0">
              <a:lnSpc>
                <a:spcPct val="99500"/>
              </a:lnSpc>
              <a:spcBef>
                <a:spcPts val="110"/>
              </a:spcBef>
              <a:buNone/>
            </a:pPr>
            <a:endParaRPr lang="en-US" i="1" spc="-30" dirty="0"/>
          </a:p>
          <a:p>
            <a:pPr marL="0" marR="5080" indent="0">
              <a:lnSpc>
                <a:spcPct val="99500"/>
              </a:lnSpc>
              <a:spcBef>
                <a:spcPts val="110"/>
              </a:spcBef>
              <a:buNone/>
            </a:pPr>
            <a:r>
              <a:rPr spc="-30" dirty="0" smtClean="0"/>
              <a:t>Human </a:t>
            </a:r>
            <a:r>
              <a:rPr spc="-35" dirty="0"/>
              <a:t>resource </a:t>
            </a:r>
            <a:r>
              <a:rPr spc="25" dirty="0"/>
              <a:t>management </a:t>
            </a:r>
            <a:r>
              <a:rPr spc="-125" dirty="0"/>
              <a:t>ERP </a:t>
            </a:r>
            <a:r>
              <a:rPr spc="-30" dirty="0"/>
              <a:t>modules </a:t>
            </a:r>
            <a:r>
              <a:rPr spc="-50" dirty="0"/>
              <a:t>should  </a:t>
            </a:r>
            <a:r>
              <a:rPr spc="55" dirty="0"/>
              <a:t>enhance </a:t>
            </a:r>
            <a:r>
              <a:rPr spc="-15" dirty="0"/>
              <a:t>the </a:t>
            </a:r>
            <a:r>
              <a:rPr spc="15" dirty="0"/>
              <a:t>employee </a:t>
            </a:r>
            <a:r>
              <a:rPr spc="5" dirty="0"/>
              <a:t>experience </a:t>
            </a:r>
            <a:r>
              <a:rPr spc="-245" dirty="0"/>
              <a:t>– </a:t>
            </a:r>
            <a:r>
              <a:rPr spc="-70" dirty="0"/>
              <a:t>from </a:t>
            </a:r>
            <a:r>
              <a:rPr spc="-75" dirty="0"/>
              <a:t>initial  </a:t>
            </a:r>
            <a:r>
              <a:rPr spc="-50" dirty="0"/>
              <a:t>recruitment </a:t>
            </a:r>
            <a:r>
              <a:rPr spc="-5" dirty="0"/>
              <a:t>to </a:t>
            </a:r>
            <a:r>
              <a:rPr spc="-45" dirty="0"/>
              <a:t>time tracking. </a:t>
            </a:r>
            <a:r>
              <a:rPr spc="100" dirty="0"/>
              <a:t>Â </a:t>
            </a:r>
            <a:r>
              <a:rPr spc="-95" dirty="0"/>
              <a:t>Sub </a:t>
            </a:r>
            <a:r>
              <a:rPr spc="-30" dirty="0"/>
              <a:t>modules </a:t>
            </a:r>
            <a:r>
              <a:rPr spc="100" dirty="0"/>
              <a:t>can  </a:t>
            </a:r>
            <a:r>
              <a:rPr spc="5" dirty="0"/>
              <a:t>include </a:t>
            </a:r>
            <a:r>
              <a:rPr spc="-55" dirty="0"/>
              <a:t>payroll, </a:t>
            </a:r>
            <a:r>
              <a:rPr spc="5" dirty="0"/>
              <a:t>performance management, </a:t>
            </a:r>
            <a:r>
              <a:rPr spc="-50" dirty="0"/>
              <a:t>time  </a:t>
            </a:r>
            <a:r>
              <a:rPr spc="-45" dirty="0"/>
              <a:t>tracking, </a:t>
            </a:r>
            <a:r>
              <a:rPr spc="-55" dirty="0"/>
              <a:t>benefits, </a:t>
            </a:r>
            <a:r>
              <a:rPr spc="5" dirty="0"/>
              <a:t>compensation </a:t>
            </a:r>
            <a:r>
              <a:rPr spc="65" dirty="0"/>
              <a:t>and </a:t>
            </a:r>
            <a:r>
              <a:rPr spc="-25" dirty="0"/>
              <a:t>workforce  </a:t>
            </a:r>
            <a:r>
              <a:rPr spc="-30" dirty="0"/>
              <a:t>planning. </a:t>
            </a:r>
            <a:r>
              <a:rPr spc="-80" dirty="0"/>
              <a:t>Self-service </a:t>
            </a:r>
            <a:r>
              <a:rPr spc="-60" dirty="0"/>
              <a:t>tools </a:t>
            </a:r>
            <a:r>
              <a:rPr spc="-30" dirty="0"/>
              <a:t>that </a:t>
            </a:r>
            <a:r>
              <a:rPr spc="-5" dirty="0"/>
              <a:t>allow </a:t>
            </a:r>
            <a:r>
              <a:rPr spc="-15" dirty="0"/>
              <a:t>managers </a:t>
            </a:r>
            <a:r>
              <a:rPr spc="65" dirty="0"/>
              <a:t>and  </a:t>
            </a:r>
            <a:r>
              <a:rPr spc="-15" dirty="0"/>
              <a:t>employees </a:t>
            </a:r>
            <a:r>
              <a:rPr dirty="0"/>
              <a:t>to </a:t>
            </a:r>
            <a:r>
              <a:rPr spc="-40" dirty="0"/>
              <a:t>enter </a:t>
            </a:r>
            <a:r>
              <a:rPr spc="-45" dirty="0"/>
              <a:t>time </a:t>
            </a:r>
            <a:r>
              <a:rPr spc="65" dirty="0"/>
              <a:t>and </a:t>
            </a:r>
            <a:r>
              <a:rPr spc="30" dirty="0"/>
              <a:t>attendance, choose  </a:t>
            </a:r>
            <a:r>
              <a:rPr spc="-40" dirty="0"/>
              <a:t>benefits</a:t>
            </a:r>
            <a:r>
              <a:rPr spc="-135" dirty="0"/>
              <a:t> </a:t>
            </a:r>
            <a:r>
              <a:rPr spc="65" dirty="0"/>
              <a:t>and</a:t>
            </a:r>
            <a:r>
              <a:rPr spc="-130" dirty="0"/>
              <a:t> </a:t>
            </a:r>
            <a:r>
              <a:rPr spc="55" dirty="0"/>
              <a:t>manage</a:t>
            </a:r>
            <a:r>
              <a:rPr spc="-140" dirty="0"/>
              <a:t> </a:t>
            </a:r>
            <a:r>
              <a:rPr spc="-70" dirty="0"/>
              <a:t>PTO</a:t>
            </a:r>
            <a:r>
              <a:rPr spc="-140" dirty="0"/>
              <a:t> </a:t>
            </a:r>
            <a:r>
              <a:rPr dirty="0"/>
              <a:t>are</a:t>
            </a:r>
            <a:r>
              <a:rPr spc="-135" dirty="0"/>
              <a:t> </a:t>
            </a:r>
            <a:r>
              <a:rPr spc="15" dirty="0"/>
              <a:t>available</a:t>
            </a:r>
            <a:r>
              <a:rPr spc="-135" dirty="0"/>
              <a:t> </a:t>
            </a:r>
            <a:r>
              <a:rPr spc="-85" dirty="0"/>
              <a:t>in</a:t>
            </a:r>
            <a:r>
              <a:rPr spc="-130" dirty="0"/>
              <a:t> </a:t>
            </a:r>
            <a:r>
              <a:rPr spc="-20" dirty="0"/>
              <a:t>many</a:t>
            </a:r>
            <a:r>
              <a:rPr spc="-135" dirty="0"/>
              <a:t> </a:t>
            </a:r>
            <a:r>
              <a:rPr spc="-125" dirty="0"/>
              <a:t>ERP  </a:t>
            </a:r>
            <a:r>
              <a:rPr spc="-95" dirty="0"/>
              <a:t>solutions.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82447055"/>
      </p:ext>
    </p:extLst>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47111" y="656590"/>
            <a:ext cx="3762375" cy="574040"/>
          </a:xfrm>
          <a:prstGeom prst="rect">
            <a:avLst/>
          </a:prstGeom>
        </p:spPr>
        <p:txBody>
          <a:bodyPr vert="horz" wrap="square" lIns="0" tIns="12700" rIns="0" bIns="0" rtlCol="0" anchor="ctr">
            <a:spAutoFit/>
          </a:bodyPr>
          <a:lstStyle/>
          <a:p>
            <a:pPr marL="12700">
              <a:spcBef>
                <a:spcPts val="100"/>
              </a:spcBef>
            </a:pPr>
            <a:r>
              <a:rPr spc="-650" dirty="0"/>
              <a:t>ERP</a:t>
            </a:r>
            <a:r>
              <a:rPr spc="-325" dirty="0"/>
              <a:t> </a:t>
            </a:r>
            <a:r>
              <a:rPr spc="-275" dirty="0"/>
              <a:t>Components</a:t>
            </a:r>
          </a:p>
        </p:txBody>
      </p:sp>
      <p:sp>
        <p:nvSpPr>
          <p:cNvPr id="12" name="Slide Number Placeholder 11"/>
          <p:cNvSpPr>
            <a:spLocks noGrp="1"/>
          </p:cNvSpPr>
          <p:nvPr>
            <p:ph type="sldNum" sz="quarter" idx="12"/>
          </p:nvPr>
        </p:nvSpPr>
        <p:spPr/>
        <p:txBody>
          <a:bodyPr/>
          <a:lstStyle/>
          <a:p>
            <a:fld id="{D57F1E4F-1CFF-5643-939E-217C01CDF565}" type="slidenum">
              <a:rPr lang="en-US" smtClean="0"/>
              <a:pPr/>
              <a:t>22</a:t>
            </a:fld>
            <a:endParaRPr lang="en-US" dirty="0"/>
          </a:p>
        </p:txBody>
      </p:sp>
      <p:sp>
        <p:nvSpPr>
          <p:cNvPr id="8" name="object 8"/>
          <p:cNvSpPr txBox="1"/>
          <p:nvPr/>
        </p:nvSpPr>
        <p:spPr>
          <a:xfrm>
            <a:off x="818833" y="2823210"/>
            <a:ext cx="9218929" cy="2946961"/>
          </a:xfrm>
          <a:prstGeom prst="rect">
            <a:avLst/>
          </a:prstGeom>
        </p:spPr>
        <p:txBody>
          <a:bodyPr vert="horz" wrap="square" lIns="0" tIns="22860" rIns="0" bIns="0" rtlCol="0">
            <a:spAutoFit/>
          </a:bodyPr>
          <a:lstStyle/>
          <a:p>
            <a:pPr marL="12700" marR="5080">
              <a:lnSpc>
                <a:spcPts val="2150"/>
              </a:lnSpc>
              <a:spcBef>
                <a:spcPts val="180"/>
              </a:spcBef>
            </a:pPr>
            <a:r>
              <a:rPr lang="en-US" b="1" spc="-155" dirty="0">
                <a:solidFill>
                  <a:srgbClr val="3F3F3F"/>
                </a:solidFill>
                <a:cs typeface="Verdana"/>
              </a:rPr>
              <a:t>Manufacturing </a:t>
            </a:r>
            <a:r>
              <a:rPr lang="en-US" b="1" spc="-155" dirty="0" smtClean="0">
                <a:solidFill>
                  <a:srgbClr val="3F3F3F"/>
                </a:solidFill>
                <a:cs typeface="Verdana"/>
              </a:rPr>
              <a:t>Operations</a:t>
            </a:r>
          </a:p>
          <a:p>
            <a:pPr marL="12700" marR="5080">
              <a:lnSpc>
                <a:spcPts val="2150"/>
              </a:lnSpc>
              <a:spcBef>
                <a:spcPts val="180"/>
              </a:spcBef>
            </a:pPr>
            <a:endParaRPr lang="en-US" i="1" dirty="0" smtClean="0">
              <a:solidFill>
                <a:srgbClr val="3F3F3F"/>
              </a:solidFill>
              <a:cs typeface="Verdana"/>
            </a:endParaRPr>
          </a:p>
          <a:p>
            <a:pPr marL="12700" marR="5080">
              <a:lnSpc>
                <a:spcPts val="2150"/>
              </a:lnSpc>
              <a:spcBef>
                <a:spcPts val="180"/>
              </a:spcBef>
            </a:pPr>
            <a:r>
              <a:rPr dirty="0" smtClean="0">
                <a:solidFill>
                  <a:srgbClr val="3F3F3F"/>
                </a:solidFill>
                <a:cs typeface="Verdana"/>
              </a:rPr>
              <a:t>Manufacturing</a:t>
            </a:r>
            <a:r>
              <a:rPr spc="-140" dirty="0" smtClean="0">
                <a:solidFill>
                  <a:srgbClr val="3F3F3F"/>
                </a:solidFill>
                <a:cs typeface="Verdana"/>
              </a:rPr>
              <a:t> </a:t>
            </a:r>
            <a:r>
              <a:rPr spc="-30" dirty="0">
                <a:solidFill>
                  <a:srgbClr val="3F3F3F"/>
                </a:solidFill>
                <a:cs typeface="Verdana"/>
              </a:rPr>
              <a:t>modules</a:t>
            </a:r>
            <a:r>
              <a:rPr spc="-145" dirty="0">
                <a:solidFill>
                  <a:srgbClr val="3F3F3F"/>
                </a:solidFill>
                <a:cs typeface="Verdana"/>
              </a:rPr>
              <a:t> </a:t>
            </a:r>
            <a:r>
              <a:rPr spc="5" dirty="0">
                <a:solidFill>
                  <a:srgbClr val="3F3F3F"/>
                </a:solidFill>
                <a:cs typeface="Verdana"/>
              </a:rPr>
              <a:t>make</a:t>
            </a:r>
            <a:r>
              <a:rPr spc="-150" dirty="0">
                <a:solidFill>
                  <a:srgbClr val="3F3F3F"/>
                </a:solidFill>
                <a:cs typeface="Verdana"/>
              </a:rPr>
              <a:t> </a:t>
            </a:r>
            <a:r>
              <a:rPr spc="-15" dirty="0">
                <a:solidFill>
                  <a:srgbClr val="3F3F3F"/>
                </a:solidFill>
                <a:cs typeface="Verdana"/>
              </a:rPr>
              <a:t>manufacturing</a:t>
            </a:r>
            <a:r>
              <a:rPr spc="-140" dirty="0">
                <a:solidFill>
                  <a:srgbClr val="3F3F3F"/>
                </a:solidFill>
                <a:cs typeface="Verdana"/>
              </a:rPr>
              <a:t> </a:t>
            </a:r>
            <a:r>
              <a:rPr spc="-25" dirty="0">
                <a:solidFill>
                  <a:srgbClr val="3F3F3F"/>
                </a:solidFill>
                <a:cs typeface="Verdana"/>
              </a:rPr>
              <a:t>operations  </a:t>
            </a:r>
            <a:r>
              <a:rPr spc="-30" dirty="0">
                <a:solidFill>
                  <a:srgbClr val="3F3F3F"/>
                </a:solidFill>
                <a:cs typeface="Verdana"/>
              </a:rPr>
              <a:t>more</a:t>
            </a:r>
            <a:r>
              <a:rPr spc="-150" dirty="0">
                <a:solidFill>
                  <a:srgbClr val="3F3F3F"/>
                </a:solidFill>
                <a:cs typeface="Verdana"/>
              </a:rPr>
              <a:t> </a:t>
            </a:r>
            <a:r>
              <a:rPr spc="-15" dirty="0">
                <a:solidFill>
                  <a:srgbClr val="3F3F3F"/>
                </a:solidFill>
                <a:cs typeface="Verdana"/>
              </a:rPr>
              <a:t>efficient</a:t>
            </a:r>
            <a:r>
              <a:rPr spc="-120" dirty="0">
                <a:solidFill>
                  <a:srgbClr val="3F3F3F"/>
                </a:solidFill>
                <a:cs typeface="Verdana"/>
              </a:rPr>
              <a:t> </a:t>
            </a:r>
            <a:r>
              <a:rPr spc="-45" dirty="0">
                <a:solidFill>
                  <a:srgbClr val="3F3F3F"/>
                </a:solidFill>
                <a:cs typeface="Verdana"/>
              </a:rPr>
              <a:t>through</a:t>
            </a:r>
            <a:r>
              <a:rPr spc="-145" dirty="0">
                <a:solidFill>
                  <a:srgbClr val="3F3F3F"/>
                </a:solidFill>
                <a:cs typeface="Verdana"/>
              </a:rPr>
              <a:t> </a:t>
            </a:r>
            <a:r>
              <a:rPr spc="20" dirty="0">
                <a:solidFill>
                  <a:srgbClr val="3F3F3F"/>
                </a:solidFill>
                <a:cs typeface="Verdana"/>
              </a:rPr>
              <a:t>product</a:t>
            </a:r>
            <a:r>
              <a:rPr spc="-130" dirty="0">
                <a:solidFill>
                  <a:srgbClr val="3F3F3F"/>
                </a:solidFill>
                <a:cs typeface="Verdana"/>
              </a:rPr>
              <a:t> </a:t>
            </a:r>
            <a:r>
              <a:rPr spc="-25" dirty="0">
                <a:solidFill>
                  <a:srgbClr val="3F3F3F"/>
                </a:solidFill>
                <a:cs typeface="Verdana"/>
              </a:rPr>
              <a:t>configuration,</a:t>
            </a:r>
            <a:r>
              <a:rPr spc="-110" dirty="0">
                <a:solidFill>
                  <a:srgbClr val="3F3F3F"/>
                </a:solidFill>
                <a:cs typeface="Verdana"/>
              </a:rPr>
              <a:t> </a:t>
            </a:r>
            <a:r>
              <a:rPr spc="-30" dirty="0">
                <a:solidFill>
                  <a:srgbClr val="3F3F3F"/>
                </a:solidFill>
                <a:cs typeface="Verdana"/>
              </a:rPr>
              <a:t>job</a:t>
            </a:r>
            <a:r>
              <a:rPr spc="-135" dirty="0">
                <a:solidFill>
                  <a:srgbClr val="3F3F3F"/>
                </a:solidFill>
                <a:cs typeface="Verdana"/>
              </a:rPr>
              <a:t> </a:t>
            </a:r>
            <a:r>
              <a:rPr spc="-20" dirty="0">
                <a:solidFill>
                  <a:srgbClr val="3F3F3F"/>
                </a:solidFill>
                <a:cs typeface="Verdana"/>
              </a:rPr>
              <a:t>costing  </a:t>
            </a:r>
            <a:r>
              <a:rPr spc="65" dirty="0">
                <a:solidFill>
                  <a:srgbClr val="3F3F3F"/>
                </a:solidFill>
                <a:cs typeface="Verdana"/>
              </a:rPr>
              <a:t>and </a:t>
            </a:r>
            <a:r>
              <a:rPr spc="-75" dirty="0">
                <a:solidFill>
                  <a:srgbClr val="3F3F3F"/>
                </a:solidFill>
                <a:cs typeface="Verdana"/>
              </a:rPr>
              <a:t>bill </a:t>
            </a:r>
            <a:r>
              <a:rPr spc="5" dirty="0">
                <a:solidFill>
                  <a:srgbClr val="3F3F3F"/>
                </a:solidFill>
                <a:cs typeface="Verdana"/>
              </a:rPr>
              <a:t>of </a:t>
            </a:r>
            <a:r>
              <a:rPr spc="-60" dirty="0">
                <a:solidFill>
                  <a:srgbClr val="3F3F3F"/>
                </a:solidFill>
                <a:cs typeface="Verdana"/>
              </a:rPr>
              <a:t>materials </a:t>
            </a:r>
            <a:r>
              <a:rPr spc="5" dirty="0">
                <a:solidFill>
                  <a:srgbClr val="3F3F3F"/>
                </a:solidFill>
                <a:cs typeface="Verdana"/>
              </a:rPr>
              <a:t>management. </a:t>
            </a:r>
            <a:r>
              <a:rPr spc="-125" dirty="0">
                <a:solidFill>
                  <a:srgbClr val="3F3F3F"/>
                </a:solidFill>
                <a:cs typeface="Verdana"/>
              </a:rPr>
              <a:t>ERP </a:t>
            </a:r>
            <a:r>
              <a:rPr spc="-15" dirty="0">
                <a:solidFill>
                  <a:srgbClr val="3F3F3F"/>
                </a:solidFill>
                <a:cs typeface="Verdana"/>
              </a:rPr>
              <a:t>manufacturing  </a:t>
            </a:r>
            <a:r>
              <a:rPr spc="-30" dirty="0">
                <a:solidFill>
                  <a:srgbClr val="3F3F3F"/>
                </a:solidFill>
                <a:cs typeface="Verdana"/>
              </a:rPr>
              <a:t>modules </a:t>
            </a:r>
            <a:r>
              <a:rPr spc="-5" dirty="0">
                <a:solidFill>
                  <a:srgbClr val="3F3F3F"/>
                </a:solidFill>
                <a:cs typeface="Verdana"/>
              </a:rPr>
              <a:t>often </a:t>
            </a:r>
            <a:r>
              <a:rPr spc="10" dirty="0">
                <a:solidFill>
                  <a:srgbClr val="3F3F3F"/>
                </a:solidFill>
                <a:cs typeface="Verdana"/>
              </a:rPr>
              <a:t>include </a:t>
            </a:r>
            <a:r>
              <a:rPr spc="60" dirty="0">
                <a:solidFill>
                  <a:srgbClr val="3F3F3F"/>
                </a:solidFill>
                <a:cs typeface="Verdana"/>
              </a:rPr>
              <a:t>Capacity </a:t>
            </a:r>
            <a:r>
              <a:rPr spc="-55" dirty="0">
                <a:solidFill>
                  <a:srgbClr val="3F3F3F"/>
                </a:solidFill>
                <a:cs typeface="Verdana"/>
              </a:rPr>
              <a:t>Requirements </a:t>
            </a:r>
            <a:r>
              <a:rPr spc="-45" dirty="0">
                <a:solidFill>
                  <a:srgbClr val="3F3F3F"/>
                </a:solidFill>
                <a:cs typeface="Verdana"/>
              </a:rPr>
              <a:t>Planning,  </a:t>
            </a:r>
            <a:r>
              <a:rPr spc="-40" dirty="0">
                <a:solidFill>
                  <a:srgbClr val="3F3F3F"/>
                </a:solidFill>
                <a:cs typeface="Verdana"/>
              </a:rPr>
              <a:t>Materials </a:t>
            </a:r>
            <a:r>
              <a:rPr spc="-55" dirty="0">
                <a:solidFill>
                  <a:srgbClr val="3F3F3F"/>
                </a:solidFill>
                <a:cs typeface="Verdana"/>
              </a:rPr>
              <a:t>Requirements </a:t>
            </a:r>
            <a:r>
              <a:rPr spc="-45" dirty="0">
                <a:solidFill>
                  <a:srgbClr val="3F3F3F"/>
                </a:solidFill>
                <a:cs typeface="Verdana"/>
              </a:rPr>
              <a:t>Planning, </a:t>
            </a:r>
            <a:r>
              <a:rPr spc="-30" dirty="0">
                <a:solidFill>
                  <a:srgbClr val="3F3F3F"/>
                </a:solidFill>
                <a:cs typeface="Verdana"/>
              </a:rPr>
              <a:t>forecasting,</a:t>
            </a:r>
            <a:r>
              <a:rPr spc="-335" dirty="0">
                <a:solidFill>
                  <a:srgbClr val="3F3F3F"/>
                </a:solidFill>
                <a:cs typeface="Verdana"/>
              </a:rPr>
              <a:t> </a:t>
            </a:r>
            <a:r>
              <a:rPr spc="-40" dirty="0" smtClean="0">
                <a:solidFill>
                  <a:srgbClr val="3F3F3F"/>
                </a:solidFill>
                <a:cs typeface="Verdana"/>
              </a:rPr>
              <a:t>Master</a:t>
            </a:r>
            <a:r>
              <a:rPr lang="en-US" spc="-40" dirty="0" smtClean="0">
                <a:solidFill>
                  <a:srgbClr val="3F3F3F"/>
                </a:solidFill>
                <a:cs typeface="Verdana"/>
              </a:rPr>
              <a:t> </a:t>
            </a:r>
            <a:r>
              <a:rPr lang="en-US" spc="-10" dirty="0">
                <a:solidFill>
                  <a:srgbClr val="3F3F3F"/>
                </a:solidFill>
                <a:cs typeface="Verdana"/>
              </a:rPr>
              <a:t>Production </a:t>
            </a:r>
            <a:r>
              <a:rPr lang="en-US" spc="-40" dirty="0">
                <a:solidFill>
                  <a:srgbClr val="3F3F3F"/>
                </a:solidFill>
                <a:cs typeface="Verdana"/>
              </a:rPr>
              <a:t>Scheduling, </a:t>
            </a:r>
            <a:r>
              <a:rPr lang="en-US" spc="-75" dirty="0">
                <a:solidFill>
                  <a:srgbClr val="3F3F3F"/>
                </a:solidFill>
                <a:cs typeface="Verdana"/>
              </a:rPr>
              <a:t>work-order </a:t>
            </a:r>
            <a:r>
              <a:rPr lang="en-US" spc="20" dirty="0">
                <a:solidFill>
                  <a:srgbClr val="3F3F3F"/>
                </a:solidFill>
                <a:cs typeface="Verdana"/>
              </a:rPr>
              <a:t>management </a:t>
            </a:r>
            <a:r>
              <a:rPr lang="en-US" spc="65" dirty="0">
                <a:solidFill>
                  <a:srgbClr val="3F3F3F"/>
                </a:solidFill>
                <a:cs typeface="Verdana"/>
              </a:rPr>
              <a:t>and</a:t>
            </a:r>
            <a:r>
              <a:rPr lang="en-US" spc="-480" dirty="0">
                <a:solidFill>
                  <a:srgbClr val="3F3F3F"/>
                </a:solidFill>
                <a:cs typeface="Verdana"/>
              </a:rPr>
              <a:t> </a:t>
            </a:r>
            <a:r>
              <a:rPr lang="en-US" spc="-70" dirty="0" smtClean="0">
                <a:solidFill>
                  <a:srgbClr val="3F3F3F"/>
                </a:solidFill>
                <a:cs typeface="Verdana"/>
              </a:rPr>
              <a:t>shop-</a:t>
            </a:r>
            <a:r>
              <a:rPr lang="en-US" spc="-55" dirty="0" smtClean="0">
                <a:solidFill>
                  <a:srgbClr val="3F3F3F"/>
                </a:solidFill>
                <a:cs typeface="Verdana"/>
              </a:rPr>
              <a:t>floor</a:t>
            </a:r>
            <a:r>
              <a:rPr lang="en-US" spc="-135" dirty="0" smtClean="0">
                <a:solidFill>
                  <a:srgbClr val="3F3F3F"/>
                </a:solidFill>
                <a:cs typeface="Verdana"/>
              </a:rPr>
              <a:t> </a:t>
            </a:r>
            <a:r>
              <a:rPr lang="en-US" spc="-20" dirty="0" smtClean="0">
                <a:solidFill>
                  <a:srgbClr val="3F3F3F"/>
                </a:solidFill>
                <a:cs typeface="Verdana"/>
              </a:rPr>
              <a:t>control</a:t>
            </a:r>
          </a:p>
          <a:p>
            <a:pPr marL="12700">
              <a:lnSpc>
                <a:spcPts val="2155"/>
              </a:lnSpc>
            </a:pPr>
            <a:endParaRPr lang="en-US" dirty="0" smtClean="0">
              <a:cs typeface="Verdana"/>
            </a:endParaRPr>
          </a:p>
          <a:p>
            <a:pPr marL="12700" marR="5080">
              <a:lnSpc>
                <a:spcPts val="2150"/>
              </a:lnSpc>
              <a:spcBef>
                <a:spcPts val="180"/>
              </a:spcBef>
            </a:pPr>
            <a:endParaRPr lang="en-US" dirty="0">
              <a:cs typeface="Verdana"/>
            </a:endParaRPr>
          </a:p>
          <a:p>
            <a:pPr marL="12700" marR="5080">
              <a:lnSpc>
                <a:spcPts val="2150"/>
              </a:lnSpc>
              <a:spcBef>
                <a:spcPts val="180"/>
              </a:spcBef>
            </a:pPr>
            <a:endParaRPr dirty="0">
              <a:cs typeface="Verdana"/>
            </a:endParaRPr>
          </a:p>
        </p:txBody>
      </p:sp>
    </p:spTree>
    <p:extLst>
      <p:ext uri="{BB962C8B-B14F-4D97-AF65-F5344CB8AC3E}">
        <p14:creationId xmlns:p14="http://schemas.microsoft.com/office/powerpoint/2010/main" val="2137510890"/>
      </p:ext>
    </p:extLst>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txBox="1">
            <a:spLocks noGrp="1"/>
          </p:cNvSpPr>
          <p:nvPr>
            <p:ph type="title"/>
          </p:nvPr>
        </p:nvSpPr>
        <p:spPr>
          <a:xfrm>
            <a:off x="3547111" y="656590"/>
            <a:ext cx="3762375" cy="574040"/>
          </a:xfrm>
          <a:prstGeom prst="rect">
            <a:avLst/>
          </a:prstGeom>
        </p:spPr>
        <p:txBody>
          <a:bodyPr vert="horz" wrap="square" lIns="0" tIns="12700" rIns="0" bIns="0" rtlCol="0" anchor="ctr">
            <a:spAutoFit/>
          </a:bodyPr>
          <a:lstStyle/>
          <a:p>
            <a:pPr marL="12700">
              <a:spcBef>
                <a:spcPts val="100"/>
              </a:spcBef>
            </a:pPr>
            <a:r>
              <a:rPr spc="-650" dirty="0"/>
              <a:t>ERP</a:t>
            </a:r>
            <a:r>
              <a:rPr spc="-325" dirty="0"/>
              <a:t> </a:t>
            </a:r>
            <a:r>
              <a:rPr spc="-275" dirty="0"/>
              <a:t>Components</a:t>
            </a:r>
          </a:p>
        </p:txBody>
      </p:sp>
      <p:sp>
        <p:nvSpPr>
          <p:cNvPr id="3" name="Content Placeholder 2"/>
          <p:cNvSpPr>
            <a:spLocks noGrp="1"/>
          </p:cNvSpPr>
          <p:nvPr>
            <p:ph idx="1"/>
          </p:nvPr>
        </p:nvSpPr>
        <p:spPr/>
        <p:txBody>
          <a:bodyPr/>
          <a:lstStyle/>
          <a:p>
            <a:pPr marL="0" indent="0">
              <a:lnSpc>
                <a:spcPts val="2155"/>
              </a:lnSpc>
              <a:spcBef>
                <a:spcPts val="965"/>
              </a:spcBef>
              <a:buNone/>
            </a:pPr>
            <a:r>
              <a:rPr lang="en-US" b="1" spc="-200" dirty="0" smtClean="0">
                <a:solidFill>
                  <a:srgbClr val="3F3F3F"/>
                </a:solidFill>
                <a:cs typeface="Verdana"/>
              </a:rPr>
              <a:t>Integration</a:t>
            </a:r>
          </a:p>
          <a:p>
            <a:pPr marL="0" indent="0">
              <a:lnSpc>
                <a:spcPts val="2155"/>
              </a:lnSpc>
              <a:spcBef>
                <a:spcPts val="965"/>
              </a:spcBef>
              <a:buNone/>
            </a:pPr>
            <a:endParaRPr lang="en-US" dirty="0">
              <a:cs typeface="Verdana"/>
            </a:endParaRPr>
          </a:p>
          <a:p>
            <a:pPr marL="0" indent="0">
              <a:lnSpc>
                <a:spcPts val="2155"/>
              </a:lnSpc>
              <a:buNone/>
            </a:pPr>
            <a:r>
              <a:rPr lang="en-US" spc="-65" dirty="0">
                <a:solidFill>
                  <a:srgbClr val="3F3F3F"/>
                </a:solidFill>
                <a:cs typeface="Verdana"/>
              </a:rPr>
              <a:t>Key</a:t>
            </a:r>
            <a:r>
              <a:rPr lang="en-US" spc="-135" dirty="0">
                <a:solidFill>
                  <a:srgbClr val="3F3F3F"/>
                </a:solidFill>
                <a:cs typeface="Verdana"/>
              </a:rPr>
              <a:t> </a:t>
            </a:r>
            <a:r>
              <a:rPr lang="en-US" dirty="0">
                <a:solidFill>
                  <a:srgbClr val="3F3F3F"/>
                </a:solidFill>
                <a:cs typeface="Verdana"/>
              </a:rPr>
              <a:t>to</a:t>
            </a:r>
            <a:r>
              <a:rPr lang="en-US" spc="-135" dirty="0">
                <a:solidFill>
                  <a:srgbClr val="3F3F3F"/>
                </a:solidFill>
                <a:cs typeface="Verdana"/>
              </a:rPr>
              <a:t> </a:t>
            </a:r>
            <a:r>
              <a:rPr lang="en-US" spc="-20" dirty="0">
                <a:solidFill>
                  <a:srgbClr val="3F3F3F"/>
                </a:solidFill>
                <a:cs typeface="Verdana"/>
              </a:rPr>
              <a:t>the</a:t>
            </a:r>
            <a:r>
              <a:rPr lang="en-US" spc="-140" dirty="0">
                <a:solidFill>
                  <a:srgbClr val="3F3F3F"/>
                </a:solidFill>
                <a:cs typeface="Verdana"/>
              </a:rPr>
              <a:t> </a:t>
            </a:r>
            <a:r>
              <a:rPr lang="en-US" spc="-5" dirty="0">
                <a:solidFill>
                  <a:srgbClr val="3F3F3F"/>
                </a:solidFill>
                <a:cs typeface="Verdana"/>
              </a:rPr>
              <a:t>value</a:t>
            </a:r>
            <a:r>
              <a:rPr lang="en-US" spc="-140" dirty="0">
                <a:solidFill>
                  <a:srgbClr val="3F3F3F"/>
                </a:solidFill>
                <a:cs typeface="Verdana"/>
              </a:rPr>
              <a:t> </a:t>
            </a:r>
            <a:r>
              <a:rPr lang="en-US" spc="5" dirty="0">
                <a:solidFill>
                  <a:srgbClr val="3F3F3F"/>
                </a:solidFill>
                <a:cs typeface="Verdana"/>
              </a:rPr>
              <a:t>of</a:t>
            </a:r>
            <a:r>
              <a:rPr lang="en-US" spc="-125" dirty="0">
                <a:solidFill>
                  <a:srgbClr val="3F3F3F"/>
                </a:solidFill>
                <a:cs typeface="Verdana"/>
              </a:rPr>
              <a:t> </a:t>
            </a:r>
            <a:r>
              <a:rPr lang="en-US" spc="45" dirty="0">
                <a:solidFill>
                  <a:srgbClr val="3F3F3F"/>
                </a:solidFill>
                <a:cs typeface="Verdana"/>
              </a:rPr>
              <a:t>an</a:t>
            </a:r>
            <a:r>
              <a:rPr lang="en-US" spc="-135" dirty="0">
                <a:solidFill>
                  <a:srgbClr val="3F3F3F"/>
                </a:solidFill>
                <a:cs typeface="Verdana"/>
              </a:rPr>
              <a:t> </a:t>
            </a:r>
            <a:r>
              <a:rPr lang="en-US" spc="-125" dirty="0">
                <a:solidFill>
                  <a:srgbClr val="3F3F3F"/>
                </a:solidFill>
                <a:cs typeface="Verdana"/>
              </a:rPr>
              <a:t>ERP</a:t>
            </a:r>
            <a:r>
              <a:rPr lang="en-US" spc="-135" dirty="0">
                <a:solidFill>
                  <a:srgbClr val="3F3F3F"/>
                </a:solidFill>
                <a:cs typeface="Verdana"/>
              </a:rPr>
              <a:t> </a:t>
            </a:r>
            <a:r>
              <a:rPr lang="en-US" spc="85" dirty="0">
                <a:solidFill>
                  <a:srgbClr val="3F3F3F"/>
                </a:solidFill>
                <a:cs typeface="Verdana"/>
              </a:rPr>
              <a:t>package</a:t>
            </a:r>
            <a:r>
              <a:rPr lang="en-US" spc="-135" dirty="0">
                <a:solidFill>
                  <a:srgbClr val="3F3F3F"/>
                </a:solidFill>
                <a:cs typeface="Verdana"/>
              </a:rPr>
              <a:t> </a:t>
            </a:r>
            <a:r>
              <a:rPr lang="en-US" spc="-185" dirty="0">
                <a:solidFill>
                  <a:srgbClr val="3F3F3F"/>
                </a:solidFill>
                <a:cs typeface="Verdana"/>
              </a:rPr>
              <a:t>is</a:t>
            </a:r>
            <a:r>
              <a:rPr lang="en-US" spc="-135" dirty="0">
                <a:solidFill>
                  <a:srgbClr val="3F3F3F"/>
                </a:solidFill>
                <a:cs typeface="Verdana"/>
              </a:rPr>
              <a:t> </a:t>
            </a:r>
            <a:r>
              <a:rPr lang="en-US" spc="-15" dirty="0">
                <a:solidFill>
                  <a:srgbClr val="3F3F3F"/>
                </a:solidFill>
                <a:cs typeface="Verdana"/>
              </a:rPr>
              <a:t>the</a:t>
            </a:r>
            <a:r>
              <a:rPr lang="en-US" spc="-145" dirty="0">
                <a:solidFill>
                  <a:srgbClr val="3F3F3F"/>
                </a:solidFill>
                <a:cs typeface="Verdana"/>
              </a:rPr>
              <a:t> </a:t>
            </a:r>
            <a:r>
              <a:rPr lang="en-US" spc="-35" dirty="0">
                <a:solidFill>
                  <a:srgbClr val="3F3F3F"/>
                </a:solidFill>
                <a:cs typeface="Verdana"/>
              </a:rPr>
              <a:t>integration </a:t>
            </a:r>
            <a:r>
              <a:rPr lang="en-US" spc="30" dirty="0">
                <a:solidFill>
                  <a:srgbClr val="3F3F3F"/>
                </a:solidFill>
                <a:cs typeface="Verdana"/>
              </a:rPr>
              <a:t>between</a:t>
            </a:r>
            <a:r>
              <a:rPr lang="en-US" spc="-150" dirty="0">
                <a:solidFill>
                  <a:srgbClr val="3F3F3F"/>
                </a:solidFill>
                <a:cs typeface="Verdana"/>
              </a:rPr>
              <a:t> </a:t>
            </a:r>
            <a:r>
              <a:rPr lang="en-US" spc="-45" dirty="0">
                <a:solidFill>
                  <a:srgbClr val="3F3F3F"/>
                </a:solidFill>
                <a:cs typeface="Verdana"/>
              </a:rPr>
              <a:t>modules,</a:t>
            </a:r>
            <a:r>
              <a:rPr lang="en-US" spc="-105" dirty="0">
                <a:solidFill>
                  <a:srgbClr val="3F3F3F"/>
                </a:solidFill>
                <a:cs typeface="Verdana"/>
              </a:rPr>
              <a:t> </a:t>
            </a:r>
            <a:r>
              <a:rPr lang="en-US" spc="-85" dirty="0">
                <a:solidFill>
                  <a:srgbClr val="3F3F3F"/>
                </a:solidFill>
                <a:cs typeface="Verdana"/>
              </a:rPr>
              <a:t>so</a:t>
            </a:r>
            <a:r>
              <a:rPr lang="en-US" spc="-140" dirty="0">
                <a:solidFill>
                  <a:srgbClr val="3F3F3F"/>
                </a:solidFill>
                <a:cs typeface="Verdana"/>
              </a:rPr>
              <a:t> </a:t>
            </a:r>
            <a:r>
              <a:rPr lang="en-US" spc="-25" dirty="0">
                <a:solidFill>
                  <a:srgbClr val="3F3F3F"/>
                </a:solidFill>
                <a:cs typeface="Verdana"/>
              </a:rPr>
              <a:t>that</a:t>
            </a:r>
            <a:r>
              <a:rPr lang="en-US" spc="-125" dirty="0">
                <a:solidFill>
                  <a:srgbClr val="3F3F3F"/>
                </a:solidFill>
                <a:cs typeface="Verdana"/>
              </a:rPr>
              <a:t> </a:t>
            </a:r>
            <a:r>
              <a:rPr lang="en-US" spc="-45" dirty="0">
                <a:solidFill>
                  <a:srgbClr val="3F3F3F"/>
                </a:solidFill>
                <a:cs typeface="Verdana"/>
              </a:rPr>
              <a:t>all</a:t>
            </a:r>
            <a:r>
              <a:rPr lang="en-US" spc="-130" dirty="0">
                <a:solidFill>
                  <a:srgbClr val="3F3F3F"/>
                </a:solidFill>
                <a:cs typeface="Verdana"/>
              </a:rPr>
              <a:t> </a:t>
            </a:r>
            <a:r>
              <a:rPr lang="en-US" dirty="0">
                <a:solidFill>
                  <a:srgbClr val="3F3F3F"/>
                </a:solidFill>
                <a:cs typeface="Verdana"/>
              </a:rPr>
              <a:t>of</a:t>
            </a:r>
            <a:r>
              <a:rPr lang="en-US" spc="-130" dirty="0">
                <a:solidFill>
                  <a:srgbClr val="3F3F3F"/>
                </a:solidFill>
                <a:cs typeface="Verdana"/>
              </a:rPr>
              <a:t> </a:t>
            </a:r>
            <a:r>
              <a:rPr lang="en-US" spc="-15" dirty="0">
                <a:solidFill>
                  <a:srgbClr val="3F3F3F"/>
                </a:solidFill>
                <a:cs typeface="Verdana"/>
              </a:rPr>
              <a:t>the</a:t>
            </a:r>
            <a:r>
              <a:rPr lang="en-US" spc="-145" dirty="0">
                <a:solidFill>
                  <a:srgbClr val="3F3F3F"/>
                </a:solidFill>
                <a:cs typeface="Verdana"/>
              </a:rPr>
              <a:t> </a:t>
            </a:r>
            <a:r>
              <a:rPr lang="en-US" spc="40" dirty="0">
                <a:solidFill>
                  <a:srgbClr val="3F3F3F"/>
                </a:solidFill>
                <a:cs typeface="Verdana"/>
              </a:rPr>
              <a:t>core</a:t>
            </a:r>
            <a:r>
              <a:rPr lang="en-US" spc="-145" dirty="0">
                <a:solidFill>
                  <a:srgbClr val="3F3F3F"/>
                </a:solidFill>
                <a:cs typeface="Verdana"/>
              </a:rPr>
              <a:t> </a:t>
            </a:r>
            <a:r>
              <a:rPr lang="en-US" spc="-100" dirty="0">
                <a:solidFill>
                  <a:srgbClr val="3F3F3F"/>
                </a:solidFill>
                <a:cs typeface="Verdana"/>
              </a:rPr>
              <a:t>business</a:t>
            </a:r>
            <a:r>
              <a:rPr lang="en-US" spc="-140" dirty="0">
                <a:solidFill>
                  <a:srgbClr val="3F3F3F"/>
                </a:solidFill>
                <a:cs typeface="Verdana"/>
              </a:rPr>
              <a:t> </a:t>
            </a:r>
            <a:r>
              <a:rPr lang="en-US" spc="-40" dirty="0">
                <a:solidFill>
                  <a:srgbClr val="3F3F3F"/>
                </a:solidFill>
                <a:cs typeface="Verdana"/>
              </a:rPr>
              <a:t>functions  </a:t>
            </a:r>
            <a:r>
              <a:rPr lang="en-US" dirty="0">
                <a:solidFill>
                  <a:srgbClr val="3F3F3F"/>
                </a:solidFill>
                <a:cs typeface="Verdana"/>
              </a:rPr>
              <a:t>are </a:t>
            </a:r>
            <a:r>
              <a:rPr lang="en-US" spc="45" dirty="0">
                <a:solidFill>
                  <a:srgbClr val="3F3F3F"/>
                </a:solidFill>
                <a:cs typeface="Verdana"/>
              </a:rPr>
              <a:t>connected. </a:t>
            </a:r>
            <a:r>
              <a:rPr lang="en-US" spc="-65" dirty="0">
                <a:solidFill>
                  <a:srgbClr val="3F3F3F"/>
                </a:solidFill>
                <a:cs typeface="Verdana"/>
              </a:rPr>
              <a:t>Information </a:t>
            </a:r>
            <a:r>
              <a:rPr lang="en-US" spc="-50" dirty="0">
                <a:solidFill>
                  <a:srgbClr val="3F3F3F"/>
                </a:solidFill>
                <a:cs typeface="Verdana"/>
              </a:rPr>
              <a:t>should </a:t>
            </a:r>
            <a:r>
              <a:rPr lang="en-US" spc="-25" dirty="0">
                <a:solidFill>
                  <a:srgbClr val="3F3F3F"/>
                </a:solidFill>
                <a:cs typeface="Verdana"/>
              </a:rPr>
              <a:t>flow </a:t>
            </a:r>
            <a:r>
              <a:rPr lang="en-US" spc="-50" dirty="0">
                <a:solidFill>
                  <a:srgbClr val="3F3F3F"/>
                </a:solidFill>
                <a:cs typeface="Verdana"/>
              </a:rPr>
              <a:t>across </a:t>
            </a:r>
            <a:r>
              <a:rPr lang="en-US" spc="-15" dirty="0">
                <a:solidFill>
                  <a:srgbClr val="3F3F3F"/>
                </a:solidFill>
                <a:cs typeface="Verdana"/>
              </a:rPr>
              <a:t>the  </a:t>
            </a:r>
            <a:r>
              <a:rPr lang="en-US" spc="-30" dirty="0">
                <a:solidFill>
                  <a:srgbClr val="3F3F3F"/>
                </a:solidFill>
                <a:cs typeface="Verdana"/>
              </a:rPr>
              <a:t>organization </a:t>
            </a:r>
            <a:r>
              <a:rPr lang="en-US" spc="-80" dirty="0">
                <a:solidFill>
                  <a:srgbClr val="3F3F3F"/>
                </a:solidFill>
                <a:cs typeface="Verdana"/>
              </a:rPr>
              <a:t>so </a:t>
            </a:r>
            <a:r>
              <a:rPr lang="en-US" spc="-30" dirty="0">
                <a:solidFill>
                  <a:srgbClr val="3F3F3F"/>
                </a:solidFill>
                <a:cs typeface="Verdana"/>
              </a:rPr>
              <a:t>that </a:t>
            </a:r>
            <a:r>
              <a:rPr lang="en-US" spc="-280" dirty="0">
                <a:solidFill>
                  <a:srgbClr val="3F3F3F"/>
                </a:solidFill>
                <a:cs typeface="Verdana"/>
              </a:rPr>
              <a:t>BI </a:t>
            </a:r>
            <a:r>
              <a:rPr lang="en-US" spc="-75" dirty="0">
                <a:solidFill>
                  <a:srgbClr val="3F3F3F"/>
                </a:solidFill>
                <a:cs typeface="Verdana"/>
              </a:rPr>
              <a:t>reports </a:t>
            </a:r>
            <a:r>
              <a:rPr lang="en-US" spc="20" dirty="0">
                <a:solidFill>
                  <a:srgbClr val="3F3F3F"/>
                </a:solidFill>
                <a:cs typeface="Verdana"/>
              </a:rPr>
              <a:t>on </a:t>
            </a:r>
            <a:r>
              <a:rPr lang="en-US" spc="-30" dirty="0">
                <a:solidFill>
                  <a:srgbClr val="3F3F3F"/>
                </a:solidFill>
                <a:cs typeface="Verdana"/>
              </a:rPr>
              <a:t>organization-wide</a:t>
            </a:r>
            <a:r>
              <a:rPr lang="en-US" spc="-415" dirty="0">
                <a:solidFill>
                  <a:srgbClr val="3F3F3F"/>
                </a:solidFill>
                <a:cs typeface="Verdana"/>
              </a:rPr>
              <a:t> </a:t>
            </a:r>
            <a:r>
              <a:rPr lang="en-US" spc="-140" dirty="0">
                <a:solidFill>
                  <a:srgbClr val="3F3F3F"/>
                </a:solidFill>
                <a:cs typeface="Verdana"/>
              </a:rPr>
              <a:t>results.</a:t>
            </a:r>
            <a:endParaRPr lang="en-US" dirty="0">
              <a:cs typeface="Verdana"/>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7851655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144519" y="609600"/>
            <a:ext cx="2933700" cy="635000"/>
          </a:xfrm>
          <a:prstGeom prst="rect">
            <a:avLst/>
          </a:prstGeom>
        </p:spPr>
        <p:txBody>
          <a:bodyPr vert="horz" wrap="square" lIns="0" tIns="12700" rIns="0" bIns="0" rtlCol="0" anchor="ctr">
            <a:spAutoFit/>
          </a:bodyPr>
          <a:lstStyle/>
          <a:p>
            <a:pPr marL="12700">
              <a:spcBef>
                <a:spcPts val="100"/>
              </a:spcBef>
            </a:pPr>
            <a:r>
              <a:rPr sz="4000" spc="-370" dirty="0"/>
              <a:t>Costs </a:t>
            </a:r>
            <a:r>
              <a:rPr sz="4000" spc="-390" dirty="0"/>
              <a:t>of</a:t>
            </a:r>
            <a:r>
              <a:rPr sz="4000" spc="-215" dirty="0"/>
              <a:t> </a:t>
            </a:r>
            <a:r>
              <a:rPr sz="4000" spc="-730" dirty="0"/>
              <a:t>ERP</a:t>
            </a:r>
            <a:endParaRPr sz="4000"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24</a:t>
            </a:fld>
            <a:endParaRPr lang="en-US" dirty="0"/>
          </a:p>
        </p:txBody>
      </p:sp>
      <p:sp>
        <p:nvSpPr>
          <p:cNvPr id="6" name="object 6"/>
          <p:cNvSpPr/>
          <p:nvPr/>
        </p:nvSpPr>
        <p:spPr>
          <a:xfrm>
            <a:off x="4039869" y="2491596"/>
            <a:ext cx="4076700" cy="4038600"/>
          </a:xfrm>
          <a:prstGeom prst="rect">
            <a:avLst/>
          </a:prstGeom>
          <a:blipFill>
            <a:blip r:embed="rId2"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2979869407"/>
      </p:ext>
    </p:extLst>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47111" y="656590"/>
            <a:ext cx="6059805" cy="1000760"/>
          </a:xfrm>
          <a:prstGeom prst="rect">
            <a:avLst/>
          </a:prstGeom>
        </p:spPr>
        <p:txBody>
          <a:bodyPr vert="horz" wrap="square" lIns="0" tIns="12700" rIns="0" bIns="0" rtlCol="0" anchor="ctr">
            <a:spAutoFit/>
          </a:bodyPr>
          <a:lstStyle/>
          <a:p>
            <a:pPr marL="12700" marR="5080">
              <a:spcBef>
                <a:spcPts val="100"/>
              </a:spcBef>
            </a:pPr>
            <a:r>
              <a:rPr sz="3200" spc="-95" dirty="0">
                <a:cs typeface="Verdana"/>
              </a:rPr>
              <a:t>High </a:t>
            </a:r>
            <a:r>
              <a:rPr sz="3200" spc="-65" dirty="0">
                <a:cs typeface="Verdana"/>
              </a:rPr>
              <a:t>Level </a:t>
            </a:r>
            <a:r>
              <a:rPr sz="3200" spc="-175" dirty="0">
                <a:cs typeface="Verdana"/>
              </a:rPr>
              <a:t>Summary </a:t>
            </a:r>
            <a:r>
              <a:rPr sz="3200" spc="-105" dirty="0">
                <a:cs typeface="Verdana"/>
              </a:rPr>
              <a:t>Costs </a:t>
            </a:r>
            <a:r>
              <a:rPr sz="3200" spc="20" dirty="0">
                <a:cs typeface="Verdana"/>
              </a:rPr>
              <a:t>of</a:t>
            </a:r>
            <a:r>
              <a:rPr sz="3200" spc="-770" dirty="0">
                <a:cs typeface="Verdana"/>
              </a:rPr>
              <a:t> </a:t>
            </a:r>
            <a:r>
              <a:rPr sz="3200" spc="-265" dirty="0">
                <a:cs typeface="Verdana"/>
              </a:rPr>
              <a:t>3  </a:t>
            </a:r>
            <a:r>
              <a:rPr sz="3200" spc="-100" dirty="0">
                <a:cs typeface="Verdana"/>
              </a:rPr>
              <a:t>Different </a:t>
            </a:r>
            <a:r>
              <a:rPr sz="3200" spc="-110" dirty="0">
                <a:cs typeface="Verdana"/>
              </a:rPr>
              <a:t>On-Premise</a:t>
            </a:r>
            <a:r>
              <a:rPr sz="3200" spc="-395" dirty="0">
                <a:cs typeface="Verdana"/>
              </a:rPr>
              <a:t> </a:t>
            </a:r>
            <a:r>
              <a:rPr sz="3200" spc="-85" dirty="0">
                <a:cs typeface="Verdana"/>
              </a:rPr>
              <a:t>Scenarios</a:t>
            </a:r>
            <a:endParaRPr sz="3200" dirty="0">
              <a:cs typeface="Verdana"/>
            </a:endParaRPr>
          </a:p>
        </p:txBody>
      </p:sp>
      <p:sp>
        <p:nvSpPr>
          <p:cNvPr id="14" name="Slide Number Placeholder 13"/>
          <p:cNvSpPr>
            <a:spLocks noGrp="1"/>
          </p:cNvSpPr>
          <p:nvPr>
            <p:ph type="sldNum" sz="quarter" idx="12"/>
          </p:nvPr>
        </p:nvSpPr>
        <p:spPr/>
        <p:txBody>
          <a:bodyPr/>
          <a:lstStyle/>
          <a:p>
            <a:fld id="{D57F1E4F-1CFF-5643-939E-217C01CDF565}" type="slidenum">
              <a:rPr lang="en-US" smtClean="0"/>
              <a:pPr/>
              <a:t>25</a:t>
            </a:fld>
            <a:endParaRPr lang="en-US" dirty="0"/>
          </a:p>
        </p:txBody>
      </p:sp>
      <p:graphicFrame>
        <p:nvGraphicFramePr>
          <p:cNvPr id="15" name="Diagram 14"/>
          <p:cNvGraphicFramePr/>
          <p:nvPr>
            <p:extLst>
              <p:ext uri="{D42A27DB-BD31-4B8C-83A1-F6EECF244321}">
                <p14:modId xmlns:p14="http://schemas.microsoft.com/office/powerpoint/2010/main" val="2672604232"/>
              </p:ext>
            </p:extLst>
          </p:nvPr>
        </p:nvGraphicFramePr>
        <p:xfrm>
          <a:off x="518159" y="2753360"/>
          <a:ext cx="11216641" cy="3679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3099008"/>
      </p:ext>
    </p:extLst>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47110" y="656590"/>
            <a:ext cx="4602480" cy="574040"/>
          </a:xfrm>
          <a:prstGeom prst="rect">
            <a:avLst/>
          </a:prstGeom>
        </p:spPr>
        <p:txBody>
          <a:bodyPr vert="horz" wrap="square" lIns="0" tIns="12700" rIns="0" bIns="0" rtlCol="0" anchor="ctr">
            <a:spAutoFit/>
          </a:bodyPr>
          <a:lstStyle/>
          <a:p>
            <a:pPr marL="12700">
              <a:spcBef>
                <a:spcPts val="100"/>
              </a:spcBef>
            </a:pPr>
            <a:r>
              <a:rPr spc="-650" dirty="0" smtClean="0"/>
              <a:t>ERP</a:t>
            </a:r>
            <a:r>
              <a:rPr lang="en-US" spc="-650" dirty="0" smtClean="0"/>
              <a:t>  </a:t>
            </a:r>
            <a:r>
              <a:rPr spc="-350" dirty="0" smtClean="0"/>
              <a:t>Project </a:t>
            </a:r>
            <a:r>
              <a:rPr spc="-200" dirty="0"/>
              <a:t>and</a:t>
            </a:r>
            <a:r>
              <a:rPr spc="-325" dirty="0"/>
              <a:t> </a:t>
            </a:r>
            <a:r>
              <a:rPr spc="-459" dirty="0"/>
              <a:t>Time</a:t>
            </a:r>
          </a:p>
        </p:txBody>
      </p:sp>
      <p:sp>
        <p:nvSpPr>
          <p:cNvPr id="16" name="Slide Number Placeholder 15"/>
          <p:cNvSpPr>
            <a:spLocks noGrp="1"/>
          </p:cNvSpPr>
          <p:nvPr>
            <p:ph type="sldNum" sz="quarter" idx="12"/>
          </p:nvPr>
        </p:nvSpPr>
        <p:spPr/>
        <p:txBody>
          <a:bodyPr/>
          <a:lstStyle/>
          <a:p>
            <a:fld id="{D57F1E4F-1CFF-5643-939E-217C01CDF565}" type="slidenum">
              <a:rPr lang="en-US" smtClean="0"/>
              <a:pPr/>
              <a:t>26</a:t>
            </a:fld>
            <a:endParaRPr lang="en-US" dirty="0"/>
          </a:p>
        </p:txBody>
      </p:sp>
      <p:sp>
        <p:nvSpPr>
          <p:cNvPr id="5" name="object 5"/>
          <p:cNvSpPr txBox="1"/>
          <p:nvPr/>
        </p:nvSpPr>
        <p:spPr>
          <a:xfrm>
            <a:off x="670560" y="2885440"/>
            <a:ext cx="10717876" cy="2013372"/>
          </a:xfrm>
          <a:prstGeom prst="rect">
            <a:avLst/>
          </a:prstGeom>
        </p:spPr>
        <p:txBody>
          <a:bodyPr vert="horz" wrap="square" lIns="0" tIns="12700" rIns="0" bIns="0" rtlCol="0">
            <a:spAutoFit/>
          </a:bodyPr>
          <a:lstStyle/>
          <a:p>
            <a:pPr marL="298450" indent="-285750">
              <a:spcBef>
                <a:spcPts val="1090"/>
              </a:spcBef>
              <a:buFont typeface="Arial" panose="020B0604020202020204" pitchFamily="34" charset="0"/>
              <a:buChar char="•"/>
            </a:pPr>
            <a:r>
              <a:rPr sz="2000" spc="-10" dirty="0">
                <a:solidFill>
                  <a:srgbClr val="3F3F3F"/>
                </a:solidFill>
                <a:cs typeface="Arial"/>
              </a:rPr>
              <a:t>Real </a:t>
            </a:r>
            <a:r>
              <a:rPr sz="2000" spc="-5" dirty="0">
                <a:solidFill>
                  <a:srgbClr val="3F3F3F"/>
                </a:solidFill>
                <a:cs typeface="Arial"/>
              </a:rPr>
              <a:t>transformational ERP </a:t>
            </a:r>
            <a:r>
              <a:rPr sz="2000" spc="-10" dirty="0">
                <a:solidFill>
                  <a:srgbClr val="3F3F3F"/>
                </a:solidFill>
                <a:cs typeface="Arial"/>
              </a:rPr>
              <a:t>efforts </a:t>
            </a:r>
            <a:r>
              <a:rPr sz="2000" spc="-5" dirty="0">
                <a:solidFill>
                  <a:srgbClr val="3F3F3F"/>
                </a:solidFill>
                <a:cs typeface="Arial"/>
              </a:rPr>
              <a:t>will usually run </a:t>
            </a:r>
            <a:r>
              <a:rPr sz="2000" spc="-10" dirty="0">
                <a:solidFill>
                  <a:srgbClr val="3F3F3F"/>
                </a:solidFill>
                <a:cs typeface="Arial"/>
              </a:rPr>
              <a:t>between </a:t>
            </a:r>
            <a:r>
              <a:rPr sz="2000" dirty="0">
                <a:solidFill>
                  <a:srgbClr val="3F3F3F"/>
                </a:solidFill>
                <a:cs typeface="Arial"/>
              </a:rPr>
              <a:t>1 </a:t>
            </a:r>
            <a:r>
              <a:rPr sz="2000" spc="-5" dirty="0">
                <a:solidFill>
                  <a:srgbClr val="3F3F3F"/>
                </a:solidFill>
                <a:cs typeface="Arial"/>
              </a:rPr>
              <a:t>to </a:t>
            </a:r>
            <a:r>
              <a:rPr sz="2000" dirty="0">
                <a:solidFill>
                  <a:srgbClr val="3F3F3F"/>
                </a:solidFill>
                <a:cs typeface="Arial"/>
              </a:rPr>
              <a:t>3  </a:t>
            </a:r>
            <a:r>
              <a:rPr sz="2000" spc="-10" dirty="0">
                <a:solidFill>
                  <a:srgbClr val="3F3F3F"/>
                </a:solidFill>
                <a:cs typeface="Arial"/>
              </a:rPr>
              <a:t>years, </a:t>
            </a:r>
            <a:r>
              <a:rPr sz="2000" spc="-5" dirty="0">
                <a:solidFill>
                  <a:srgbClr val="3F3F3F"/>
                </a:solidFill>
                <a:cs typeface="Arial"/>
              </a:rPr>
              <a:t>on</a:t>
            </a:r>
            <a:r>
              <a:rPr sz="2000" dirty="0">
                <a:solidFill>
                  <a:srgbClr val="3F3F3F"/>
                </a:solidFill>
                <a:cs typeface="Arial"/>
              </a:rPr>
              <a:t> </a:t>
            </a:r>
            <a:r>
              <a:rPr sz="2000" spc="-5" dirty="0">
                <a:solidFill>
                  <a:srgbClr val="3F3F3F"/>
                </a:solidFill>
                <a:cs typeface="Arial"/>
              </a:rPr>
              <a:t>average</a:t>
            </a:r>
            <a:r>
              <a:rPr sz="2000" spc="-5" dirty="0" smtClean="0">
                <a:solidFill>
                  <a:srgbClr val="3F3F3F"/>
                </a:solidFill>
                <a:cs typeface="Arial"/>
              </a:rPr>
              <a:t>.</a:t>
            </a:r>
            <a:r>
              <a:rPr lang="en-US" sz="2000" spc="-5" dirty="0">
                <a:solidFill>
                  <a:srgbClr val="3F3F3F"/>
                </a:solidFill>
                <a:cs typeface="Arial"/>
              </a:rPr>
              <a:t> </a:t>
            </a:r>
            <a:endParaRPr lang="en-US" sz="2000" spc="-5" dirty="0" smtClean="0">
              <a:solidFill>
                <a:srgbClr val="3F3F3F"/>
              </a:solidFill>
              <a:cs typeface="Arial"/>
            </a:endParaRPr>
          </a:p>
          <a:p>
            <a:pPr marL="298450" indent="-285750">
              <a:spcBef>
                <a:spcPts val="1090"/>
              </a:spcBef>
              <a:buFont typeface="Arial" panose="020B0604020202020204" pitchFamily="34" charset="0"/>
              <a:buChar char="•"/>
            </a:pPr>
            <a:r>
              <a:rPr lang="en-US" sz="2000" spc="-5" dirty="0" smtClean="0">
                <a:solidFill>
                  <a:srgbClr val="3F3F3F"/>
                </a:solidFill>
                <a:cs typeface="Arial"/>
              </a:rPr>
              <a:t>Short </a:t>
            </a:r>
            <a:r>
              <a:rPr lang="en-US" sz="2000" spc="-5" dirty="0">
                <a:solidFill>
                  <a:srgbClr val="3F3F3F"/>
                </a:solidFill>
                <a:cs typeface="Arial"/>
              </a:rPr>
              <a:t>implementations </a:t>
            </a:r>
            <a:r>
              <a:rPr lang="en-US" sz="2000" spc="-10" dirty="0">
                <a:solidFill>
                  <a:srgbClr val="3F3F3F"/>
                </a:solidFill>
                <a:cs typeface="Arial"/>
              </a:rPr>
              <a:t>(3 </a:t>
            </a:r>
            <a:r>
              <a:rPr lang="en-US" sz="2000" spc="-5" dirty="0">
                <a:solidFill>
                  <a:srgbClr val="3F3F3F"/>
                </a:solidFill>
                <a:cs typeface="Arial"/>
              </a:rPr>
              <a:t>to </a:t>
            </a:r>
            <a:r>
              <a:rPr lang="en-US" sz="2000" dirty="0">
                <a:solidFill>
                  <a:srgbClr val="3F3F3F"/>
                </a:solidFill>
                <a:cs typeface="Arial"/>
              </a:rPr>
              <a:t>6</a:t>
            </a:r>
            <a:r>
              <a:rPr lang="en-US" sz="2000" spc="-15" dirty="0">
                <a:solidFill>
                  <a:srgbClr val="3F3F3F"/>
                </a:solidFill>
                <a:cs typeface="Arial"/>
              </a:rPr>
              <a:t> </a:t>
            </a:r>
            <a:r>
              <a:rPr lang="en-US" sz="2000" spc="-5" dirty="0" smtClean="0">
                <a:solidFill>
                  <a:srgbClr val="3F3F3F"/>
                </a:solidFill>
                <a:cs typeface="Arial"/>
              </a:rPr>
              <a:t>months) can be achieved for </a:t>
            </a:r>
            <a:r>
              <a:rPr lang="en-US" sz="2000" dirty="0" smtClean="0">
                <a:solidFill>
                  <a:srgbClr val="3F3F3F"/>
                </a:solidFill>
                <a:cs typeface="Arial"/>
              </a:rPr>
              <a:t>small </a:t>
            </a:r>
            <a:r>
              <a:rPr lang="en-US" sz="2000" spc="-5" dirty="0" smtClean="0">
                <a:solidFill>
                  <a:srgbClr val="3F3F3F"/>
                </a:solidFill>
                <a:cs typeface="Arial"/>
              </a:rPr>
              <a:t>companies or if implementation is </a:t>
            </a:r>
            <a:r>
              <a:rPr lang="en-US" sz="2000" dirty="0" smtClean="0">
                <a:solidFill>
                  <a:srgbClr val="3F3F3F"/>
                </a:solidFill>
                <a:cs typeface="Arial"/>
              </a:rPr>
              <a:t>limited </a:t>
            </a:r>
            <a:r>
              <a:rPr lang="en-US" sz="2000" spc="-5" dirty="0">
                <a:solidFill>
                  <a:srgbClr val="3F3F3F"/>
                </a:solidFill>
                <a:cs typeface="Arial"/>
              </a:rPr>
              <a:t>to </a:t>
            </a:r>
            <a:r>
              <a:rPr lang="en-US" sz="2000" dirty="0">
                <a:solidFill>
                  <a:srgbClr val="3F3F3F"/>
                </a:solidFill>
                <a:cs typeface="Arial"/>
              </a:rPr>
              <a:t>a small </a:t>
            </a:r>
            <a:r>
              <a:rPr lang="en-US" sz="2000" spc="-5" dirty="0">
                <a:solidFill>
                  <a:srgbClr val="3F3F3F"/>
                </a:solidFill>
                <a:cs typeface="Arial"/>
              </a:rPr>
              <a:t>area of the </a:t>
            </a:r>
            <a:r>
              <a:rPr lang="en-US" sz="2000" spc="-20" dirty="0">
                <a:solidFill>
                  <a:srgbClr val="3F3F3F"/>
                </a:solidFill>
                <a:cs typeface="Arial"/>
              </a:rPr>
              <a:t>company,</a:t>
            </a:r>
            <a:r>
              <a:rPr lang="en-US" sz="2000" spc="-55" dirty="0">
                <a:solidFill>
                  <a:srgbClr val="3F3F3F"/>
                </a:solidFill>
                <a:cs typeface="Arial"/>
              </a:rPr>
              <a:t> </a:t>
            </a:r>
            <a:r>
              <a:rPr lang="en-US" sz="2000" spc="-5" dirty="0" smtClean="0">
                <a:solidFill>
                  <a:srgbClr val="3F3F3F"/>
                </a:solidFill>
                <a:cs typeface="Arial"/>
              </a:rPr>
              <a:t>or if the </a:t>
            </a:r>
            <a:r>
              <a:rPr lang="en-US" sz="2000" spc="-5" dirty="0">
                <a:solidFill>
                  <a:srgbClr val="3F3F3F"/>
                </a:solidFill>
                <a:cs typeface="Arial"/>
              </a:rPr>
              <a:t>company only used the financial pieces of the ERP</a:t>
            </a:r>
            <a:r>
              <a:rPr lang="en-US" sz="2000" spc="-60" dirty="0">
                <a:solidFill>
                  <a:srgbClr val="3F3F3F"/>
                </a:solidFill>
                <a:cs typeface="Arial"/>
              </a:rPr>
              <a:t> </a:t>
            </a:r>
            <a:r>
              <a:rPr lang="en-US" sz="2000" spc="-5" dirty="0">
                <a:solidFill>
                  <a:srgbClr val="3F3F3F"/>
                </a:solidFill>
                <a:cs typeface="Arial"/>
              </a:rPr>
              <a:t>system. </a:t>
            </a:r>
          </a:p>
          <a:p>
            <a:pPr marL="298450" indent="-285750">
              <a:spcBef>
                <a:spcPts val="100"/>
              </a:spcBef>
              <a:buFont typeface="Arial" panose="020B0604020202020204" pitchFamily="34" charset="0"/>
              <a:buChar char="•"/>
            </a:pPr>
            <a:r>
              <a:rPr lang="en-US" sz="2000" spc="-5" dirty="0" smtClean="0">
                <a:solidFill>
                  <a:srgbClr val="3F3F3F"/>
                </a:solidFill>
                <a:cs typeface="Arial"/>
              </a:rPr>
              <a:t>The </a:t>
            </a:r>
            <a:r>
              <a:rPr lang="en-US" sz="2000" spc="-5" dirty="0">
                <a:solidFill>
                  <a:srgbClr val="3F3F3F"/>
                </a:solidFill>
                <a:cs typeface="Arial"/>
              </a:rPr>
              <a:t>important thing </a:t>
            </a:r>
            <a:r>
              <a:rPr lang="en-US" sz="2000" dirty="0">
                <a:solidFill>
                  <a:srgbClr val="3F3F3F"/>
                </a:solidFill>
                <a:cs typeface="Arial"/>
              </a:rPr>
              <a:t>is </a:t>
            </a:r>
            <a:r>
              <a:rPr lang="en-US" sz="2000" spc="-5" dirty="0">
                <a:solidFill>
                  <a:srgbClr val="3F3F3F"/>
                </a:solidFill>
                <a:cs typeface="Arial"/>
              </a:rPr>
              <a:t>not to focus on how long </a:t>
            </a:r>
            <a:r>
              <a:rPr lang="en-US" sz="2000" dirty="0">
                <a:solidFill>
                  <a:srgbClr val="3F3F3F"/>
                </a:solidFill>
                <a:cs typeface="Arial"/>
              </a:rPr>
              <a:t>it </a:t>
            </a:r>
            <a:r>
              <a:rPr lang="en-US" sz="2000" spc="-5" dirty="0">
                <a:solidFill>
                  <a:srgbClr val="3F3F3F"/>
                </a:solidFill>
                <a:cs typeface="Arial"/>
              </a:rPr>
              <a:t>will take but to  understand </a:t>
            </a:r>
            <a:r>
              <a:rPr lang="en-US" sz="2000" spc="-10" dirty="0">
                <a:solidFill>
                  <a:srgbClr val="3F3F3F"/>
                </a:solidFill>
                <a:cs typeface="Arial"/>
              </a:rPr>
              <a:t>why you </a:t>
            </a:r>
            <a:r>
              <a:rPr lang="en-US" sz="2000" spc="-5" dirty="0">
                <a:solidFill>
                  <a:srgbClr val="3F3F3F"/>
                </a:solidFill>
                <a:cs typeface="Arial"/>
              </a:rPr>
              <a:t>need ERP and how </a:t>
            </a:r>
            <a:r>
              <a:rPr lang="en-US" sz="2000" spc="-15" dirty="0">
                <a:solidFill>
                  <a:srgbClr val="3F3F3F"/>
                </a:solidFill>
                <a:cs typeface="Arial"/>
              </a:rPr>
              <a:t>you </a:t>
            </a:r>
            <a:r>
              <a:rPr lang="en-US" sz="2000" spc="-5" dirty="0">
                <a:solidFill>
                  <a:srgbClr val="3F3F3F"/>
                </a:solidFill>
                <a:cs typeface="Arial"/>
              </a:rPr>
              <a:t>will use </a:t>
            </a:r>
            <a:r>
              <a:rPr lang="en-US" sz="2000" dirty="0">
                <a:solidFill>
                  <a:srgbClr val="3F3F3F"/>
                </a:solidFill>
                <a:cs typeface="Arial"/>
              </a:rPr>
              <a:t>it to </a:t>
            </a:r>
            <a:r>
              <a:rPr lang="en-US" sz="2000" spc="-5" dirty="0">
                <a:solidFill>
                  <a:srgbClr val="3F3F3F"/>
                </a:solidFill>
                <a:cs typeface="Arial"/>
              </a:rPr>
              <a:t>improve  </a:t>
            </a:r>
            <a:r>
              <a:rPr lang="en-US" sz="2000" spc="-10" dirty="0">
                <a:solidFill>
                  <a:srgbClr val="3F3F3F"/>
                </a:solidFill>
                <a:cs typeface="Arial"/>
              </a:rPr>
              <a:t>your</a:t>
            </a:r>
            <a:r>
              <a:rPr lang="en-US" sz="2000" spc="-15" dirty="0">
                <a:solidFill>
                  <a:srgbClr val="3F3F3F"/>
                </a:solidFill>
                <a:cs typeface="Arial"/>
              </a:rPr>
              <a:t> </a:t>
            </a:r>
            <a:r>
              <a:rPr lang="en-US" sz="2000" spc="-5" dirty="0">
                <a:solidFill>
                  <a:srgbClr val="3F3F3F"/>
                </a:solidFill>
                <a:cs typeface="Arial"/>
              </a:rPr>
              <a:t>business</a:t>
            </a:r>
            <a:r>
              <a:rPr lang="en-US" sz="2000" spc="-5" dirty="0" smtClean="0">
                <a:solidFill>
                  <a:srgbClr val="3F3F3F"/>
                </a:solidFill>
                <a:cs typeface="Arial"/>
              </a:rPr>
              <a:t>.</a:t>
            </a:r>
            <a:endParaRPr lang="en-US" sz="2000" dirty="0">
              <a:cs typeface="Arial"/>
            </a:endParaRPr>
          </a:p>
        </p:txBody>
      </p:sp>
    </p:spTree>
    <p:extLst>
      <p:ext uri="{BB962C8B-B14F-4D97-AF65-F5344CB8AC3E}">
        <p14:creationId xmlns:p14="http://schemas.microsoft.com/office/powerpoint/2010/main" val="2395985504"/>
      </p:ext>
    </p:extLst>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47111" y="656590"/>
            <a:ext cx="4365625" cy="574040"/>
          </a:xfrm>
          <a:prstGeom prst="rect">
            <a:avLst/>
          </a:prstGeom>
        </p:spPr>
        <p:txBody>
          <a:bodyPr vert="horz" wrap="square" lIns="0" tIns="12700" rIns="0" bIns="0" rtlCol="0" anchor="ctr">
            <a:spAutoFit/>
          </a:bodyPr>
          <a:lstStyle/>
          <a:p>
            <a:pPr marL="12700">
              <a:spcBef>
                <a:spcPts val="100"/>
              </a:spcBef>
            </a:pPr>
            <a:r>
              <a:rPr spc="-290" dirty="0"/>
              <a:t>Hidden </a:t>
            </a:r>
            <a:r>
              <a:rPr spc="-330" dirty="0"/>
              <a:t>Costs </a:t>
            </a:r>
            <a:r>
              <a:rPr spc="-345" dirty="0"/>
              <a:t>of</a:t>
            </a:r>
            <a:r>
              <a:rPr spc="-140" dirty="0"/>
              <a:t> </a:t>
            </a:r>
            <a:r>
              <a:rPr spc="-650" dirty="0"/>
              <a:t>ERP</a:t>
            </a:r>
          </a:p>
        </p:txBody>
      </p:sp>
      <p:sp>
        <p:nvSpPr>
          <p:cNvPr id="15" name="Slide Number Placeholder 14"/>
          <p:cNvSpPr>
            <a:spLocks noGrp="1"/>
          </p:cNvSpPr>
          <p:nvPr>
            <p:ph type="sldNum" sz="quarter" idx="12"/>
          </p:nvPr>
        </p:nvSpPr>
        <p:spPr/>
        <p:txBody>
          <a:bodyPr/>
          <a:lstStyle/>
          <a:p>
            <a:fld id="{D57F1E4F-1CFF-5643-939E-217C01CDF565}" type="slidenum">
              <a:rPr lang="en-US" smtClean="0"/>
              <a:pPr/>
              <a:t>27</a:t>
            </a:fld>
            <a:endParaRPr lang="en-US" dirty="0"/>
          </a:p>
        </p:txBody>
      </p:sp>
      <p:graphicFrame>
        <p:nvGraphicFramePr>
          <p:cNvPr id="17" name="Diagram 16"/>
          <p:cNvGraphicFramePr/>
          <p:nvPr>
            <p:extLst>
              <p:ext uri="{D42A27DB-BD31-4B8C-83A1-F6EECF244321}">
                <p14:modId xmlns:p14="http://schemas.microsoft.com/office/powerpoint/2010/main" val="2226450167"/>
              </p:ext>
            </p:extLst>
          </p:nvPr>
        </p:nvGraphicFramePr>
        <p:xfrm>
          <a:off x="518160" y="2611120"/>
          <a:ext cx="11196320" cy="3901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9126481"/>
      </p:ext>
    </p:extLst>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202939" y="642620"/>
            <a:ext cx="5049520" cy="574040"/>
          </a:xfrm>
          <a:prstGeom prst="rect">
            <a:avLst/>
          </a:prstGeom>
        </p:spPr>
        <p:txBody>
          <a:bodyPr vert="horz" wrap="square" lIns="0" tIns="12700" rIns="0" bIns="0" rtlCol="0" anchor="ctr">
            <a:spAutoFit/>
          </a:bodyPr>
          <a:lstStyle/>
          <a:p>
            <a:pPr marL="12700">
              <a:spcBef>
                <a:spcPts val="100"/>
              </a:spcBef>
            </a:pPr>
            <a:r>
              <a:rPr spc="-409" dirty="0"/>
              <a:t>Benefits </a:t>
            </a:r>
            <a:r>
              <a:rPr spc="-345" dirty="0"/>
              <a:t>of </a:t>
            </a:r>
            <a:r>
              <a:rPr spc="-650" dirty="0"/>
              <a:t>ERP</a:t>
            </a:r>
            <a:r>
              <a:rPr spc="-575" dirty="0"/>
              <a:t> </a:t>
            </a:r>
            <a:r>
              <a:rPr spc="-450" dirty="0"/>
              <a:t>Systems</a:t>
            </a:r>
          </a:p>
        </p:txBody>
      </p:sp>
      <p:sp>
        <p:nvSpPr>
          <p:cNvPr id="13" name="Slide Number Placeholder 12"/>
          <p:cNvSpPr>
            <a:spLocks noGrp="1"/>
          </p:cNvSpPr>
          <p:nvPr>
            <p:ph type="sldNum" sz="quarter" idx="12"/>
          </p:nvPr>
        </p:nvSpPr>
        <p:spPr/>
        <p:txBody>
          <a:bodyPr/>
          <a:lstStyle/>
          <a:p>
            <a:fld id="{D57F1E4F-1CFF-5643-939E-217C01CDF565}" type="slidenum">
              <a:rPr lang="en-US" smtClean="0"/>
              <a:pPr/>
              <a:t>28</a:t>
            </a:fld>
            <a:endParaRPr lang="en-US" dirty="0"/>
          </a:p>
        </p:txBody>
      </p:sp>
      <p:sp>
        <p:nvSpPr>
          <p:cNvPr id="5" name="object 5"/>
          <p:cNvSpPr txBox="1"/>
          <p:nvPr/>
        </p:nvSpPr>
        <p:spPr>
          <a:xfrm>
            <a:off x="4815840" y="2870791"/>
            <a:ext cx="6801195" cy="2543902"/>
          </a:xfrm>
          <a:prstGeom prst="rect">
            <a:avLst/>
          </a:prstGeom>
        </p:spPr>
        <p:txBody>
          <a:bodyPr vert="horz" wrap="square" lIns="0" tIns="12700" rIns="0" bIns="0" rtlCol="0">
            <a:spAutoFit/>
          </a:bodyPr>
          <a:lstStyle/>
          <a:p>
            <a:pPr marL="298450" indent="-285750">
              <a:spcBef>
                <a:spcPts val="100"/>
              </a:spcBef>
              <a:buFont typeface="Arial" panose="020B0604020202020204" pitchFamily="34" charset="0"/>
              <a:buChar char="•"/>
            </a:pPr>
            <a:r>
              <a:rPr sz="1600" spc="-5" dirty="0">
                <a:solidFill>
                  <a:srgbClr val="3F3F3F"/>
                </a:solidFill>
                <a:cs typeface="Arial"/>
              </a:rPr>
              <a:t>Improving integration,</a:t>
            </a:r>
            <a:r>
              <a:rPr sz="1600" spc="-40" dirty="0">
                <a:solidFill>
                  <a:srgbClr val="3F3F3F"/>
                </a:solidFill>
                <a:cs typeface="Arial"/>
              </a:rPr>
              <a:t> </a:t>
            </a:r>
            <a:r>
              <a:rPr sz="1600" spc="-5" dirty="0" smtClean="0">
                <a:solidFill>
                  <a:srgbClr val="3F3F3F"/>
                </a:solidFill>
                <a:cs typeface="Arial"/>
              </a:rPr>
              <a:t>flexibility</a:t>
            </a:r>
            <a:endParaRPr lang="en-US" sz="1600" spc="-5" dirty="0" smtClean="0">
              <a:solidFill>
                <a:srgbClr val="3F3F3F"/>
              </a:solidFill>
              <a:cs typeface="Arial"/>
            </a:endParaRPr>
          </a:p>
          <a:p>
            <a:pPr marL="298450" indent="-285750">
              <a:spcBef>
                <a:spcPts val="1100"/>
              </a:spcBef>
              <a:buFont typeface="Arial" panose="020B0604020202020204" pitchFamily="34" charset="0"/>
              <a:buChar char="•"/>
            </a:pPr>
            <a:r>
              <a:rPr lang="en-US" sz="1600" spc="-10" dirty="0">
                <a:solidFill>
                  <a:srgbClr val="3F3F3F"/>
                </a:solidFill>
                <a:cs typeface="Arial"/>
              </a:rPr>
              <a:t>Fewer</a:t>
            </a:r>
            <a:r>
              <a:rPr lang="en-US" sz="1600" spc="-5" dirty="0">
                <a:solidFill>
                  <a:srgbClr val="3F3F3F"/>
                </a:solidFill>
                <a:cs typeface="Arial"/>
              </a:rPr>
              <a:t> errors</a:t>
            </a:r>
            <a:endParaRPr lang="en-US" sz="1600" dirty="0">
              <a:cs typeface="Arial"/>
            </a:endParaRPr>
          </a:p>
          <a:p>
            <a:pPr marL="298450" indent="-285750">
              <a:spcBef>
                <a:spcPts val="1000"/>
              </a:spcBef>
              <a:buFont typeface="Arial" panose="020B0604020202020204" pitchFamily="34" charset="0"/>
              <a:buChar char="•"/>
            </a:pPr>
            <a:r>
              <a:rPr lang="en-US" sz="1600" spc="-5" dirty="0">
                <a:solidFill>
                  <a:srgbClr val="3F3F3F"/>
                </a:solidFill>
                <a:cs typeface="Arial"/>
              </a:rPr>
              <a:t>Improved speed and</a:t>
            </a:r>
            <a:r>
              <a:rPr lang="en-US" sz="1600" spc="-20" dirty="0">
                <a:solidFill>
                  <a:srgbClr val="3F3F3F"/>
                </a:solidFill>
                <a:cs typeface="Arial"/>
              </a:rPr>
              <a:t> </a:t>
            </a:r>
            <a:r>
              <a:rPr lang="en-US" sz="1600" spc="-5" dirty="0" smtClean="0">
                <a:solidFill>
                  <a:srgbClr val="3F3F3F"/>
                </a:solidFill>
                <a:cs typeface="Arial"/>
              </a:rPr>
              <a:t>efficiency</a:t>
            </a:r>
            <a:endParaRPr lang="en-US" sz="1600" dirty="0" smtClean="0">
              <a:cs typeface="Arial"/>
            </a:endParaRPr>
          </a:p>
          <a:p>
            <a:pPr marL="298450" indent="-285750">
              <a:spcBef>
                <a:spcPts val="1000"/>
              </a:spcBef>
              <a:buFont typeface="Arial" panose="020B0604020202020204" pitchFamily="34" charset="0"/>
              <a:buChar char="•"/>
            </a:pPr>
            <a:r>
              <a:rPr lang="en-US" sz="1600" spc="-15" dirty="0" smtClean="0">
                <a:solidFill>
                  <a:srgbClr val="3F3F3F"/>
                </a:solidFill>
                <a:cs typeface="Arial"/>
              </a:rPr>
              <a:t>More </a:t>
            </a:r>
            <a:r>
              <a:rPr lang="en-US" sz="1600" spc="-5" dirty="0">
                <a:solidFill>
                  <a:srgbClr val="3F3F3F"/>
                </a:solidFill>
                <a:cs typeface="Arial"/>
              </a:rPr>
              <a:t>complete access to</a:t>
            </a:r>
            <a:r>
              <a:rPr lang="en-US" sz="1600" spc="5" dirty="0">
                <a:solidFill>
                  <a:srgbClr val="3F3F3F"/>
                </a:solidFill>
                <a:cs typeface="Arial"/>
              </a:rPr>
              <a:t> </a:t>
            </a:r>
            <a:r>
              <a:rPr lang="en-US" sz="1600" spc="-5" dirty="0">
                <a:solidFill>
                  <a:srgbClr val="3F3F3F"/>
                </a:solidFill>
                <a:cs typeface="Arial"/>
              </a:rPr>
              <a:t>information</a:t>
            </a:r>
          </a:p>
          <a:p>
            <a:pPr marL="298450" marR="1616075" indent="-285750">
              <a:lnSpc>
                <a:spcPct val="151600"/>
              </a:lnSpc>
              <a:spcBef>
                <a:spcPts val="100"/>
              </a:spcBef>
              <a:buFont typeface="Arial" panose="020B0604020202020204" pitchFamily="34" charset="0"/>
              <a:buChar char="•"/>
            </a:pPr>
            <a:r>
              <a:rPr lang="en-US" sz="1600" spc="-10" dirty="0">
                <a:solidFill>
                  <a:srgbClr val="3F3F3F"/>
                </a:solidFill>
                <a:cs typeface="Arial"/>
              </a:rPr>
              <a:t>Lower </a:t>
            </a:r>
            <a:r>
              <a:rPr lang="en-US" sz="1600" spc="-5" dirty="0">
                <a:solidFill>
                  <a:srgbClr val="3F3F3F"/>
                </a:solidFill>
                <a:cs typeface="Arial"/>
              </a:rPr>
              <a:t>total </a:t>
            </a:r>
            <a:r>
              <a:rPr lang="en-US" sz="1600" dirty="0">
                <a:solidFill>
                  <a:srgbClr val="3F3F3F"/>
                </a:solidFill>
                <a:cs typeface="Arial"/>
              </a:rPr>
              <a:t>costs in </a:t>
            </a:r>
            <a:r>
              <a:rPr lang="en-US" sz="1600" spc="-5" dirty="0">
                <a:solidFill>
                  <a:srgbClr val="3F3F3F"/>
                </a:solidFill>
                <a:cs typeface="Arial"/>
              </a:rPr>
              <a:t>the complete supply </a:t>
            </a:r>
            <a:r>
              <a:rPr lang="en-US" sz="1600" spc="-5" dirty="0" smtClean="0">
                <a:solidFill>
                  <a:srgbClr val="3F3F3F"/>
                </a:solidFill>
                <a:cs typeface="Arial"/>
              </a:rPr>
              <a:t>chain</a:t>
            </a:r>
          </a:p>
          <a:p>
            <a:pPr marL="298450" marR="1616075" indent="-285750">
              <a:lnSpc>
                <a:spcPct val="151600"/>
              </a:lnSpc>
              <a:spcBef>
                <a:spcPts val="100"/>
              </a:spcBef>
              <a:buFont typeface="Arial" panose="020B0604020202020204" pitchFamily="34" charset="0"/>
              <a:buChar char="•"/>
            </a:pPr>
            <a:r>
              <a:rPr lang="en-US" sz="1600" spc="-5" dirty="0" smtClean="0">
                <a:solidFill>
                  <a:srgbClr val="3F3F3F"/>
                </a:solidFill>
                <a:cs typeface="Arial"/>
              </a:rPr>
              <a:t>Shorten </a:t>
            </a:r>
            <a:r>
              <a:rPr lang="en-US" sz="1600" spc="-5" dirty="0">
                <a:solidFill>
                  <a:srgbClr val="3F3F3F"/>
                </a:solidFill>
                <a:cs typeface="Arial"/>
              </a:rPr>
              <a:t>throughput</a:t>
            </a:r>
            <a:r>
              <a:rPr lang="en-US" sz="1600" spc="-10" dirty="0">
                <a:solidFill>
                  <a:srgbClr val="3F3F3F"/>
                </a:solidFill>
                <a:cs typeface="Arial"/>
              </a:rPr>
              <a:t> </a:t>
            </a:r>
            <a:r>
              <a:rPr lang="en-US" sz="1600" dirty="0">
                <a:solidFill>
                  <a:srgbClr val="3F3F3F"/>
                </a:solidFill>
                <a:cs typeface="Arial"/>
              </a:rPr>
              <a:t>times</a:t>
            </a:r>
            <a:endParaRPr lang="en-US" sz="1600" dirty="0">
              <a:cs typeface="Arial"/>
            </a:endParaRPr>
          </a:p>
          <a:p>
            <a:pPr marL="298450" indent="-285750">
              <a:spcBef>
                <a:spcPts val="990"/>
              </a:spcBef>
              <a:buFont typeface="Arial" panose="020B0604020202020204" pitchFamily="34" charset="0"/>
              <a:buChar char="•"/>
            </a:pPr>
            <a:r>
              <a:rPr lang="en-US" sz="1600" spc="-5" dirty="0">
                <a:solidFill>
                  <a:srgbClr val="3F3F3F"/>
                </a:solidFill>
                <a:cs typeface="Arial"/>
              </a:rPr>
              <a:t>Sustained involvement and </a:t>
            </a:r>
            <a:r>
              <a:rPr lang="en-US" sz="1600" dirty="0">
                <a:solidFill>
                  <a:srgbClr val="3F3F3F"/>
                </a:solidFill>
                <a:cs typeface="Arial"/>
              </a:rPr>
              <a:t>commitment </a:t>
            </a:r>
            <a:r>
              <a:rPr lang="en-US" sz="1600" spc="-5" dirty="0">
                <a:solidFill>
                  <a:srgbClr val="3F3F3F"/>
                </a:solidFill>
                <a:cs typeface="Arial"/>
              </a:rPr>
              <a:t>of the top</a:t>
            </a:r>
            <a:r>
              <a:rPr lang="en-US" sz="1600" spc="5" dirty="0">
                <a:solidFill>
                  <a:srgbClr val="3F3F3F"/>
                </a:solidFill>
                <a:cs typeface="Arial"/>
              </a:rPr>
              <a:t> </a:t>
            </a:r>
            <a:r>
              <a:rPr lang="en-US" sz="1600" spc="-5" dirty="0" smtClean="0">
                <a:solidFill>
                  <a:srgbClr val="3F3F3F"/>
                </a:solidFill>
                <a:cs typeface="Arial"/>
              </a:rPr>
              <a:t>management</a:t>
            </a:r>
            <a:endParaRPr lang="en-US" sz="1600" dirty="0">
              <a:cs typeface="Arial"/>
            </a:endParaRPr>
          </a:p>
        </p:txBody>
      </p:sp>
      <p:pic>
        <p:nvPicPr>
          <p:cNvPr id="12" name="Picture 11"/>
          <p:cNvPicPr>
            <a:picLocks noChangeAspect="1"/>
          </p:cNvPicPr>
          <p:nvPr/>
        </p:nvPicPr>
        <p:blipFill>
          <a:blip r:embed="rId2"/>
          <a:stretch>
            <a:fillRect/>
          </a:stretch>
        </p:blipFill>
        <p:spPr>
          <a:xfrm>
            <a:off x="1013331" y="2870791"/>
            <a:ext cx="3381725" cy="3215020"/>
          </a:xfrm>
          <a:prstGeom prst="rect">
            <a:avLst/>
          </a:prstGeom>
        </p:spPr>
      </p:pic>
    </p:spTree>
    <p:extLst>
      <p:ext uri="{BB962C8B-B14F-4D97-AF65-F5344CB8AC3E}">
        <p14:creationId xmlns:p14="http://schemas.microsoft.com/office/powerpoint/2010/main" val="433449388"/>
      </p:ext>
    </p:extLst>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3202939" y="642620"/>
            <a:ext cx="5049520" cy="574040"/>
          </a:xfrm>
          <a:prstGeom prst="rect">
            <a:avLst/>
          </a:prstGeom>
        </p:spPr>
        <p:txBody>
          <a:bodyPr vert="horz" wrap="square" lIns="0" tIns="12700" rIns="0" bIns="0" rtlCol="0" anchor="ctr">
            <a:spAutoFit/>
          </a:bodyPr>
          <a:lstStyle/>
          <a:p>
            <a:pPr marL="12700">
              <a:spcBef>
                <a:spcPts val="100"/>
              </a:spcBef>
            </a:pPr>
            <a:r>
              <a:rPr spc="-409" dirty="0"/>
              <a:t>Benefits </a:t>
            </a:r>
            <a:r>
              <a:rPr spc="-345" dirty="0"/>
              <a:t>of </a:t>
            </a:r>
            <a:r>
              <a:rPr spc="-650" dirty="0"/>
              <a:t>ERP</a:t>
            </a:r>
            <a:r>
              <a:rPr spc="-575" dirty="0"/>
              <a:t> </a:t>
            </a:r>
            <a:r>
              <a:rPr spc="-450" dirty="0"/>
              <a:t>Systems</a:t>
            </a:r>
          </a:p>
        </p:txBody>
      </p:sp>
      <p:sp>
        <p:nvSpPr>
          <p:cNvPr id="11" name="Slide Number Placeholder 10"/>
          <p:cNvSpPr>
            <a:spLocks noGrp="1"/>
          </p:cNvSpPr>
          <p:nvPr>
            <p:ph type="sldNum" sz="quarter" idx="12"/>
          </p:nvPr>
        </p:nvSpPr>
        <p:spPr/>
        <p:txBody>
          <a:bodyPr/>
          <a:lstStyle/>
          <a:p>
            <a:fld id="{D57F1E4F-1CFF-5643-939E-217C01CDF565}" type="slidenum">
              <a:rPr lang="en-US" smtClean="0"/>
              <a:pPr/>
              <a:t>29</a:t>
            </a:fld>
            <a:endParaRPr lang="en-US" dirty="0"/>
          </a:p>
        </p:txBody>
      </p:sp>
      <p:graphicFrame>
        <p:nvGraphicFramePr>
          <p:cNvPr id="12" name="Diagram 11"/>
          <p:cNvGraphicFramePr/>
          <p:nvPr>
            <p:extLst>
              <p:ext uri="{D42A27DB-BD31-4B8C-83A1-F6EECF244321}">
                <p14:modId xmlns:p14="http://schemas.microsoft.com/office/powerpoint/2010/main" val="1800333673"/>
              </p:ext>
            </p:extLst>
          </p:nvPr>
        </p:nvGraphicFramePr>
        <p:xfrm>
          <a:off x="528320" y="2407920"/>
          <a:ext cx="11176000" cy="42570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2440306"/>
      </p:ext>
    </p:extLst>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706582" y="2941204"/>
            <a:ext cx="10972800" cy="2218556"/>
          </a:xfrm>
          <a:prstGeom prst="rect">
            <a:avLst/>
          </a:prstGeom>
        </p:spPr>
        <p:txBody>
          <a:bodyPr vert="horz" wrap="square" lIns="0" tIns="12700" rIns="0" bIns="0" rtlCol="0">
            <a:spAutoFit/>
          </a:bodyPr>
          <a:lstStyle/>
          <a:p>
            <a:pPr marL="355600" indent="-342900">
              <a:spcBef>
                <a:spcPts val="100"/>
              </a:spcBef>
              <a:buFont typeface="Arial" panose="020B0604020202020204" pitchFamily="34" charset="0"/>
              <a:buChar char="•"/>
            </a:pPr>
            <a:r>
              <a:rPr sz="2000" spc="-5" dirty="0" smtClean="0">
                <a:solidFill>
                  <a:srgbClr val="3F3F3F"/>
                </a:solidFill>
                <a:cs typeface="Arial"/>
              </a:rPr>
              <a:t>The practice of consolidating </a:t>
            </a:r>
            <a:r>
              <a:rPr sz="2000" dirty="0" smtClean="0">
                <a:solidFill>
                  <a:srgbClr val="3F3F3F"/>
                </a:solidFill>
                <a:cs typeface="Arial"/>
              </a:rPr>
              <a:t>an</a:t>
            </a:r>
            <a:r>
              <a:rPr sz="2000" spc="35" dirty="0" smtClean="0">
                <a:solidFill>
                  <a:srgbClr val="3F3F3F"/>
                </a:solidFill>
                <a:cs typeface="Arial"/>
              </a:rPr>
              <a:t> </a:t>
            </a:r>
            <a:r>
              <a:rPr sz="2000" spc="-5" dirty="0" smtClean="0">
                <a:solidFill>
                  <a:srgbClr val="3F3F3F"/>
                </a:solidFill>
                <a:cs typeface="Arial"/>
              </a:rPr>
              <a:t>enterprise’s</a:t>
            </a:r>
            <a:r>
              <a:rPr lang="en-US" sz="2000" spc="-5" dirty="0" smtClean="0">
                <a:solidFill>
                  <a:srgbClr val="3F3F3F"/>
                </a:solidFill>
                <a:cs typeface="Arial"/>
              </a:rPr>
              <a:t> planning, manufacturing, </a:t>
            </a:r>
            <a:r>
              <a:rPr lang="en-US" sz="2000" dirty="0" smtClean="0">
                <a:solidFill>
                  <a:srgbClr val="3F3F3F"/>
                </a:solidFill>
                <a:cs typeface="Arial"/>
              </a:rPr>
              <a:t>sales and </a:t>
            </a:r>
            <a:r>
              <a:rPr lang="en-US" sz="2000" spc="-5" dirty="0" smtClean="0">
                <a:solidFill>
                  <a:srgbClr val="3F3F3F"/>
                </a:solidFill>
                <a:cs typeface="Arial"/>
              </a:rPr>
              <a:t>marketing </a:t>
            </a:r>
            <a:r>
              <a:rPr lang="en-US" sz="2000" spc="-10" dirty="0" smtClean="0">
                <a:solidFill>
                  <a:srgbClr val="3F3F3F"/>
                </a:solidFill>
                <a:cs typeface="Arial"/>
              </a:rPr>
              <a:t>efforts </a:t>
            </a:r>
            <a:r>
              <a:rPr lang="en-US" sz="2000" spc="-5" dirty="0" smtClean="0">
                <a:solidFill>
                  <a:srgbClr val="3F3F3F"/>
                </a:solidFill>
                <a:cs typeface="Arial"/>
              </a:rPr>
              <a:t>into </a:t>
            </a:r>
            <a:r>
              <a:rPr lang="en-US" sz="2000" dirty="0" smtClean="0">
                <a:solidFill>
                  <a:srgbClr val="3F3F3F"/>
                </a:solidFill>
                <a:cs typeface="Arial"/>
              </a:rPr>
              <a:t>one </a:t>
            </a:r>
            <a:r>
              <a:rPr lang="en-US" sz="2000" spc="-5" dirty="0" smtClean="0">
                <a:solidFill>
                  <a:srgbClr val="3F3F3F"/>
                </a:solidFill>
                <a:cs typeface="Arial"/>
              </a:rPr>
              <a:t>management system.</a:t>
            </a:r>
          </a:p>
          <a:p>
            <a:pPr marL="355600" indent="-342900">
              <a:spcBef>
                <a:spcPts val="100"/>
              </a:spcBef>
              <a:buFont typeface="Arial" panose="020B0604020202020204" pitchFamily="34" charset="0"/>
              <a:buChar char="•"/>
            </a:pPr>
            <a:endParaRPr lang="en-US" sz="2000" spc="-5" dirty="0" smtClean="0">
              <a:solidFill>
                <a:srgbClr val="3F3F3F"/>
              </a:solidFill>
              <a:cs typeface="Arial"/>
            </a:endParaRPr>
          </a:p>
          <a:p>
            <a:pPr marL="355600" indent="-342900">
              <a:spcBef>
                <a:spcPts val="100"/>
              </a:spcBef>
              <a:buFont typeface="Arial" panose="020B0604020202020204" pitchFamily="34" charset="0"/>
              <a:buChar char="•"/>
            </a:pPr>
            <a:r>
              <a:rPr lang="en-US" sz="2000" spc="-5" dirty="0" smtClean="0">
                <a:solidFill>
                  <a:srgbClr val="3F3F3F"/>
                </a:solidFill>
                <a:cs typeface="Arial"/>
              </a:rPr>
              <a:t>Combines </a:t>
            </a:r>
            <a:r>
              <a:rPr lang="en-US" sz="2000" dirty="0" smtClean="0">
                <a:solidFill>
                  <a:srgbClr val="3F3F3F"/>
                </a:solidFill>
                <a:cs typeface="Arial"/>
              </a:rPr>
              <a:t>all databases across </a:t>
            </a:r>
            <a:r>
              <a:rPr lang="en-US" sz="2000" spc="-5" dirty="0" smtClean="0">
                <a:solidFill>
                  <a:srgbClr val="3F3F3F"/>
                </a:solidFill>
                <a:cs typeface="Arial"/>
              </a:rPr>
              <a:t>departments into</a:t>
            </a:r>
            <a:r>
              <a:rPr lang="en-US" sz="2000" spc="5" dirty="0" smtClean="0">
                <a:solidFill>
                  <a:srgbClr val="3F3F3F"/>
                </a:solidFill>
                <a:cs typeface="Arial"/>
              </a:rPr>
              <a:t> </a:t>
            </a:r>
            <a:r>
              <a:rPr lang="en-US" sz="2000" dirty="0" smtClean="0">
                <a:solidFill>
                  <a:srgbClr val="3F3F3F"/>
                </a:solidFill>
                <a:cs typeface="Arial"/>
              </a:rPr>
              <a:t>a </a:t>
            </a:r>
            <a:r>
              <a:rPr lang="en-US" sz="2000" spc="-5" dirty="0" smtClean="0">
                <a:solidFill>
                  <a:srgbClr val="3F3F3F"/>
                </a:solidFill>
                <a:cs typeface="Arial"/>
              </a:rPr>
              <a:t>single </a:t>
            </a:r>
            <a:r>
              <a:rPr lang="en-US" sz="2000" dirty="0" smtClean="0">
                <a:solidFill>
                  <a:srgbClr val="3F3F3F"/>
                </a:solidFill>
                <a:cs typeface="Arial"/>
              </a:rPr>
              <a:t>database </a:t>
            </a:r>
            <a:r>
              <a:rPr lang="en-US" sz="2000" spc="-5" dirty="0" smtClean="0">
                <a:solidFill>
                  <a:srgbClr val="3F3F3F"/>
                </a:solidFill>
                <a:cs typeface="Arial"/>
              </a:rPr>
              <a:t>that </a:t>
            </a:r>
            <a:r>
              <a:rPr lang="en-US" sz="2000" dirty="0" smtClean="0">
                <a:solidFill>
                  <a:srgbClr val="3F3F3F"/>
                </a:solidFill>
                <a:cs typeface="Arial"/>
              </a:rPr>
              <a:t>can be accessed by </a:t>
            </a:r>
            <a:r>
              <a:rPr lang="en-US" sz="2000" spc="-5" dirty="0" smtClean="0">
                <a:solidFill>
                  <a:srgbClr val="3F3F3F"/>
                </a:solidFill>
                <a:cs typeface="Arial"/>
              </a:rPr>
              <a:t>all </a:t>
            </a:r>
            <a:r>
              <a:rPr lang="en-US" sz="2000" dirty="0" smtClean="0">
                <a:solidFill>
                  <a:srgbClr val="3F3F3F"/>
                </a:solidFill>
                <a:cs typeface="Arial"/>
              </a:rPr>
              <a:t>employees.</a:t>
            </a:r>
          </a:p>
          <a:p>
            <a:pPr marL="355600" indent="-342900">
              <a:spcBef>
                <a:spcPts val="100"/>
              </a:spcBef>
              <a:buFont typeface="Arial" panose="020B0604020202020204" pitchFamily="34" charset="0"/>
              <a:buChar char="•"/>
            </a:pPr>
            <a:endParaRPr lang="en-US" sz="2000" dirty="0" smtClean="0">
              <a:cs typeface="Arial"/>
            </a:endParaRPr>
          </a:p>
          <a:p>
            <a:pPr marL="355600" indent="-342900">
              <a:spcBef>
                <a:spcPts val="100"/>
              </a:spcBef>
              <a:buFont typeface="Arial" panose="020B0604020202020204" pitchFamily="34" charset="0"/>
              <a:buChar char="•"/>
            </a:pPr>
            <a:r>
              <a:rPr lang="en-US" sz="2000" spc="-5" dirty="0" smtClean="0">
                <a:solidFill>
                  <a:srgbClr val="3F3F3F"/>
                </a:solidFill>
                <a:cs typeface="Arial"/>
              </a:rPr>
              <a:t>ERP automates the tasks involved in performing</a:t>
            </a:r>
            <a:r>
              <a:rPr lang="en-US" sz="2000" spc="35" dirty="0" smtClean="0">
                <a:solidFill>
                  <a:srgbClr val="3F3F3F"/>
                </a:solidFill>
                <a:cs typeface="Arial"/>
              </a:rPr>
              <a:t> </a:t>
            </a:r>
            <a:r>
              <a:rPr lang="en-US" sz="2000" dirty="0" smtClean="0">
                <a:solidFill>
                  <a:srgbClr val="3F3F3F"/>
                </a:solidFill>
                <a:cs typeface="Arial"/>
              </a:rPr>
              <a:t>a</a:t>
            </a:r>
            <a:r>
              <a:rPr lang="en-US" sz="2000" dirty="0" smtClean="0">
                <a:cs typeface="Arial"/>
              </a:rPr>
              <a:t> </a:t>
            </a:r>
            <a:r>
              <a:rPr lang="en-US" sz="2000" dirty="0" smtClean="0">
                <a:solidFill>
                  <a:srgbClr val="3F3F3F"/>
                </a:solidFill>
                <a:cs typeface="Arial"/>
              </a:rPr>
              <a:t>business</a:t>
            </a:r>
            <a:r>
              <a:rPr lang="en-US" sz="2000" spc="-65" dirty="0" smtClean="0">
                <a:solidFill>
                  <a:srgbClr val="3F3F3F"/>
                </a:solidFill>
                <a:cs typeface="Arial"/>
              </a:rPr>
              <a:t> </a:t>
            </a:r>
            <a:r>
              <a:rPr lang="en-US" sz="2000" dirty="0" smtClean="0">
                <a:solidFill>
                  <a:srgbClr val="3F3F3F"/>
                </a:solidFill>
                <a:cs typeface="Arial"/>
              </a:rPr>
              <a:t>process.</a:t>
            </a:r>
            <a:endParaRPr lang="en-US" sz="2000" dirty="0">
              <a:cs typeface="Arial"/>
            </a:endParaRPr>
          </a:p>
        </p:txBody>
      </p:sp>
      <p:sp>
        <p:nvSpPr>
          <p:cNvPr id="13" name="object 13"/>
          <p:cNvSpPr txBox="1">
            <a:spLocks noGrp="1"/>
          </p:cNvSpPr>
          <p:nvPr>
            <p:ph type="title"/>
          </p:nvPr>
        </p:nvSpPr>
        <p:spPr>
          <a:xfrm>
            <a:off x="3144520" y="648970"/>
            <a:ext cx="3027045" cy="635000"/>
          </a:xfrm>
          <a:prstGeom prst="rect">
            <a:avLst/>
          </a:prstGeom>
        </p:spPr>
        <p:txBody>
          <a:bodyPr vert="horz" wrap="square" lIns="0" tIns="12700" rIns="0" bIns="0" rtlCol="0" anchor="ctr">
            <a:spAutoFit/>
          </a:bodyPr>
          <a:lstStyle/>
          <a:p>
            <a:pPr marL="12700">
              <a:spcBef>
                <a:spcPts val="100"/>
              </a:spcBef>
            </a:pPr>
            <a:r>
              <a:rPr sz="4000" spc="-515" dirty="0"/>
              <a:t>What is</a:t>
            </a:r>
            <a:r>
              <a:rPr sz="4000" spc="-90" dirty="0"/>
              <a:t> </a:t>
            </a:r>
            <a:r>
              <a:rPr sz="4000" spc="-600" dirty="0"/>
              <a:t>ERP?</a:t>
            </a:r>
            <a:endParaRPr sz="4000" dirty="0"/>
          </a:p>
        </p:txBody>
      </p:sp>
      <p:sp>
        <p:nvSpPr>
          <p:cNvPr id="14" name="Slide Number Placeholder 1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15266816"/>
      </p:ext>
    </p:extLst>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 of ERP System</a:t>
            </a:r>
            <a:endParaRPr lang="en-US" dirty="0"/>
          </a:p>
        </p:txBody>
      </p:sp>
      <p:sp>
        <p:nvSpPr>
          <p:cNvPr id="3" name="Content Placeholder 2"/>
          <p:cNvSpPr>
            <a:spLocks noGrp="1"/>
          </p:cNvSpPr>
          <p:nvPr>
            <p:ph idx="1"/>
          </p:nvPr>
        </p:nvSpPr>
        <p:spPr/>
        <p:txBody>
          <a:bodyPr>
            <a:normAutofit/>
          </a:bodyPr>
          <a:lstStyle/>
          <a:p>
            <a:r>
              <a:rPr lang="en-US" dirty="0"/>
              <a:t>The cost of ERP Software, planning, customization, </a:t>
            </a:r>
            <a:r>
              <a:rPr lang="en-US" dirty="0" smtClean="0"/>
              <a:t>configuration, testing</a:t>
            </a:r>
            <a:r>
              <a:rPr lang="en-US" dirty="0"/>
              <a:t>, implementation, etc. is too high.</a:t>
            </a:r>
          </a:p>
          <a:p>
            <a:r>
              <a:rPr lang="en-US" dirty="0" smtClean="0"/>
              <a:t>ERP </a:t>
            </a:r>
            <a:r>
              <a:rPr lang="en-US" dirty="0"/>
              <a:t>deployments are highly time-consuming – projects may take </a:t>
            </a:r>
            <a:r>
              <a:rPr lang="en-US" dirty="0" smtClean="0"/>
              <a:t>1-3 years </a:t>
            </a:r>
            <a:r>
              <a:rPr lang="en-US" dirty="0"/>
              <a:t>(or more) to get completed and fully functional.</a:t>
            </a:r>
          </a:p>
          <a:p>
            <a:r>
              <a:rPr lang="en-US" dirty="0"/>
              <a:t>T</a:t>
            </a:r>
            <a:r>
              <a:rPr lang="en-US" dirty="0" smtClean="0"/>
              <a:t>oo </a:t>
            </a:r>
            <a:r>
              <a:rPr lang="en-US" dirty="0"/>
              <a:t>little customization may not integrate the ERP system with </a:t>
            </a:r>
            <a:r>
              <a:rPr lang="en-US" dirty="0" smtClean="0"/>
              <a:t>the business </a:t>
            </a:r>
            <a:r>
              <a:rPr lang="en-US" dirty="0"/>
              <a:t>process &amp; too much customization may slow down </a:t>
            </a:r>
            <a:r>
              <a:rPr lang="en-US" dirty="0" smtClean="0"/>
              <a:t>the project </a:t>
            </a:r>
            <a:r>
              <a:rPr lang="en-US" dirty="0"/>
              <a:t>and make it difficult to upgrade</a:t>
            </a:r>
            <a:r>
              <a:rPr lang="en-US" dirty="0" smtClean="0"/>
              <a:t>.</a:t>
            </a:r>
          </a:p>
          <a:p>
            <a:r>
              <a:rPr lang="en-US" dirty="0" smtClean="0"/>
              <a:t> </a:t>
            </a:r>
            <a:r>
              <a:rPr lang="en-US" dirty="0"/>
              <a:t>The cost savings/payback may not be realized immediately after </a:t>
            </a:r>
            <a:r>
              <a:rPr lang="en-US" dirty="0" smtClean="0"/>
              <a:t>the ERP </a:t>
            </a:r>
            <a:r>
              <a:rPr lang="en-US" dirty="0"/>
              <a:t>implementation &amp; it is quite difficult to measure the same.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7853230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58685" y="555920"/>
            <a:ext cx="4420235" cy="1120820"/>
          </a:xfrm>
          <a:prstGeom prst="rect">
            <a:avLst/>
          </a:prstGeom>
        </p:spPr>
        <p:txBody>
          <a:bodyPr vert="horz" wrap="square" lIns="0" tIns="12700" rIns="0" bIns="0" rtlCol="0" anchor="ctr">
            <a:spAutoFit/>
          </a:bodyPr>
          <a:lstStyle/>
          <a:p>
            <a:pPr marL="12700">
              <a:spcBef>
                <a:spcPts val="100"/>
              </a:spcBef>
            </a:pPr>
            <a:r>
              <a:rPr spc="-650" dirty="0">
                <a:latin typeface="+mn-lt"/>
              </a:rPr>
              <a:t>ERP</a:t>
            </a:r>
            <a:r>
              <a:rPr spc="-315" dirty="0">
                <a:latin typeface="+mn-lt"/>
              </a:rPr>
              <a:t> </a:t>
            </a:r>
            <a:r>
              <a:rPr spc="-360" dirty="0" smtClean="0">
                <a:latin typeface="+mn-lt"/>
              </a:rPr>
              <a:t>Implementation</a:t>
            </a:r>
            <a:r>
              <a:rPr lang="en-US" spc="-360" dirty="0" smtClean="0">
                <a:latin typeface="+mn-lt"/>
              </a:rPr>
              <a:t> </a:t>
            </a:r>
            <a:r>
              <a:rPr lang="en-US" spc="-360" dirty="0" smtClean="0">
                <a:latin typeface="+mn-lt"/>
              </a:rPr>
              <a:t/>
            </a:r>
            <a:br>
              <a:rPr lang="en-US" spc="-360" dirty="0" smtClean="0">
                <a:latin typeface="+mn-lt"/>
              </a:rPr>
            </a:br>
            <a:r>
              <a:rPr lang="en-US" spc="-360" dirty="0" smtClean="0">
                <a:latin typeface="+mn-lt"/>
              </a:rPr>
              <a:t>Life Cycle</a:t>
            </a:r>
            <a:endParaRPr spc="-360" dirty="0">
              <a:latin typeface="+mn-lt"/>
            </a:endParaRPr>
          </a:p>
        </p:txBody>
      </p:sp>
      <p:sp>
        <p:nvSpPr>
          <p:cNvPr id="14" name="Slide Number Placeholder 13"/>
          <p:cNvSpPr>
            <a:spLocks noGrp="1"/>
          </p:cNvSpPr>
          <p:nvPr>
            <p:ph type="sldNum" sz="quarter" idx="12"/>
          </p:nvPr>
        </p:nvSpPr>
        <p:spPr/>
        <p:txBody>
          <a:bodyPr/>
          <a:lstStyle/>
          <a:p>
            <a:fld id="{D57F1E4F-1CFF-5643-939E-217C01CDF565}" type="slidenum">
              <a:rPr lang="en-US" smtClean="0"/>
              <a:pPr/>
              <a:t>31</a:t>
            </a:fld>
            <a:endParaRPr lang="en-US"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235" y="2547257"/>
            <a:ext cx="8865577" cy="3950207"/>
          </a:xfrm>
          <a:prstGeom prst="rect">
            <a:avLst/>
          </a:prstGeom>
        </p:spPr>
      </p:pic>
    </p:spTree>
    <p:extLst>
      <p:ext uri="{BB962C8B-B14F-4D97-AF65-F5344CB8AC3E}">
        <p14:creationId xmlns:p14="http://schemas.microsoft.com/office/powerpoint/2010/main" val="570238422"/>
      </p:ext>
    </p:extLst>
  </p:cSld>
  <p:clrMapOvr>
    <a:masterClrMapping/>
  </p:clrMapOvr>
  <p:transition>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4158315" y="4532223"/>
            <a:ext cx="3801110" cy="299720"/>
          </a:xfrm>
          <a:prstGeom prst="rect">
            <a:avLst/>
          </a:prstGeom>
        </p:spPr>
        <p:txBody>
          <a:bodyPr vert="horz" wrap="square" lIns="0" tIns="12700" rIns="0" bIns="0" rtlCol="0">
            <a:spAutoFit/>
          </a:bodyPr>
          <a:lstStyle/>
          <a:p>
            <a:pPr marL="12700">
              <a:spcBef>
                <a:spcPts val="100"/>
              </a:spcBef>
            </a:pPr>
            <a:endParaRPr dirty="0">
              <a:latin typeface="Arial"/>
              <a:cs typeface="Arial"/>
            </a:endParaRPr>
          </a:p>
        </p:txBody>
      </p:sp>
      <p:sp>
        <p:nvSpPr>
          <p:cNvPr id="8" name="object 8"/>
          <p:cNvSpPr txBox="1">
            <a:spLocks noGrp="1"/>
          </p:cNvSpPr>
          <p:nvPr>
            <p:ph type="title"/>
          </p:nvPr>
        </p:nvSpPr>
        <p:spPr>
          <a:xfrm>
            <a:off x="2298700" y="591820"/>
            <a:ext cx="6037580" cy="1122680"/>
          </a:xfrm>
          <a:prstGeom prst="rect">
            <a:avLst/>
          </a:prstGeom>
        </p:spPr>
        <p:txBody>
          <a:bodyPr vert="horz" wrap="square" lIns="0" tIns="12700" rIns="0" bIns="0" rtlCol="0" anchor="ctr">
            <a:spAutoFit/>
          </a:bodyPr>
          <a:lstStyle/>
          <a:p>
            <a:pPr marL="12700">
              <a:spcBef>
                <a:spcPts val="100"/>
              </a:spcBef>
              <a:tabLst>
                <a:tab pos="840105" algn="l"/>
              </a:tabLst>
            </a:pPr>
            <a:r>
              <a:rPr sz="2775" spc="-262" baseline="1501" dirty="0">
                <a:solidFill>
                  <a:srgbClr val="FDFFFF"/>
                </a:solidFill>
                <a:latin typeface="Arial"/>
                <a:cs typeface="Arial"/>
              </a:rPr>
              <a:t>	</a:t>
            </a:r>
            <a:r>
              <a:rPr spc="-650" dirty="0"/>
              <a:t>ERP</a:t>
            </a:r>
            <a:r>
              <a:rPr spc="-245" dirty="0"/>
              <a:t> </a:t>
            </a:r>
            <a:r>
              <a:rPr spc="-360" dirty="0"/>
              <a:t>Implementation</a:t>
            </a:r>
            <a:endParaRPr dirty="0">
              <a:latin typeface="Arial"/>
              <a:cs typeface="Arial"/>
            </a:endParaRPr>
          </a:p>
          <a:p>
            <a:pPr marL="4498340"/>
            <a:r>
              <a:rPr spc="-635" dirty="0"/>
              <a:t>P</a:t>
            </a:r>
            <a:r>
              <a:rPr spc="-275" dirty="0"/>
              <a:t>has</a:t>
            </a:r>
            <a:r>
              <a:rPr spc="-270" dirty="0"/>
              <a:t>e</a:t>
            </a:r>
            <a:r>
              <a:rPr spc="-555" dirty="0"/>
              <a:t>s</a:t>
            </a:r>
          </a:p>
        </p:txBody>
      </p:sp>
      <p:sp>
        <p:nvSpPr>
          <p:cNvPr id="10" name="Slide Number Placeholder 9"/>
          <p:cNvSpPr>
            <a:spLocks noGrp="1"/>
          </p:cNvSpPr>
          <p:nvPr>
            <p:ph type="sldNum" sz="quarter" idx="12"/>
          </p:nvPr>
        </p:nvSpPr>
        <p:spPr/>
        <p:txBody>
          <a:bodyPr/>
          <a:lstStyle/>
          <a:p>
            <a:fld id="{D57F1E4F-1CFF-5643-939E-217C01CDF565}" type="slidenum">
              <a:rPr lang="en-US" smtClean="0"/>
              <a:pPr/>
              <a:t>32</a:t>
            </a:fld>
            <a:endParaRPr lang="en-US" dirty="0"/>
          </a:p>
        </p:txBody>
      </p:sp>
      <p:graphicFrame>
        <p:nvGraphicFramePr>
          <p:cNvPr id="13" name="Diagram 12"/>
          <p:cNvGraphicFramePr/>
          <p:nvPr>
            <p:extLst>
              <p:ext uri="{D42A27DB-BD31-4B8C-83A1-F6EECF244321}">
                <p14:modId xmlns:p14="http://schemas.microsoft.com/office/powerpoint/2010/main" val="469627116"/>
              </p:ext>
            </p:extLst>
          </p:nvPr>
        </p:nvGraphicFramePr>
        <p:xfrm>
          <a:off x="1239520" y="2617063"/>
          <a:ext cx="9804400" cy="383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4335868"/>
      </p:ext>
    </p:extLst>
  </p:cSld>
  <p:clrMapOvr>
    <a:masterClrMapping/>
  </p:clrMapOvr>
  <p:transition>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112770" y="613409"/>
            <a:ext cx="5363845" cy="1122680"/>
          </a:xfrm>
          <a:prstGeom prst="rect">
            <a:avLst/>
          </a:prstGeom>
        </p:spPr>
        <p:txBody>
          <a:bodyPr vert="horz" wrap="square" lIns="0" tIns="12700" rIns="0" bIns="0" rtlCol="0" anchor="ctr">
            <a:spAutoFit/>
          </a:bodyPr>
          <a:lstStyle/>
          <a:p>
            <a:pPr marL="12700">
              <a:spcBef>
                <a:spcPts val="100"/>
              </a:spcBef>
            </a:pPr>
            <a:r>
              <a:rPr spc="-509" dirty="0"/>
              <a:t>Risks </a:t>
            </a:r>
            <a:r>
              <a:rPr spc="-500" dirty="0"/>
              <a:t>with</a:t>
            </a:r>
            <a:r>
              <a:rPr spc="-675" dirty="0"/>
              <a:t> </a:t>
            </a:r>
            <a:r>
              <a:rPr spc="-655" dirty="0"/>
              <a:t>ERP</a:t>
            </a:r>
          </a:p>
          <a:p>
            <a:pPr marL="1841500"/>
            <a:r>
              <a:rPr spc="-960" dirty="0"/>
              <a:t>I</a:t>
            </a:r>
            <a:r>
              <a:rPr spc="-265" dirty="0"/>
              <a:t>mpl</a:t>
            </a:r>
            <a:r>
              <a:rPr spc="-254" dirty="0"/>
              <a:t>e</a:t>
            </a:r>
            <a:r>
              <a:rPr spc="-430" dirty="0"/>
              <a:t>m</a:t>
            </a:r>
            <a:r>
              <a:rPr spc="-95" dirty="0"/>
              <a:t>e</a:t>
            </a:r>
            <a:r>
              <a:rPr spc="-340" dirty="0"/>
              <a:t>ntati</a:t>
            </a:r>
            <a:r>
              <a:rPr spc="-434" dirty="0"/>
              <a:t>o</a:t>
            </a:r>
            <a:r>
              <a:rPr spc="-405" dirty="0"/>
              <a:t>n</a:t>
            </a:r>
          </a:p>
        </p:txBody>
      </p:sp>
      <p:sp>
        <p:nvSpPr>
          <p:cNvPr id="10" name="Slide Number Placeholder 9"/>
          <p:cNvSpPr>
            <a:spLocks noGrp="1"/>
          </p:cNvSpPr>
          <p:nvPr>
            <p:ph type="sldNum" sz="quarter" idx="12"/>
          </p:nvPr>
        </p:nvSpPr>
        <p:spPr/>
        <p:txBody>
          <a:bodyPr/>
          <a:lstStyle/>
          <a:p>
            <a:fld id="{D57F1E4F-1CFF-5643-939E-217C01CDF565}" type="slidenum">
              <a:rPr lang="en-US" smtClean="0"/>
              <a:pPr/>
              <a:t>33</a:t>
            </a:fld>
            <a:endParaRPr lang="en-US" dirty="0"/>
          </a:p>
        </p:txBody>
      </p:sp>
      <p:graphicFrame>
        <p:nvGraphicFramePr>
          <p:cNvPr id="11" name="Diagram 10"/>
          <p:cNvGraphicFramePr/>
          <p:nvPr>
            <p:extLst>
              <p:ext uri="{D42A27DB-BD31-4B8C-83A1-F6EECF244321}">
                <p14:modId xmlns:p14="http://schemas.microsoft.com/office/powerpoint/2010/main" val="1408845675"/>
              </p:ext>
            </p:extLst>
          </p:nvPr>
        </p:nvGraphicFramePr>
        <p:xfrm>
          <a:off x="457200" y="2550160"/>
          <a:ext cx="11104880" cy="4013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7145866"/>
      </p:ext>
    </p:extLst>
  </p:cSld>
  <p:clrMapOvr>
    <a:masterClrMapping/>
  </p:clrMapOvr>
  <p:transition>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p:cNvGraphicFramePr/>
          <p:nvPr>
            <p:extLst>
              <p:ext uri="{D42A27DB-BD31-4B8C-83A1-F6EECF244321}">
                <p14:modId xmlns:p14="http://schemas.microsoft.com/office/powerpoint/2010/main" val="3732522080"/>
              </p:ext>
            </p:extLst>
          </p:nvPr>
        </p:nvGraphicFramePr>
        <p:xfrm>
          <a:off x="447040" y="2611120"/>
          <a:ext cx="11115040" cy="3952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3"/>
          <p:cNvSpPr txBox="1">
            <a:spLocks noGrp="1"/>
          </p:cNvSpPr>
          <p:nvPr>
            <p:ph type="title"/>
          </p:nvPr>
        </p:nvSpPr>
        <p:spPr>
          <a:xfrm>
            <a:off x="3126740" y="613409"/>
            <a:ext cx="4868545" cy="574040"/>
          </a:xfrm>
          <a:prstGeom prst="rect">
            <a:avLst/>
          </a:prstGeom>
        </p:spPr>
        <p:txBody>
          <a:bodyPr vert="horz" wrap="square" lIns="0" tIns="12700" rIns="0" bIns="0" rtlCol="0" anchor="ctr">
            <a:spAutoFit/>
          </a:bodyPr>
          <a:lstStyle/>
          <a:p>
            <a:pPr marL="12700">
              <a:spcBef>
                <a:spcPts val="100"/>
              </a:spcBef>
            </a:pPr>
            <a:r>
              <a:rPr spc="-240" dirty="0"/>
              <a:t>Causes </a:t>
            </a:r>
            <a:r>
              <a:rPr spc="-345" dirty="0"/>
              <a:t>of </a:t>
            </a:r>
            <a:r>
              <a:rPr spc="-650" dirty="0"/>
              <a:t>ERP</a:t>
            </a:r>
            <a:r>
              <a:rPr spc="-150" dirty="0"/>
              <a:t> </a:t>
            </a:r>
            <a:r>
              <a:rPr spc="-390" dirty="0"/>
              <a:t>Failures</a:t>
            </a:r>
          </a:p>
        </p:txBody>
      </p:sp>
      <p:sp>
        <p:nvSpPr>
          <p:cNvPr id="7" name="Slide Number Placeholder 6"/>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2906405218"/>
      </p:ext>
    </p:extLst>
  </p:cSld>
  <p:clrMapOvr>
    <a:masterClrMapping/>
  </p:clrMapOvr>
  <p:transition>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678954" y="1043739"/>
            <a:ext cx="8761413" cy="566822"/>
          </a:xfrm>
          <a:prstGeom prst="rect">
            <a:avLst/>
          </a:prstGeom>
        </p:spPr>
        <p:txBody>
          <a:bodyPr vert="horz" wrap="square" lIns="0" tIns="12700" rIns="0" bIns="0" rtlCol="0" anchor="ctr">
            <a:spAutoFit/>
          </a:bodyPr>
          <a:lstStyle/>
          <a:p>
            <a:pPr marL="12700" marR="5080">
              <a:spcBef>
                <a:spcPts val="100"/>
              </a:spcBef>
            </a:pPr>
            <a:r>
              <a:rPr spc="-470" dirty="0"/>
              <a:t>Best </a:t>
            </a:r>
            <a:r>
              <a:rPr spc="-280" dirty="0"/>
              <a:t>Practices </a:t>
            </a:r>
            <a:r>
              <a:rPr spc="-345" dirty="0"/>
              <a:t>of </a:t>
            </a:r>
            <a:r>
              <a:rPr spc="-650" dirty="0"/>
              <a:t>ERP  </a:t>
            </a:r>
            <a:r>
              <a:rPr spc="-360" dirty="0"/>
              <a:t>Implementation</a:t>
            </a:r>
          </a:p>
        </p:txBody>
      </p:sp>
      <p:sp>
        <p:nvSpPr>
          <p:cNvPr id="6" name="Slide Number Placeholder 5"/>
          <p:cNvSpPr>
            <a:spLocks noGrp="1"/>
          </p:cNvSpPr>
          <p:nvPr>
            <p:ph type="sldNum" sz="quarter" idx="12"/>
          </p:nvPr>
        </p:nvSpPr>
        <p:spPr/>
        <p:txBody>
          <a:bodyPr/>
          <a:lstStyle/>
          <a:p>
            <a:fld id="{D57F1E4F-1CFF-5643-939E-217C01CDF565}" type="slidenum">
              <a:rPr lang="en-US" smtClean="0"/>
              <a:pPr/>
              <a:t>35</a:t>
            </a:fld>
            <a:endParaRPr lang="en-US" dirty="0"/>
          </a:p>
        </p:txBody>
      </p:sp>
      <p:graphicFrame>
        <p:nvGraphicFramePr>
          <p:cNvPr id="7" name="Diagram 6"/>
          <p:cNvGraphicFramePr/>
          <p:nvPr>
            <p:extLst>
              <p:ext uri="{D42A27DB-BD31-4B8C-83A1-F6EECF244321}">
                <p14:modId xmlns:p14="http://schemas.microsoft.com/office/powerpoint/2010/main" val="2245844459"/>
              </p:ext>
            </p:extLst>
          </p:nvPr>
        </p:nvGraphicFramePr>
        <p:xfrm>
          <a:off x="508000" y="2548772"/>
          <a:ext cx="11176000" cy="39841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0966615"/>
      </p:ext>
    </p:extLst>
  </p:cSld>
  <p:clrMapOvr>
    <a:masterClrMapping/>
  </p:clrMapOvr>
  <p:transition>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678954" y="1043739"/>
            <a:ext cx="8761413" cy="566822"/>
          </a:xfrm>
          <a:prstGeom prst="rect">
            <a:avLst/>
          </a:prstGeom>
        </p:spPr>
        <p:txBody>
          <a:bodyPr vert="horz" wrap="square" lIns="0" tIns="12700" rIns="0" bIns="0" rtlCol="0" anchor="ctr">
            <a:spAutoFit/>
          </a:bodyPr>
          <a:lstStyle/>
          <a:p>
            <a:pPr marL="88900" marR="5080">
              <a:spcBef>
                <a:spcPts val="100"/>
              </a:spcBef>
            </a:pPr>
            <a:r>
              <a:rPr spc="-470" dirty="0"/>
              <a:t>Best </a:t>
            </a:r>
            <a:r>
              <a:rPr spc="-280" dirty="0"/>
              <a:t>Practices </a:t>
            </a:r>
            <a:r>
              <a:rPr spc="-345" dirty="0"/>
              <a:t>of </a:t>
            </a:r>
            <a:r>
              <a:rPr spc="-650" dirty="0"/>
              <a:t>ERP  </a:t>
            </a:r>
            <a:r>
              <a:rPr spc="-360" dirty="0"/>
              <a:t>Implementation</a:t>
            </a:r>
          </a:p>
        </p:txBody>
      </p:sp>
      <p:sp>
        <p:nvSpPr>
          <p:cNvPr id="14" name="Slide Number Placeholder 13"/>
          <p:cNvSpPr>
            <a:spLocks noGrp="1"/>
          </p:cNvSpPr>
          <p:nvPr>
            <p:ph type="sldNum" sz="quarter" idx="12"/>
          </p:nvPr>
        </p:nvSpPr>
        <p:spPr/>
        <p:txBody>
          <a:bodyPr/>
          <a:lstStyle/>
          <a:p>
            <a:fld id="{D57F1E4F-1CFF-5643-939E-217C01CDF565}" type="slidenum">
              <a:rPr lang="en-US" smtClean="0"/>
              <a:pPr/>
              <a:t>36</a:t>
            </a:fld>
            <a:endParaRPr lang="en-US" dirty="0"/>
          </a:p>
        </p:txBody>
      </p:sp>
      <p:sp>
        <p:nvSpPr>
          <p:cNvPr id="5" name="object 5"/>
          <p:cNvSpPr txBox="1"/>
          <p:nvPr/>
        </p:nvSpPr>
        <p:spPr>
          <a:xfrm>
            <a:off x="1432560" y="2781677"/>
            <a:ext cx="8768080" cy="2725811"/>
          </a:xfrm>
          <a:prstGeom prst="rect">
            <a:avLst/>
          </a:prstGeom>
        </p:spPr>
        <p:txBody>
          <a:bodyPr vert="horz" wrap="square" lIns="0" tIns="12700" rIns="0" bIns="0" rtlCol="0">
            <a:spAutoFit/>
          </a:bodyPr>
          <a:lstStyle/>
          <a:p>
            <a:pPr marL="12700">
              <a:spcBef>
                <a:spcPts val="100"/>
              </a:spcBef>
            </a:pPr>
            <a:r>
              <a:rPr sz="2000" spc="60" dirty="0">
                <a:solidFill>
                  <a:srgbClr val="3F3F3F"/>
                </a:solidFill>
                <a:cs typeface="Arial" panose="020B0604020202020204" pitchFamily="34" charset="0"/>
              </a:rPr>
              <a:t>Change</a:t>
            </a:r>
            <a:r>
              <a:rPr sz="2000" spc="-185" dirty="0">
                <a:solidFill>
                  <a:srgbClr val="3F3F3F"/>
                </a:solidFill>
                <a:cs typeface="Arial" panose="020B0604020202020204" pitchFamily="34" charset="0"/>
              </a:rPr>
              <a:t> </a:t>
            </a:r>
            <a:r>
              <a:rPr sz="2000" spc="35" dirty="0" smtClean="0">
                <a:solidFill>
                  <a:srgbClr val="3F3F3F"/>
                </a:solidFill>
                <a:cs typeface="Arial" panose="020B0604020202020204" pitchFamily="34" charset="0"/>
              </a:rPr>
              <a:t>Management</a:t>
            </a:r>
            <a:endParaRPr lang="en-US" sz="2000" spc="35" dirty="0" smtClean="0">
              <a:solidFill>
                <a:srgbClr val="3F3F3F"/>
              </a:solidFill>
              <a:cs typeface="Arial" panose="020B0604020202020204" pitchFamily="34" charset="0"/>
            </a:endParaRPr>
          </a:p>
          <a:p>
            <a:pPr marL="12700">
              <a:spcBef>
                <a:spcPts val="100"/>
              </a:spcBef>
            </a:pPr>
            <a:endParaRPr lang="en-US" sz="2000" spc="35" dirty="0" smtClean="0">
              <a:solidFill>
                <a:srgbClr val="3F3F3F"/>
              </a:solidFill>
              <a:cs typeface="Arial" panose="020B0604020202020204" pitchFamily="34" charset="0"/>
            </a:endParaRPr>
          </a:p>
          <a:p>
            <a:pPr marL="323850" marR="1477645" indent="-285750">
              <a:lnSpc>
                <a:spcPts val="2160"/>
              </a:lnSpc>
              <a:spcBef>
                <a:spcPts val="370"/>
              </a:spcBef>
              <a:buFont typeface="Arial" panose="020B0604020202020204" pitchFamily="34" charset="0"/>
              <a:buChar char="•"/>
            </a:pPr>
            <a:r>
              <a:rPr lang="en-US" sz="2000" spc="30" dirty="0">
                <a:solidFill>
                  <a:srgbClr val="3F3F3F"/>
                </a:solidFill>
                <a:cs typeface="Arial" panose="020B0604020202020204" pitchFamily="34" charset="0"/>
              </a:rPr>
              <a:t>Changes </a:t>
            </a:r>
            <a:r>
              <a:rPr lang="en-US" sz="2000" spc="-95" dirty="0">
                <a:solidFill>
                  <a:srgbClr val="3F3F3F"/>
                </a:solidFill>
                <a:cs typeface="Arial" panose="020B0604020202020204" pitchFamily="34" charset="0"/>
              </a:rPr>
              <a:t>in </a:t>
            </a:r>
            <a:r>
              <a:rPr lang="en-US" sz="2000" spc="-100" dirty="0" smtClean="0">
                <a:solidFill>
                  <a:srgbClr val="3F3F3F"/>
                </a:solidFill>
                <a:cs typeface="Arial" panose="020B0604020202020204" pitchFamily="34" charset="0"/>
              </a:rPr>
              <a:t>business </a:t>
            </a:r>
            <a:r>
              <a:rPr lang="en-US" sz="2000" spc="-450" dirty="0" smtClean="0">
                <a:solidFill>
                  <a:srgbClr val="3F3F3F"/>
                </a:solidFill>
                <a:cs typeface="Arial" panose="020B0604020202020204" pitchFamily="34" charset="0"/>
              </a:rPr>
              <a:t>    </a:t>
            </a:r>
            <a:r>
              <a:rPr lang="en-US" sz="2000" spc="-20" dirty="0" smtClean="0">
                <a:solidFill>
                  <a:srgbClr val="3F3F3F"/>
                </a:solidFill>
                <a:cs typeface="Arial" panose="020B0604020202020204" pitchFamily="34" charset="0"/>
              </a:rPr>
              <a:t>procedures</a:t>
            </a:r>
            <a:r>
              <a:rPr lang="en-US" sz="2000" spc="-20" dirty="0">
                <a:solidFill>
                  <a:srgbClr val="3F3F3F"/>
                </a:solidFill>
                <a:cs typeface="Arial" panose="020B0604020202020204" pitchFamily="34" charset="0"/>
              </a:rPr>
              <a:t>,  </a:t>
            </a:r>
            <a:r>
              <a:rPr lang="en-US" sz="2000" spc="-95" dirty="0" smtClean="0">
                <a:solidFill>
                  <a:srgbClr val="3F3F3F"/>
                </a:solidFill>
                <a:cs typeface="Arial" panose="020B0604020202020204" pitchFamily="34" charset="0"/>
              </a:rPr>
              <a:t>responsibilities,</a:t>
            </a:r>
            <a:r>
              <a:rPr lang="en-US" sz="2000" dirty="0" smtClean="0">
                <a:cs typeface="Arial" panose="020B0604020202020204" pitchFamily="34" charset="0"/>
              </a:rPr>
              <a:t> </a:t>
            </a:r>
            <a:r>
              <a:rPr lang="en-US" sz="2000" spc="-80" dirty="0" smtClean="0">
                <a:solidFill>
                  <a:srgbClr val="3F3F3F"/>
                </a:solidFill>
                <a:cs typeface="Arial" panose="020B0604020202020204" pitchFamily="34" charset="0"/>
              </a:rPr>
              <a:t>work</a:t>
            </a:r>
            <a:r>
              <a:rPr lang="en-US" sz="2000" spc="-155" dirty="0" smtClean="0">
                <a:solidFill>
                  <a:srgbClr val="3F3F3F"/>
                </a:solidFill>
                <a:cs typeface="Arial" panose="020B0604020202020204" pitchFamily="34" charset="0"/>
              </a:rPr>
              <a:t> </a:t>
            </a:r>
            <a:r>
              <a:rPr lang="en-US" sz="2000" spc="-50" dirty="0" smtClean="0">
                <a:solidFill>
                  <a:srgbClr val="3F3F3F"/>
                </a:solidFill>
                <a:cs typeface="Arial" panose="020B0604020202020204" pitchFamily="34" charset="0"/>
              </a:rPr>
              <a:t>load.</a:t>
            </a:r>
            <a:r>
              <a:rPr lang="en-US" sz="2000" baseline="28985" dirty="0" smtClean="0">
                <a:cs typeface="Arial" panose="020B0604020202020204" pitchFamily="34" charset="0"/>
              </a:rPr>
              <a:t> </a:t>
            </a:r>
            <a:r>
              <a:rPr lang="en-US" sz="2000" spc="-80" dirty="0" smtClean="0">
                <a:solidFill>
                  <a:srgbClr val="3F3F3F"/>
                </a:solidFill>
                <a:cs typeface="Arial" panose="020B0604020202020204" pitchFamily="34" charset="0"/>
              </a:rPr>
              <a:t>As</a:t>
            </a:r>
            <a:r>
              <a:rPr lang="en-US" sz="2000" spc="-150" dirty="0" smtClean="0">
                <a:solidFill>
                  <a:srgbClr val="3F3F3F"/>
                </a:solidFill>
                <a:cs typeface="Arial" panose="020B0604020202020204" pitchFamily="34" charset="0"/>
              </a:rPr>
              <a:t> </a:t>
            </a:r>
            <a:r>
              <a:rPr lang="en-US" sz="2000" spc="165" dirty="0">
                <a:solidFill>
                  <a:srgbClr val="3F3F3F"/>
                </a:solidFill>
                <a:cs typeface="Arial" panose="020B0604020202020204" pitchFamily="34" charset="0"/>
              </a:rPr>
              <a:t>a</a:t>
            </a:r>
            <a:r>
              <a:rPr lang="en-US" sz="2000" spc="-160" dirty="0">
                <a:solidFill>
                  <a:srgbClr val="3F3F3F"/>
                </a:solidFill>
                <a:cs typeface="Arial" panose="020B0604020202020204" pitchFamily="34" charset="0"/>
              </a:rPr>
              <a:t> </a:t>
            </a:r>
            <a:r>
              <a:rPr lang="en-US" sz="2000" spc="-125" dirty="0">
                <a:solidFill>
                  <a:srgbClr val="3F3F3F"/>
                </a:solidFill>
                <a:cs typeface="Arial" panose="020B0604020202020204" pitchFamily="34" charset="0"/>
              </a:rPr>
              <a:t>result,</a:t>
            </a:r>
            <a:r>
              <a:rPr lang="en-US" sz="2000" spc="-135" dirty="0">
                <a:solidFill>
                  <a:srgbClr val="3F3F3F"/>
                </a:solidFill>
                <a:cs typeface="Arial" panose="020B0604020202020204" pitchFamily="34" charset="0"/>
              </a:rPr>
              <a:t> ERP</a:t>
            </a:r>
            <a:r>
              <a:rPr lang="en-US" sz="2000" spc="-155" dirty="0">
                <a:solidFill>
                  <a:srgbClr val="3F3F3F"/>
                </a:solidFill>
                <a:cs typeface="Arial" panose="020B0604020202020204" pitchFamily="34" charset="0"/>
              </a:rPr>
              <a:t> </a:t>
            </a:r>
            <a:r>
              <a:rPr lang="en-US" sz="2000" spc="-35" dirty="0">
                <a:solidFill>
                  <a:srgbClr val="3F3F3F"/>
                </a:solidFill>
                <a:cs typeface="Arial" panose="020B0604020202020204" pitchFamily="34" charset="0"/>
              </a:rPr>
              <a:t>implementations</a:t>
            </a:r>
            <a:r>
              <a:rPr lang="en-US" sz="2000" spc="-160" dirty="0">
                <a:solidFill>
                  <a:srgbClr val="3F3F3F"/>
                </a:solidFill>
                <a:cs typeface="Arial" panose="020B0604020202020204" pitchFamily="34" charset="0"/>
              </a:rPr>
              <a:t> </a:t>
            </a:r>
            <a:r>
              <a:rPr lang="en-US" sz="2000" spc="5" dirty="0">
                <a:solidFill>
                  <a:srgbClr val="3F3F3F"/>
                </a:solidFill>
                <a:cs typeface="Arial" panose="020B0604020202020204" pitchFamily="34" charset="0"/>
              </a:rPr>
              <a:t>are</a:t>
            </a:r>
            <a:r>
              <a:rPr lang="en-US" sz="2000" spc="-150" dirty="0">
                <a:solidFill>
                  <a:srgbClr val="3F3F3F"/>
                </a:solidFill>
                <a:cs typeface="Arial" panose="020B0604020202020204" pitchFamily="34" charset="0"/>
              </a:rPr>
              <a:t> </a:t>
            </a:r>
            <a:r>
              <a:rPr lang="en-US" sz="2000" spc="-90" dirty="0">
                <a:solidFill>
                  <a:srgbClr val="3F3F3F"/>
                </a:solidFill>
                <a:cs typeface="Arial" panose="020B0604020202020204" pitchFamily="34" charset="0"/>
              </a:rPr>
              <a:t>times</a:t>
            </a:r>
            <a:r>
              <a:rPr lang="en-US" sz="2000" spc="-160" dirty="0">
                <a:solidFill>
                  <a:srgbClr val="3F3F3F"/>
                </a:solidFill>
                <a:cs typeface="Arial" panose="020B0604020202020204" pitchFamily="34" charset="0"/>
              </a:rPr>
              <a:t> </a:t>
            </a:r>
            <a:r>
              <a:rPr lang="en-US" sz="2000" spc="5" dirty="0" smtClean="0">
                <a:solidFill>
                  <a:srgbClr val="3F3F3F"/>
                </a:solidFill>
                <a:cs typeface="Arial" panose="020B0604020202020204" pitchFamily="34" charset="0"/>
              </a:rPr>
              <a:t>of </a:t>
            </a:r>
            <a:r>
              <a:rPr lang="en-US" sz="2000" spc="-40" dirty="0" smtClean="0">
                <a:solidFill>
                  <a:srgbClr val="3F3F3F"/>
                </a:solidFill>
                <a:cs typeface="Arial" panose="020B0604020202020204" pitchFamily="34" charset="0"/>
              </a:rPr>
              <a:t>high </a:t>
            </a:r>
            <a:r>
              <a:rPr lang="en-US" sz="2000" spc="-175" dirty="0">
                <a:solidFill>
                  <a:srgbClr val="3F3F3F"/>
                </a:solidFill>
                <a:cs typeface="Arial" panose="020B0604020202020204" pitchFamily="34" charset="0"/>
              </a:rPr>
              <a:t>stress, </a:t>
            </a:r>
            <a:r>
              <a:rPr lang="en-US" sz="2000" spc="-5" dirty="0">
                <a:solidFill>
                  <a:srgbClr val="3F3F3F"/>
                </a:solidFill>
                <a:cs typeface="Arial" panose="020B0604020202020204" pitchFamily="34" charset="0"/>
              </a:rPr>
              <a:t>long </a:t>
            </a:r>
            <a:r>
              <a:rPr lang="en-US" sz="2000" spc="-120" dirty="0">
                <a:solidFill>
                  <a:srgbClr val="3F3F3F"/>
                </a:solidFill>
                <a:cs typeface="Arial" panose="020B0604020202020204" pitchFamily="34" charset="0"/>
              </a:rPr>
              <a:t>hours, </a:t>
            </a:r>
            <a:r>
              <a:rPr lang="en-US" sz="2000" spc="75" dirty="0">
                <a:solidFill>
                  <a:srgbClr val="3F3F3F"/>
                </a:solidFill>
                <a:cs typeface="Arial" panose="020B0604020202020204" pitchFamily="34" charset="0"/>
              </a:rPr>
              <a:t>and</a:t>
            </a:r>
            <a:r>
              <a:rPr lang="en-US" sz="2000" spc="-365" dirty="0">
                <a:solidFill>
                  <a:srgbClr val="3F3F3F"/>
                </a:solidFill>
                <a:cs typeface="Arial" panose="020B0604020202020204" pitchFamily="34" charset="0"/>
              </a:rPr>
              <a:t> </a:t>
            </a:r>
            <a:r>
              <a:rPr lang="en-US" sz="2000" spc="-60" dirty="0" smtClean="0">
                <a:solidFill>
                  <a:srgbClr val="3F3F3F"/>
                </a:solidFill>
                <a:cs typeface="Arial" panose="020B0604020202020204" pitchFamily="34" charset="0"/>
              </a:rPr>
              <a:t>uncertainty.</a:t>
            </a:r>
            <a:endParaRPr lang="en-US" sz="2000" spc="-89" baseline="28985" dirty="0">
              <a:solidFill>
                <a:srgbClr val="3F3F3F"/>
              </a:solidFill>
              <a:cs typeface="Arial" panose="020B0604020202020204" pitchFamily="34" charset="0"/>
            </a:endParaRPr>
          </a:p>
          <a:p>
            <a:pPr marL="323850" marR="414020" indent="-285750">
              <a:lnSpc>
                <a:spcPct val="131700"/>
              </a:lnSpc>
              <a:spcBef>
                <a:spcPts val="100"/>
              </a:spcBef>
              <a:buFont typeface="Arial" panose="020B0604020202020204" pitchFamily="34" charset="0"/>
              <a:buChar char="•"/>
            </a:pPr>
            <a:r>
              <a:rPr lang="en-US" sz="2000" spc="-35" dirty="0" smtClean="0">
                <a:solidFill>
                  <a:srgbClr val="3F3F3F"/>
                </a:solidFill>
                <a:cs typeface="Arial" panose="020B0604020202020204" pitchFamily="34" charset="0"/>
              </a:rPr>
              <a:t>Mid-level </a:t>
            </a:r>
            <a:r>
              <a:rPr lang="en-US" sz="2000" spc="-15" dirty="0">
                <a:solidFill>
                  <a:srgbClr val="3F3F3F"/>
                </a:solidFill>
                <a:cs typeface="Arial" panose="020B0604020202020204" pitchFamily="34" charset="0"/>
              </a:rPr>
              <a:t>managers</a:t>
            </a:r>
            <a:r>
              <a:rPr lang="en-US" sz="2000" spc="-265" dirty="0">
                <a:solidFill>
                  <a:srgbClr val="3F3F3F"/>
                </a:solidFill>
                <a:cs typeface="Arial" panose="020B0604020202020204" pitchFamily="34" charset="0"/>
              </a:rPr>
              <a:t> </a:t>
            </a:r>
            <a:r>
              <a:rPr lang="en-US" sz="2000" spc="-160" dirty="0" smtClean="0">
                <a:solidFill>
                  <a:srgbClr val="3F3F3F"/>
                </a:solidFill>
                <a:cs typeface="Arial" panose="020B0604020202020204" pitchFamily="34" charset="0"/>
              </a:rPr>
              <a:t>must</a:t>
            </a:r>
            <a:r>
              <a:rPr lang="en-US" sz="2000" baseline="28985" dirty="0">
                <a:cs typeface="Arial" panose="020B0604020202020204" pitchFamily="34" charset="0"/>
              </a:rPr>
              <a:t> </a:t>
            </a:r>
            <a:r>
              <a:rPr lang="en-US" sz="2000" spc="-1620" baseline="4901" dirty="0" smtClean="0">
                <a:solidFill>
                  <a:srgbClr val="343434"/>
                </a:solidFill>
                <a:cs typeface="Arial" panose="020B0604020202020204" pitchFamily="34" charset="0"/>
              </a:rPr>
              <a:t></a:t>
            </a:r>
            <a:r>
              <a:rPr lang="en-US" sz="2000" spc="-5" dirty="0">
                <a:solidFill>
                  <a:srgbClr val="3F3F3F"/>
                </a:solidFill>
                <a:cs typeface="Arial" panose="020B0604020202020204" pitchFamily="34" charset="0"/>
              </a:rPr>
              <a:t>facilitate</a:t>
            </a:r>
            <a:r>
              <a:rPr lang="en-US" sz="2000" spc="-135" dirty="0">
                <a:solidFill>
                  <a:srgbClr val="3F3F3F"/>
                </a:solidFill>
                <a:cs typeface="Arial" panose="020B0604020202020204" pitchFamily="34" charset="0"/>
              </a:rPr>
              <a:t> </a:t>
            </a:r>
            <a:r>
              <a:rPr lang="en-US" sz="2000" dirty="0">
                <a:solidFill>
                  <a:srgbClr val="3F3F3F"/>
                </a:solidFill>
                <a:cs typeface="Arial" panose="020B0604020202020204" pitchFamily="34" charset="0"/>
              </a:rPr>
              <a:t>continual</a:t>
            </a:r>
            <a:r>
              <a:rPr lang="en-US" sz="2000" spc="-135" dirty="0">
                <a:solidFill>
                  <a:srgbClr val="3F3F3F"/>
                </a:solidFill>
                <a:cs typeface="Arial" panose="020B0604020202020204" pitchFamily="34" charset="0"/>
              </a:rPr>
              <a:t> </a:t>
            </a:r>
            <a:r>
              <a:rPr lang="en-US" sz="2000" spc="65" dirty="0">
                <a:solidFill>
                  <a:srgbClr val="3F3F3F"/>
                </a:solidFill>
                <a:cs typeface="Arial" panose="020B0604020202020204" pitchFamily="34" charset="0"/>
              </a:rPr>
              <a:t>feedback</a:t>
            </a:r>
            <a:r>
              <a:rPr lang="en-US" sz="2000" spc="-140" dirty="0">
                <a:solidFill>
                  <a:srgbClr val="3F3F3F"/>
                </a:solidFill>
                <a:cs typeface="Arial" panose="020B0604020202020204" pitchFamily="34" charset="0"/>
              </a:rPr>
              <a:t> </a:t>
            </a:r>
            <a:r>
              <a:rPr lang="en-US" sz="2000" spc="-65" dirty="0">
                <a:solidFill>
                  <a:srgbClr val="3F3F3F"/>
                </a:solidFill>
                <a:cs typeface="Arial" panose="020B0604020202020204" pitchFamily="34" charset="0"/>
              </a:rPr>
              <a:t>from</a:t>
            </a:r>
            <a:r>
              <a:rPr lang="en-US" sz="2000" spc="-155" dirty="0">
                <a:solidFill>
                  <a:srgbClr val="3F3F3F"/>
                </a:solidFill>
                <a:cs typeface="Arial" panose="020B0604020202020204" pitchFamily="34" charset="0"/>
              </a:rPr>
              <a:t> </a:t>
            </a:r>
            <a:r>
              <a:rPr lang="en-US" sz="2000" spc="-30" dirty="0">
                <a:solidFill>
                  <a:srgbClr val="3F3F3F"/>
                </a:solidFill>
                <a:cs typeface="Arial" panose="020B0604020202020204" pitchFamily="34" charset="0"/>
              </a:rPr>
              <a:t>employees, </a:t>
            </a:r>
            <a:r>
              <a:rPr lang="en-US" sz="2000" spc="-5" dirty="0">
                <a:solidFill>
                  <a:srgbClr val="3F3F3F"/>
                </a:solidFill>
                <a:cs typeface="Arial" panose="020B0604020202020204" pitchFamily="34" charset="0"/>
              </a:rPr>
              <a:t>provide</a:t>
            </a:r>
            <a:r>
              <a:rPr lang="en-US" sz="2000" spc="-135" dirty="0">
                <a:solidFill>
                  <a:srgbClr val="3F3F3F"/>
                </a:solidFill>
                <a:cs typeface="Arial" panose="020B0604020202020204" pitchFamily="34" charset="0"/>
              </a:rPr>
              <a:t> </a:t>
            </a:r>
            <a:r>
              <a:rPr lang="en-US" sz="2000" spc="-40" dirty="0">
                <a:solidFill>
                  <a:srgbClr val="3F3F3F"/>
                </a:solidFill>
                <a:cs typeface="Arial" panose="020B0604020202020204" pitchFamily="34" charset="0"/>
              </a:rPr>
              <a:t>honest</a:t>
            </a:r>
            <a:r>
              <a:rPr lang="en-US" sz="2000" spc="-130" dirty="0">
                <a:solidFill>
                  <a:srgbClr val="3F3F3F"/>
                </a:solidFill>
                <a:cs typeface="Arial" panose="020B0604020202020204" pitchFamily="34" charset="0"/>
              </a:rPr>
              <a:t> </a:t>
            </a:r>
            <a:r>
              <a:rPr lang="en-US" sz="2000" spc="-70" dirty="0">
                <a:solidFill>
                  <a:srgbClr val="3F3F3F"/>
                </a:solidFill>
                <a:cs typeface="Arial" panose="020B0604020202020204" pitchFamily="34" charset="0"/>
              </a:rPr>
              <a:t>answers</a:t>
            </a:r>
            <a:r>
              <a:rPr lang="en-US" sz="2000" spc="-125" dirty="0">
                <a:solidFill>
                  <a:srgbClr val="3F3F3F"/>
                </a:solidFill>
                <a:cs typeface="Arial" panose="020B0604020202020204" pitchFamily="34" charset="0"/>
              </a:rPr>
              <a:t> </a:t>
            </a:r>
            <a:r>
              <a:rPr lang="en-US" sz="2000" spc="-5" dirty="0">
                <a:solidFill>
                  <a:srgbClr val="3F3F3F"/>
                </a:solidFill>
                <a:cs typeface="Arial" panose="020B0604020202020204" pitchFamily="34" charset="0"/>
              </a:rPr>
              <a:t>to</a:t>
            </a:r>
            <a:r>
              <a:rPr lang="en-US" sz="2000" spc="-135" dirty="0">
                <a:solidFill>
                  <a:srgbClr val="3F3F3F"/>
                </a:solidFill>
                <a:cs typeface="Arial" panose="020B0604020202020204" pitchFamily="34" charset="0"/>
              </a:rPr>
              <a:t> </a:t>
            </a:r>
            <a:r>
              <a:rPr lang="en-US" sz="2000" spc="-75" dirty="0">
                <a:solidFill>
                  <a:srgbClr val="3F3F3F"/>
                </a:solidFill>
                <a:cs typeface="Arial" panose="020B0604020202020204" pitchFamily="34" charset="0"/>
              </a:rPr>
              <a:t>their</a:t>
            </a:r>
            <a:r>
              <a:rPr lang="en-US" sz="2000" spc="-135" dirty="0">
                <a:solidFill>
                  <a:srgbClr val="3F3F3F"/>
                </a:solidFill>
                <a:cs typeface="Arial" panose="020B0604020202020204" pitchFamily="34" charset="0"/>
              </a:rPr>
              <a:t> </a:t>
            </a:r>
            <a:r>
              <a:rPr lang="en-US" sz="2000" spc="-65" dirty="0">
                <a:solidFill>
                  <a:srgbClr val="3F3F3F"/>
                </a:solidFill>
                <a:cs typeface="Arial" panose="020B0604020202020204" pitchFamily="34" charset="0"/>
              </a:rPr>
              <a:t>questions,</a:t>
            </a:r>
            <a:r>
              <a:rPr lang="en-US" sz="2000" spc="-110" dirty="0">
                <a:solidFill>
                  <a:srgbClr val="3F3F3F"/>
                </a:solidFill>
                <a:cs typeface="Arial" panose="020B0604020202020204" pitchFamily="34" charset="0"/>
              </a:rPr>
              <a:t> </a:t>
            </a:r>
            <a:r>
              <a:rPr lang="en-US" sz="2000" spc="70" dirty="0" smtClean="0">
                <a:solidFill>
                  <a:srgbClr val="3F3F3F"/>
                </a:solidFill>
                <a:cs typeface="Arial" panose="020B0604020202020204" pitchFamily="34" charset="0"/>
              </a:rPr>
              <a:t>and</a:t>
            </a:r>
            <a:r>
              <a:rPr lang="en-US" sz="2000" dirty="0" smtClean="0">
                <a:cs typeface="Arial" panose="020B0604020202020204" pitchFamily="34" charset="0"/>
              </a:rPr>
              <a:t> </a:t>
            </a:r>
            <a:r>
              <a:rPr lang="en-US" sz="2000" dirty="0" smtClean="0">
                <a:solidFill>
                  <a:srgbClr val="3F3F3F"/>
                </a:solidFill>
                <a:cs typeface="Arial" panose="020B0604020202020204" pitchFamily="34" charset="0"/>
              </a:rPr>
              <a:t>help </a:t>
            </a:r>
            <a:r>
              <a:rPr lang="en-US" sz="2000" spc="-55" dirty="0">
                <a:solidFill>
                  <a:srgbClr val="3F3F3F"/>
                </a:solidFill>
                <a:cs typeface="Arial" panose="020B0604020202020204" pitchFamily="34" charset="0"/>
              </a:rPr>
              <a:t>resolve </a:t>
            </a:r>
            <a:r>
              <a:rPr lang="en-US" sz="2000" spc="-75" dirty="0">
                <a:solidFill>
                  <a:srgbClr val="3F3F3F"/>
                </a:solidFill>
                <a:cs typeface="Arial" panose="020B0604020202020204" pitchFamily="34" charset="0"/>
              </a:rPr>
              <a:t>their</a:t>
            </a:r>
            <a:r>
              <a:rPr lang="en-US" sz="2000" spc="-335" dirty="0">
                <a:solidFill>
                  <a:srgbClr val="3F3F3F"/>
                </a:solidFill>
                <a:cs typeface="Arial" panose="020B0604020202020204" pitchFamily="34" charset="0"/>
              </a:rPr>
              <a:t> </a:t>
            </a:r>
            <a:r>
              <a:rPr lang="en-US" sz="2000" spc="-50" dirty="0">
                <a:solidFill>
                  <a:srgbClr val="3F3F3F"/>
                </a:solidFill>
                <a:cs typeface="Arial" panose="020B0604020202020204" pitchFamily="34" charset="0"/>
              </a:rPr>
              <a:t>problems</a:t>
            </a:r>
            <a:r>
              <a:rPr lang="en-US" sz="2000" spc="-50" dirty="0" smtClean="0">
                <a:solidFill>
                  <a:srgbClr val="3F3F3F"/>
                </a:solidFill>
                <a:cs typeface="Arial" panose="020B0604020202020204" pitchFamily="34" charset="0"/>
              </a:rPr>
              <a:t>.</a:t>
            </a:r>
            <a:endParaRPr lang="en-US" sz="2000" dirty="0">
              <a:cs typeface="Arial" panose="020B0604020202020204" pitchFamily="34" charset="0"/>
            </a:endParaRPr>
          </a:p>
        </p:txBody>
      </p:sp>
    </p:spTree>
    <p:extLst>
      <p:ext uri="{BB962C8B-B14F-4D97-AF65-F5344CB8AC3E}">
        <p14:creationId xmlns:p14="http://schemas.microsoft.com/office/powerpoint/2010/main" val="1347481459"/>
      </p:ext>
    </p:extLst>
  </p:cSld>
  <p:clrMapOvr>
    <a:masterClrMapping/>
  </p:clrMapOvr>
  <p:transition>
    <p:zo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678954" y="1043739"/>
            <a:ext cx="8761413" cy="566822"/>
          </a:xfrm>
          <a:prstGeom prst="rect">
            <a:avLst/>
          </a:prstGeom>
        </p:spPr>
        <p:txBody>
          <a:bodyPr vert="horz" wrap="square" lIns="0" tIns="12700" rIns="0" bIns="0" rtlCol="0" anchor="ctr">
            <a:spAutoFit/>
          </a:bodyPr>
          <a:lstStyle/>
          <a:p>
            <a:pPr marL="88900" marR="5080">
              <a:spcBef>
                <a:spcPts val="100"/>
              </a:spcBef>
            </a:pPr>
            <a:r>
              <a:rPr spc="-470" dirty="0"/>
              <a:t>Best </a:t>
            </a:r>
            <a:r>
              <a:rPr spc="-280" dirty="0"/>
              <a:t>Practices </a:t>
            </a:r>
            <a:r>
              <a:rPr spc="-345" dirty="0"/>
              <a:t>of </a:t>
            </a:r>
            <a:r>
              <a:rPr spc="-650" dirty="0"/>
              <a:t>ERP  </a:t>
            </a:r>
            <a:r>
              <a:rPr spc="-360" dirty="0"/>
              <a:t>Implementation</a:t>
            </a:r>
          </a:p>
        </p:txBody>
      </p:sp>
      <p:sp>
        <p:nvSpPr>
          <p:cNvPr id="10" name="Slide Number Placeholder 9"/>
          <p:cNvSpPr>
            <a:spLocks noGrp="1"/>
          </p:cNvSpPr>
          <p:nvPr>
            <p:ph type="sldNum" sz="quarter" idx="12"/>
          </p:nvPr>
        </p:nvSpPr>
        <p:spPr/>
        <p:txBody>
          <a:bodyPr/>
          <a:lstStyle/>
          <a:p>
            <a:fld id="{D57F1E4F-1CFF-5643-939E-217C01CDF565}" type="slidenum">
              <a:rPr lang="en-US" smtClean="0"/>
              <a:pPr/>
              <a:t>37</a:t>
            </a:fld>
            <a:endParaRPr lang="en-US" dirty="0"/>
          </a:p>
        </p:txBody>
      </p:sp>
      <p:sp>
        <p:nvSpPr>
          <p:cNvPr id="5" name="object 5"/>
          <p:cNvSpPr txBox="1"/>
          <p:nvPr/>
        </p:nvSpPr>
        <p:spPr>
          <a:xfrm>
            <a:off x="1524000" y="2742982"/>
            <a:ext cx="9785881" cy="2490424"/>
          </a:xfrm>
          <a:prstGeom prst="rect">
            <a:avLst/>
          </a:prstGeom>
        </p:spPr>
        <p:txBody>
          <a:bodyPr vert="horz" wrap="square" lIns="0" tIns="58419" rIns="0" bIns="0" rtlCol="0">
            <a:spAutoFit/>
          </a:bodyPr>
          <a:lstStyle/>
          <a:p>
            <a:pPr marL="38100">
              <a:spcBef>
                <a:spcPts val="459"/>
              </a:spcBef>
            </a:pPr>
            <a:r>
              <a:rPr sz="2400" spc="-80" dirty="0">
                <a:solidFill>
                  <a:srgbClr val="3F3F3F"/>
                </a:solidFill>
                <a:cs typeface="Arial" panose="020B0604020202020204" pitchFamily="34" charset="0"/>
              </a:rPr>
              <a:t>Extensive </a:t>
            </a:r>
            <a:r>
              <a:rPr sz="2400" spc="5" dirty="0">
                <a:solidFill>
                  <a:srgbClr val="3F3F3F"/>
                </a:solidFill>
                <a:cs typeface="Arial" panose="020B0604020202020204" pitchFamily="34" charset="0"/>
              </a:rPr>
              <a:t>Education </a:t>
            </a:r>
            <a:r>
              <a:rPr sz="2400" spc="70" dirty="0">
                <a:solidFill>
                  <a:srgbClr val="3F3F3F"/>
                </a:solidFill>
                <a:cs typeface="Arial" panose="020B0604020202020204" pitchFamily="34" charset="0"/>
              </a:rPr>
              <a:t>and</a:t>
            </a:r>
            <a:r>
              <a:rPr sz="2400" spc="-325" dirty="0">
                <a:solidFill>
                  <a:srgbClr val="3F3F3F"/>
                </a:solidFill>
                <a:cs typeface="Arial" panose="020B0604020202020204" pitchFamily="34" charset="0"/>
              </a:rPr>
              <a:t> </a:t>
            </a:r>
            <a:r>
              <a:rPr sz="2400" spc="-80" dirty="0" smtClean="0">
                <a:solidFill>
                  <a:srgbClr val="3F3F3F"/>
                </a:solidFill>
                <a:cs typeface="Arial" panose="020B0604020202020204" pitchFamily="34" charset="0"/>
              </a:rPr>
              <a:t>Training</a:t>
            </a:r>
            <a:endParaRPr lang="en-US" sz="2400" spc="-80" dirty="0" smtClean="0">
              <a:solidFill>
                <a:srgbClr val="3F3F3F"/>
              </a:solidFill>
              <a:cs typeface="Arial" panose="020B0604020202020204" pitchFamily="34" charset="0"/>
            </a:endParaRPr>
          </a:p>
          <a:p>
            <a:pPr marL="38100">
              <a:spcBef>
                <a:spcPts val="459"/>
              </a:spcBef>
            </a:pPr>
            <a:endParaRPr lang="en-US" sz="2000" dirty="0">
              <a:cs typeface="Arial" panose="020B0604020202020204" pitchFamily="34" charset="0"/>
            </a:endParaRPr>
          </a:p>
          <a:p>
            <a:pPr marL="323850" indent="-285750">
              <a:spcBef>
                <a:spcPts val="459"/>
              </a:spcBef>
              <a:buFont typeface="Arial" panose="020B0604020202020204" pitchFamily="34" charset="0"/>
              <a:buChar char="•"/>
            </a:pPr>
            <a:r>
              <a:rPr sz="2000" spc="15" dirty="0" smtClean="0">
                <a:solidFill>
                  <a:srgbClr val="3F3F3F"/>
                </a:solidFill>
                <a:cs typeface="Arial" panose="020B0604020202020204" pitchFamily="34" charset="0"/>
              </a:rPr>
              <a:t>General</a:t>
            </a:r>
            <a:r>
              <a:rPr sz="2000" spc="-175" dirty="0" smtClean="0">
                <a:solidFill>
                  <a:srgbClr val="3F3F3F"/>
                </a:solidFill>
                <a:cs typeface="Arial" panose="020B0604020202020204" pitchFamily="34" charset="0"/>
              </a:rPr>
              <a:t> </a:t>
            </a:r>
            <a:r>
              <a:rPr sz="2000" spc="45" dirty="0">
                <a:solidFill>
                  <a:srgbClr val="3F3F3F"/>
                </a:solidFill>
                <a:cs typeface="Arial" panose="020B0604020202020204" pitchFamily="34" charset="0"/>
              </a:rPr>
              <a:t>education</a:t>
            </a:r>
            <a:r>
              <a:rPr sz="2000" spc="-165" dirty="0">
                <a:solidFill>
                  <a:srgbClr val="3F3F3F"/>
                </a:solidFill>
                <a:cs typeface="Arial" panose="020B0604020202020204" pitchFamily="34" charset="0"/>
              </a:rPr>
              <a:t> </a:t>
            </a:r>
            <a:r>
              <a:rPr sz="2000" spc="40" dirty="0">
                <a:solidFill>
                  <a:srgbClr val="3F3F3F"/>
                </a:solidFill>
                <a:cs typeface="Arial" panose="020B0604020202020204" pitchFamily="34" charset="0"/>
              </a:rPr>
              <a:t>about</a:t>
            </a:r>
            <a:r>
              <a:rPr sz="2000" spc="-150" dirty="0">
                <a:solidFill>
                  <a:srgbClr val="3F3F3F"/>
                </a:solidFill>
                <a:cs typeface="Arial" panose="020B0604020202020204" pitchFamily="34" charset="0"/>
              </a:rPr>
              <a:t> </a:t>
            </a:r>
            <a:r>
              <a:rPr sz="2000" spc="-15" dirty="0">
                <a:solidFill>
                  <a:srgbClr val="3F3F3F"/>
                </a:solidFill>
                <a:cs typeface="Arial" panose="020B0604020202020204" pitchFamily="34" charset="0"/>
              </a:rPr>
              <a:t>the</a:t>
            </a:r>
            <a:r>
              <a:rPr sz="2000" spc="-175" dirty="0">
                <a:solidFill>
                  <a:srgbClr val="3F3F3F"/>
                </a:solidFill>
                <a:cs typeface="Arial" panose="020B0604020202020204" pitchFamily="34" charset="0"/>
              </a:rPr>
              <a:t> </a:t>
            </a:r>
            <a:r>
              <a:rPr sz="2000" spc="-150" dirty="0">
                <a:solidFill>
                  <a:srgbClr val="3F3F3F"/>
                </a:solidFill>
                <a:cs typeface="Arial" panose="020B0604020202020204" pitchFamily="34" charset="0"/>
              </a:rPr>
              <a:t>ERP</a:t>
            </a:r>
            <a:r>
              <a:rPr sz="2000" spc="-175" dirty="0">
                <a:solidFill>
                  <a:srgbClr val="3F3F3F"/>
                </a:solidFill>
                <a:cs typeface="Arial" panose="020B0604020202020204" pitchFamily="34" charset="0"/>
              </a:rPr>
              <a:t> </a:t>
            </a:r>
            <a:r>
              <a:rPr sz="2000" spc="-135" dirty="0" smtClean="0">
                <a:solidFill>
                  <a:srgbClr val="3F3F3F"/>
                </a:solidFill>
                <a:cs typeface="Arial" panose="020B0604020202020204" pitchFamily="34" charset="0"/>
              </a:rPr>
              <a:t>system</a:t>
            </a:r>
            <a:r>
              <a:rPr lang="en-US" sz="2000" spc="-135" dirty="0" smtClean="0">
                <a:solidFill>
                  <a:srgbClr val="3F3F3F"/>
                </a:solidFill>
                <a:cs typeface="Arial" panose="020B0604020202020204" pitchFamily="34" charset="0"/>
              </a:rPr>
              <a:t> </a:t>
            </a:r>
            <a:r>
              <a:rPr lang="en-US" sz="2000" spc="-85" dirty="0">
                <a:solidFill>
                  <a:srgbClr val="3F3F3F"/>
                </a:solidFill>
                <a:cs typeface="Arial" panose="020B0604020202020204" pitchFamily="34" charset="0"/>
              </a:rPr>
              <a:t>for</a:t>
            </a:r>
            <a:r>
              <a:rPr lang="en-US" sz="2000" spc="-175" dirty="0">
                <a:solidFill>
                  <a:srgbClr val="3F3F3F"/>
                </a:solidFill>
                <a:cs typeface="Arial" panose="020B0604020202020204" pitchFamily="34" charset="0"/>
              </a:rPr>
              <a:t> </a:t>
            </a:r>
            <a:r>
              <a:rPr lang="en-US" sz="2000" spc="-35" dirty="0">
                <a:solidFill>
                  <a:srgbClr val="3F3F3F"/>
                </a:solidFill>
                <a:cs typeface="Arial" panose="020B0604020202020204" pitchFamily="34" charset="0"/>
              </a:rPr>
              <a:t>everyone</a:t>
            </a:r>
            <a:r>
              <a:rPr lang="en-US" sz="2000" spc="-35" dirty="0" smtClean="0">
                <a:solidFill>
                  <a:srgbClr val="3F3F3F"/>
                </a:solidFill>
                <a:cs typeface="Arial" panose="020B0604020202020204" pitchFamily="34" charset="0"/>
              </a:rPr>
              <a:t>.</a:t>
            </a:r>
            <a:endParaRPr lang="en-US" sz="2000" dirty="0">
              <a:cs typeface="Arial" panose="020B0604020202020204" pitchFamily="34" charset="0"/>
            </a:endParaRPr>
          </a:p>
          <a:p>
            <a:pPr marL="323850" marR="30480" indent="-285750">
              <a:lnSpc>
                <a:spcPct val="79900"/>
              </a:lnSpc>
              <a:spcBef>
                <a:spcPts val="990"/>
              </a:spcBef>
              <a:buFont typeface="Arial" panose="020B0604020202020204" pitchFamily="34" charset="0"/>
              <a:buChar char="•"/>
              <a:tabLst>
                <a:tab pos="323215" algn="l"/>
              </a:tabLst>
            </a:pPr>
            <a:r>
              <a:rPr lang="en-US" sz="2000" spc="-2100" baseline="5050" dirty="0">
                <a:solidFill>
                  <a:srgbClr val="343434"/>
                </a:solidFill>
                <a:cs typeface="Arial" panose="020B0604020202020204" pitchFamily="34" charset="0"/>
              </a:rPr>
              <a:t></a:t>
            </a:r>
            <a:r>
              <a:rPr lang="en-US" sz="2000" spc="-60" dirty="0">
                <a:solidFill>
                  <a:srgbClr val="3F3F3F"/>
                </a:solidFill>
                <a:cs typeface="Arial" panose="020B0604020202020204" pitchFamily="34" charset="0"/>
              </a:rPr>
              <a:t>Massive</a:t>
            </a:r>
            <a:r>
              <a:rPr lang="en-US" sz="2000" spc="-185" dirty="0">
                <a:solidFill>
                  <a:srgbClr val="3F3F3F"/>
                </a:solidFill>
                <a:cs typeface="Arial" panose="020B0604020202020204" pitchFamily="34" charset="0"/>
              </a:rPr>
              <a:t> </a:t>
            </a:r>
            <a:r>
              <a:rPr lang="en-US" sz="2000" spc="-10" dirty="0">
                <a:solidFill>
                  <a:srgbClr val="3F3F3F"/>
                </a:solidFill>
                <a:cs typeface="Arial" panose="020B0604020202020204" pitchFamily="34" charset="0"/>
              </a:rPr>
              <a:t>amount</a:t>
            </a:r>
            <a:r>
              <a:rPr lang="en-US" sz="2000" spc="-155" dirty="0">
                <a:solidFill>
                  <a:srgbClr val="3F3F3F"/>
                </a:solidFill>
                <a:cs typeface="Arial" panose="020B0604020202020204" pitchFamily="34" charset="0"/>
              </a:rPr>
              <a:t> </a:t>
            </a:r>
            <a:r>
              <a:rPr lang="en-US" sz="2000" spc="5" dirty="0">
                <a:solidFill>
                  <a:srgbClr val="3F3F3F"/>
                </a:solidFill>
                <a:cs typeface="Arial" panose="020B0604020202020204" pitchFamily="34" charset="0"/>
              </a:rPr>
              <a:t>of</a:t>
            </a:r>
            <a:r>
              <a:rPr lang="en-US" sz="2000" spc="-160" dirty="0">
                <a:solidFill>
                  <a:srgbClr val="3F3F3F"/>
                </a:solidFill>
                <a:cs typeface="Arial" panose="020B0604020202020204" pitchFamily="34" charset="0"/>
              </a:rPr>
              <a:t> </a:t>
            </a:r>
            <a:r>
              <a:rPr lang="en-US" sz="2000" spc="65" dirty="0">
                <a:solidFill>
                  <a:srgbClr val="3F3F3F"/>
                </a:solidFill>
                <a:cs typeface="Arial" panose="020B0604020202020204" pitchFamily="34" charset="0"/>
              </a:rPr>
              <a:t>end</a:t>
            </a:r>
            <a:r>
              <a:rPr lang="en-US" sz="2000" spc="-185" dirty="0">
                <a:solidFill>
                  <a:srgbClr val="3F3F3F"/>
                </a:solidFill>
                <a:cs typeface="Arial" panose="020B0604020202020204" pitchFamily="34" charset="0"/>
              </a:rPr>
              <a:t> </a:t>
            </a:r>
            <a:r>
              <a:rPr lang="en-US" sz="2000" spc="-165" dirty="0">
                <a:solidFill>
                  <a:srgbClr val="3F3F3F"/>
                </a:solidFill>
                <a:cs typeface="Arial" panose="020B0604020202020204" pitchFamily="34" charset="0"/>
              </a:rPr>
              <a:t>users</a:t>
            </a:r>
            <a:r>
              <a:rPr lang="en-US" sz="2000" spc="-175" dirty="0">
                <a:solidFill>
                  <a:srgbClr val="3F3F3F"/>
                </a:solidFill>
                <a:cs typeface="Arial" panose="020B0604020202020204" pitchFamily="34" charset="0"/>
              </a:rPr>
              <a:t> </a:t>
            </a:r>
            <a:r>
              <a:rPr lang="en-US" sz="2000" spc="-70" dirty="0">
                <a:solidFill>
                  <a:srgbClr val="3F3F3F"/>
                </a:solidFill>
                <a:cs typeface="Arial" panose="020B0604020202020204" pitchFamily="34" charset="0"/>
              </a:rPr>
              <a:t>training  </a:t>
            </a:r>
            <a:r>
              <a:rPr lang="en-US" sz="2000" spc="15" dirty="0">
                <a:solidFill>
                  <a:srgbClr val="3F3F3F"/>
                </a:solidFill>
                <a:cs typeface="Arial" panose="020B0604020202020204" pitchFamily="34" charset="0"/>
              </a:rPr>
              <a:t>before </a:t>
            </a:r>
            <a:r>
              <a:rPr lang="en-US" sz="2000" spc="85" dirty="0">
                <a:solidFill>
                  <a:srgbClr val="3F3F3F"/>
                </a:solidFill>
                <a:cs typeface="Arial" panose="020B0604020202020204" pitchFamily="34" charset="0"/>
              </a:rPr>
              <a:t>and</a:t>
            </a:r>
            <a:r>
              <a:rPr lang="en-US" sz="2000" spc="-500" dirty="0">
                <a:solidFill>
                  <a:srgbClr val="3F3F3F"/>
                </a:solidFill>
                <a:cs typeface="Arial" panose="020B0604020202020204" pitchFamily="34" charset="0"/>
              </a:rPr>
              <a:t> </a:t>
            </a:r>
            <a:r>
              <a:rPr lang="en-US" sz="2000" spc="-55" dirty="0">
                <a:solidFill>
                  <a:srgbClr val="3F3F3F"/>
                </a:solidFill>
                <a:cs typeface="Arial" panose="020B0604020202020204" pitchFamily="34" charset="0"/>
              </a:rPr>
              <a:t>during </a:t>
            </a:r>
            <a:r>
              <a:rPr lang="en-US" sz="2000" spc="-40" dirty="0">
                <a:solidFill>
                  <a:srgbClr val="3F3F3F"/>
                </a:solidFill>
                <a:cs typeface="Arial" panose="020B0604020202020204" pitchFamily="34" charset="0"/>
              </a:rPr>
              <a:t>implementation</a:t>
            </a:r>
            <a:r>
              <a:rPr lang="en-US" sz="2000" spc="-40" dirty="0" smtClean="0">
                <a:solidFill>
                  <a:srgbClr val="3F3F3F"/>
                </a:solidFill>
                <a:cs typeface="Arial" panose="020B0604020202020204" pitchFamily="34" charset="0"/>
              </a:rPr>
              <a:t>.</a:t>
            </a:r>
            <a:endParaRPr lang="en-US" sz="2000" spc="-40" dirty="0">
              <a:solidFill>
                <a:srgbClr val="3F3F3F"/>
              </a:solidFill>
              <a:cs typeface="Arial" panose="020B0604020202020204" pitchFamily="34" charset="0"/>
            </a:endParaRPr>
          </a:p>
          <a:p>
            <a:pPr marL="336550" marR="1516380" indent="-285750">
              <a:lnSpc>
                <a:spcPct val="79900"/>
              </a:lnSpc>
              <a:spcBef>
                <a:spcPts val="630"/>
              </a:spcBef>
              <a:buClr>
                <a:srgbClr val="343434"/>
              </a:buClr>
              <a:buFont typeface="Arial" panose="020B0604020202020204" pitchFamily="34" charset="0"/>
              <a:buChar char="•"/>
              <a:tabLst>
                <a:tab pos="335915" algn="l"/>
                <a:tab pos="336550" algn="l"/>
              </a:tabLst>
            </a:pPr>
            <a:r>
              <a:rPr lang="en-US" sz="2000" spc="-60" dirty="0">
                <a:solidFill>
                  <a:srgbClr val="3F3F3F"/>
                </a:solidFill>
                <a:cs typeface="Arial" panose="020B0604020202020204" pitchFamily="34" charset="0"/>
              </a:rPr>
              <a:t>Follow-up </a:t>
            </a:r>
            <a:r>
              <a:rPr lang="en-US" sz="2000" spc="-70" dirty="0">
                <a:solidFill>
                  <a:srgbClr val="3F3F3F"/>
                </a:solidFill>
                <a:cs typeface="Arial" panose="020B0604020202020204" pitchFamily="34" charset="0"/>
              </a:rPr>
              <a:t>training </a:t>
            </a:r>
            <a:r>
              <a:rPr lang="en-US" sz="2000" spc="-35" dirty="0">
                <a:solidFill>
                  <a:srgbClr val="3F3F3F"/>
                </a:solidFill>
                <a:cs typeface="Arial" panose="020B0604020202020204" pitchFamily="34" charset="0"/>
              </a:rPr>
              <a:t>after</a:t>
            </a:r>
            <a:r>
              <a:rPr lang="en-US" sz="2000" spc="-420" dirty="0">
                <a:solidFill>
                  <a:srgbClr val="3F3F3F"/>
                </a:solidFill>
                <a:cs typeface="Arial" panose="020B0604020202020204" pitchFamily="34" charset="0"/>
              </a:rPr>
              <a:t> </a:t>
            </a:r>
            <a:r>
              <a:rPr lang="en-US" sz="2000" spc="-15" dirty="0">
                <a:solidFill>
                  <a:srgbClr val="3F3F3F"/>
                </a:solidFill>
                <a:cs typeface="Arial" panose="020B0604020202020204" pitchFamily="34" charset="0"/>
              </a:rPr>
              <a:t>the  </a:t>
            </a:r>
            <a:r>
              <a:rPr lang="en-US" sz="2000" spc="-40" dirty="0">
                <a:solidFill>
                  <a:srgbClr val="3F3F3F"/>
                </a:solidFill>
                <a:cs typeface="Arial" panose="020B0604020202020204" pitchFamily="34" charset="0"/>
              </a:rPr>
              <a:t>implementation</a:t>
            </a:r>
            <a:r>
              <a:rPr lang="en-US" sz="2000" spc="-40" dirty="0" smtClean="0">
                <a:solidFill>
                  <a:srgbClr val="3F3F3F"/>
                </a:solidFill>
                <a:cs typeface="Arial" panose="020B0604020202020204" pitchFamily="34" charset="0"/>
              </a:rPr>
              <a:t>.</a:t>
            </a:r>
            <a:endParaRPr lang="en-US" sz="2000" dirty="0">
              <a:cs typeface="Arial" panose="020B0604020202020204" pitchFamily="34" charset="0"/>
            </a:endParaRPr>
          </a:p>
          <a:p>
            <a:pPr marL="336550" marR="43180" indent="-285750">
              <a:lnSpc>
                <a:spcPct val="79800"/>
              </a:lnSpc>
              <a:spcBef>
                <a:spcPts val="1000"/>
              </a:spcBef>
              <a:buClr>
                <a:srgbClr val="343434"/>
              </a:buClr>
              <a:buFont typeface="Arial" panose="020B0604020202020204" pitchFamily="34" charset="0"/>
              <a:buChar char="•"/>
              <a:tabLst>
                <a:tab pos="335915" algn="l"/>
                <a:tab pos="336550" algn="l"/>
              </a:tabLst>
            </a:pPr>
            <a:r>
              <a:rPr lang="en-US" sz="2000" spc="-185" dirty="0">
                <a:solidFill>
                  <a:srgbClr val="3F3F3F"/>
                </a:solidFill>
                <a:cs typeface="Arial" panose="020B0604020202020204" pitchFamily="34" charset="0"/>
              </a:rPr>
              <a:t>10 </a:t>
            </a:r>
            <a:r>
              <a:rPr lang="en-US" sz="2000" dirty="0" smtClean="0">
                <a:solidFill>
                  <a:srgbClr val="3F3F3F"/>
                </a:solidFill>
                <a:cs typeface="Arial" panose="020B0604020202020204" pitchFamily="34" charset="0"/>
              </a:rPr>
              <a:t>to 15</a:t>
            </a:r>
            <a:r>
              <a:rPr lang="en-US" sz="2000" spc="-350" dirty="0" smtClean="0">
                <a:solidFill>
                  <a:srgbClr val="3F3F3F"/>
                </a:solidFill>
                <a:cs typeface="Arial" panose="020B0604020202020204" pitchFamily="34" charset="0"/>
              </a:rPr>
              <a:t>%       </a:t>
            </a:r>
            <a:r>
              <a:rPr lang="en-US" sz="2000" spc="5" dirty="0" smtClean="0">
                <a:solidFill>
                  <a:srgbClr val="3F3F3F"/>
                </a:solidFill>
                <a:cs typeface="Arial" panose="020B0604020202020204" pitchFamily="34" charset="0"/>
              </a:rPr>
              <a:t>of </a:t>
            </a:r>
            <a:r>
              <a:rPr lang="en-US" sz="2000" spc="-20" dirty="0">
                <a:solidFill>
                  <a:srgbClr val="3F3F3F"/>
                </a:solidFill>
                <a:cs typeface="Arial" panose="020B0604020202020204" pitchFamily="34" charset="0"/>
              </a:rPr>
              <a:t>total </a:t>
            </a:r>
            <a:r>
              <a:rPr lang="en-US" sz="2000" spc="-150" dirty="0" smtClean="0">
                <a:solidFill>
                  <a:srgbClr val="3F3F3F"/>
                </a:solidFill>
                <a:cs typeface="Arial" panose="020B0604020202020204" pitchFamily="34" charset="0"/>
              </a:rPr>
              <a:t>ERP </a:t>
            </a:r>
            <a:r>
              <a:rPr lang="en-US" sz="2000" spc="-30" dirty="0" smtClean="0">
                <a:solidFill>
                  <a:srgbClr val="3F3F3F"/>
                </a:solidFill>
                <a:cs typeface="Arial" panose="020B0604020202020204" pitchFamily="34" charset="0"/>
              </a:rPr>
              <a:t>implementation  </a:t>
            </a:r>
            <a:r>
              <a:rPr lang="en-US" sz="2000" spc="45" dirty="0">
                <a:solidFill>
                  <a:srgbClr val="3F3F3F"/>
                </a:solidFill>
                <a:cs typeface="Arial" panose="020B0604020202020204" pitchFamily="34" charset="0"/>
              </a:rPr>
              <a:t>budget </a:t>
            </a:r>
            <a:r>
              <a:rPr lang="en-US" sz="2000" spc="-85" dirty="0">
                <a:solidFill>
                  <a:srgbClr val="3F3F3F"/>
                </a:solidFill>
                <a:cs typeface="Arial" panose="020B0604020202020204" pitchFamily="34" charset="0"/>
              </a:rPr>
              <a:t>for </a:t>
            </a:r>
            <a:r>
              <a:rPr lang="en-US" sz="2000" spc="-70" dirty="0">
                <a:solidFill>
                  <a:srgbClr val="3F3F3F"/>
                </a:solidFill>
                <a:cs typeface="Arial" panose="020B0604020202020204" pitchFamily="34" charset="0"/>
              </a:rPr>
              <a:t>training </a:t>
            </a:r>
            <a:r>
              <a:rPr lang="en-US" sz="2000" spc="-120" dirty="0">
                <a:solidFill>
                  <a:srgbClr val="3F3F3F"/>
                </a:solidFill>
                <a:cs typeface="Arial" panose="020B0604020202020204" pitchFamily="34" charset="0"/>
              </a:rPr>
              <a:t>will </a:t>
            </a:r>
            <a:r>
              <a:rPr lang="en-US" sz="2000" spc="-10" dirty="0">
                <a:solidFill>
                  <a:srgbClr val="3F3F3F"/>
                </a:solidFill>
                <a:cs typeface="Arial" panose="020B0604020202020204" pitchFamily="34" charset="0"/>
              </a:rPr>
              <a:t>give </a:t>
            </a:r>
            <a:r>
              <a:rPr lang="en-US" sz="2000" spc="60" dirty="0" smtClean="0">
                <a:solidFill>
                  <a:srgbClr val="3F3F3F"/>
                </a:solidFill>
                <a:cs typeface="Arial" panose="020B0604020202020204" pitchFamily="34" charset="0"/>
              </a:rPr>
              <a:t>an </a:t>
            </a:r>
            <a:r>
              <a:rPr lang="en-US" sz="2000" spc="-35" dirty="0" smtClean="0">
                <a:solidFill>
                  <a:srgbClr val="3F3F3F"/>
                </a:solidFill>
                <a:cs typeface="Arial" panose="020B0604020202020204" pitchFamily="34" charset="0"/>
              </a:rPr>
              <a:t>organization </a:t>
            </a:r>
            <a:r>
              <a:rPr lang="en-US" sz="2000" spc="65" dirty="0" smtClean="0">
                <a:solidFill>
                  <a:srgbClr val="3F3F3F"/>
                </a:solidFill>
                <a:cs typeface="Arial" panose="020B0604020202020204" pitchFamily="34" charset="0"/>
              </a:rPr>
              <a:t>an 80</a:t>
            </a:r>
            <a:r>
              <a:rPr lang="en-US" sz="2000" spc="-350" dirty="0" smtClean="0">
                <a:solidFill>
                  <a:srgbClr val="3F3F3F"/>
                </a:solidFill>
                <a:cs typeface="Arial" panose="020B0604020202020204" pitchFamily="34" charset="0"/>
              </a:rPr>
              <a:t>% </a:t>
            </a:r>
            <a:r>
              <a:rPr lang="en-US" sz="2000" spc="120" dirty="0">
                <a:solidFill>
                  <a:srgbClr val="3F3F3F"/>
                </a:solidFill>
                <a:cs typeface="Arial" panose="020B0604020202020204" pitchFamily="34" charset="0"/>
              </a:rPr>
              <a:t>chance </a:t>
            </a:r>
            <a:r>
              <a:rPr lang="en-US" sz="2000" spc="5" dirty="0">
                <a:solidFill>
                  <a:srgbClr val="3F3F3F"/>
                </a:solidFill>
                <a:cs typeface="Arial" panose="020B0604020202020204" pitchFamily="34" charset="0"/>
              </a:rPr>
              <a:t>of </a:t>
            </a:r>
            <a:r>
              <a:rPr lang="en-US" sz="2000" spc="180" dirty="0">
                <a:solidFill>
                  <a:srgbClr val="3F3F3F"/>
                </a:solidFill>
                <a:cs typeface="Arial" panose="020B0604020202020204" pitchFamily="34" charset="0"/>
              </a:rPr>
              <a:t>a  </a:t>
            </a:r>
            <a:r>
              <a:rPr lang="en-US" sz="2000" spc="-65" dirty="0">
                <a:solidFill>
                  <a:srgbClr val="3F3F3F"/>
                </a:solidFill>
                <a:cs typeface="Arial" panose="020B0604020202020204" pitchFamily="34" charset="0"/>
              </a:rPr>
              <a:t>successful</a:t>
            </a:r>
            <a:r>
              <a:rPr lang="en-US" sz="2000" spc="-165" dirty="0">
                <a:solidFill>
                  <a:srgbClr val="3F3F3F"/>
                </a:solidFill>
                <a:cs typeface="Arial" panose="020B0604020202020204" pitchFamily="34" charset="0"/>
              </a:rPr>
              <a:t> </a:t>
            </a:r>
            <a:r>
              <a:rPr lang="en-US" sz="2000" spc="-40" dirty="0">
                <a:solidFill>
                  <a:srgbClr val="3F3F3F"/>
                </a:solidFill>
                <a:cs typeface="Arial" panose="020B0604020202020204" pitchFamily="34" charset="0"/>
              </a:rPr>
              <a:t>implementation</a:t>
            </a:r>
            <a:r>
              <a:rPr lang="en-US" sz="2000" spc="-40" dirty="0" smtClean="0">
                <a:solidFill>
                  <a:srgbClr val="3F3F3F"/>
                </a:solidFill>
                <a:cs typeface="Arial" panose="020B0604020202020204" pitchFamily="34" charset="0"/>
              </a:rPr>
              <a:t>.</a:t>
            </a:r>
            <a:endParaRPr lang="en-US" sz="2000" dirty="0">
              <a:cs typeface="Arial" panose="020B0604020202020204" pitchFamily="34" charset="0"/>
            </a:endParaRPr>
          </a:p>
        </p:txBody>
      </p:sp>
    </p:spTree>
    <p:extLst>
      <p:ext uri="{BB962C8B-B14F-4D97-AF65-F5344CB8AC3E}">
        <p14:creationId xmlns:p14="http://schemas.microsoft.com/office/powerpoint/2010/main" val="2291955587"/>
      </p:ext>
    </p:extLst>
  </p:cSld>
  <p:clrMapOvr>
    <a:masterClrMapping/>
  </p:clrMapOvr>
  <p:transition>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678954" y="1043739"/>
            <a:ext cx="8761413" cy="566822"/>
          </a:xfrm>
          <a:prstGeom prst="rect">
            <a:avLst/>
          </a:prstGeom>
        </p:spPr>
        <p:txBody>
          <a:bodyPr vert="horz" wrap="square" lIns="0" tIns="12700" rIns="0" bIns="0" rtlCol="0" anchor="ctr">
            <a:spAutoFit/>
          </a:bodyPr>
          <a:lstStyle/>
          <a:p>
            <a:pPr marL="88900" marR="5080">
              <a:spcBef>
                <a:spcPts val="100"/>
              </a:spcBef>
            </a:pPr>
            <a:r>
              <a:rPr spc="-470" dirty="0"/>
              <a:t>Best </a:t>
            </a:r>
            <a:r>
              <a:rPr spc="-280" dirty="0"/>
              <a:t>Practices </a:t>
            </a:r>
            <a:r>
              <a:rPr spc="-345" dirty="0"/>
              <a:t>of </a:t>
            </a:r>
            <a:r>
              <a:rPr spc="-650" dirty="0"/>
              <a:t>ERP  </a:t>
            </a:r>
            <a:r>
              <a:rPr spc="-360" dirty="0"/>
              <a:t>Implementation</a:t>
            </a:r>
          </a:p>
        </p:txBody>
      </p:sp>
      <p:sp>
        <p:nvSpPr>
          <p:cNvPr id="12" name="Slide Number Placeholder 11"/>
          <p:cNvSpPr>
            <a:spLocks noGrp="1"/>
          </p:cNvSpPr>
          <p:nvPr>
            <p:ph type="sldNum" sz="quarter" idx="12"/>
          </p:nvPr>
        </p:nvSpPr>
        <p:spPr/>
        <p:txBody>
          <a:bodyPr/>
          <a:lstStyle/>
          <a:p>
            <a:fld id="{D57F1E4F-1CFF-5643-939E-217C01CDF565}" type="slidenum">
              <a:rPr lang="en-US" smtClean="0"/>
              <a:pPr/>
              <a:t>38</a:t>
            </a:fld>
            <a:endParaRPr lang="en-US" dirty="0"/>
          </a:p>
        </p:txBody>
      </p:sp>
      <p:sp>
        <p:nvSpPr>
          <p:cNvPr id="5" name="object 5"/>
          <p:cNvSpPr txBox="1"/>
          <p:nvPr/>
        </p:nvSpPr>
        <p:spPr>
          <a:xfrm>
            <a:off x="1808480" y="2839481"/>
            <a:ext cx="5259476" cy="320601"/>
          </a:xfrm>
          <a:prstGeom prst="rect">
            <a:avLst/>
          </a:prstGeom>
        </p:spPr>
        <p:txBody>
          <a:bodyPr vert="horz" wrap="square" lIns="0" tIns="12700" rIns="0" bIns="0" rtlCol="0">
            <a:spAutoFit/>
          </a:bodyPr>
          <a:lstStyle/>
          <a:p>
            <a:pPr marL="12700">
              <a:spcBef>
                <a:spcPts val="100"/>
              </a:spcBef>
            </a:pPr>
            <a:r>
              <a:rPr sz="2000" spc="35" dirty="0">
                <a:solidFill>
                  <a:srgbClr val="3F3F3F"/>
                </a:solidFill>
                <a:cs typeface="Verdana"/>
              </a:rPr>
              <a:t>Data</a:t>
            </a:r>
            <a:r>
              <a:rPr sz="2000" spc="-145" dirty="0">
                <a:solidFill>
                  <a:srgbClr val="3F3F3F"/>
                </a:solidFill>
                <a:cs typeface="Verdana"/>
              </a:rPr>
              <a:t> </a:t>
            </a:r>
            <a:r>
              <a:rPr sz="2000" spc="50" dirty="0">
                <a:solidFill>
                  <a:srgbClr val="3F3F3F"/>
                </a:solidFill>
                <a:cs typeface="Verdana"/>
              </a:rPr>
              <a:t>Clean</a:t>
            </a:r>
            <a:r>
              <a:rPr sz="2000" spc="-140" dirty="0">
                <a:solidFill>
                  <a:srgbClr val="3F3F3F"/>
                </a:solidFill>
                <a:cs typeface="Verdana"/>
              </a:rPr>
              <a:t> </a:t>
            </a:r>
            <a:r>
              <a:rPr sz="2000" spc="25" dirty="0">
                <a:solidFill>
                  <a:srgbClr val="3F3F3F"/>
                </a:solidFill>
                <a:cs typeface="Verdana"/>
              </a:rPr>
              <a:t>up</a:t>
            </a:r>
            <a:r>
              <a:rPr sz="2000" spc="-155" dirty="0">
                <a:solidFill>
                  <a:srgbClr val="3F3F3F"/>
                </a:solidFill>
                <a:cs typeface="Verdana"/>
              </a:rPr>
              <a:t> </a:t>
            </a:r>
            <a:r>
              <a:rPr sz="2000" spc="65" dirty="0">
                <a:solidFill>
                  <a:srgbClr val="3F3F3F"/>
                </a:solidFill>
                <a:cs typeface="Verdana"/>
              </a:rPr>
              <a:t>and</a:t>
            </a:r>
            <a:r>
              <a:rPr sz="2000" spc="-135" dirty="0">
                <a:solidFill>
                  <a:srgbClr val="3F3F3F"/>
                </a:solidFill>
                <a:cs typeface="Verdana"/>
              </a:rPr>
              <a:t> </a:t>
            </a:r>
            <a:r>
              <a:rPr sz="2000" spc="35" dirty="0">
                <a:solidFill>
                  <a:srgbClr val="3F3F3F"/>
                </a:solidFill>
                <a:cs typeface="Verdana"/>
              </a:rPr>
              <a:t>Data</a:t>
            </a:r>
            <a:r>
              <a:rPr sz="2000" spc="-145" dirty="0">
                <a:solidFill>
                  <a:srgbClr val="3F3F3F"/>
                </a:solidFill>
                <a:cs typeface="Verdana"/>
              </a:rPr>
              <a:t> </a:t>
            </a:r>
            <a:r>
              <a:rPr sz="2000" spc="-95" dirty="0">
                <a:solidFill>
                  <a:srgbClr val="3F3F3F"/>
                </a:solidFill>
                <a:cs typeface="Verdana"/>
              </a:rPr>
              <a:t>Integrity</a:t>
            </a:r>
            <a:endParaRPr sz="2000" dirty="0">
              <a:cs typeface="Verdana"/>
            </a:endParaRPr>
          </a:p>
        </p:txBody>
      </p:sp>
      <p:sp>
        <p:nvSpPr>
          <p:cNvPr id="7" name="object 7"/>
          <p:cNvSpPr txBox="1"/>
          <p:nvPr/>
        </p:nvSpPr>
        <p:spPr>
          <a:xfrm>
            <a:off x="1808479" y="3539251"/>
            <a:ext cx="9631887" cy="1900520"/>
          </a:xfrm>
          <a:prstGeom prst="rect">
            <a:avLst/>
          </a:prstGeom>
        </p:spPr>
        <p:txBody>
          <a:bodyPr vert="horz" wrap="square" lIns="0" tIns="139700" rIns="0" bIns="0" rtlCol="0">
            <a:spAutoFit/>
          </a:bodyPr>
          <a:lstStyle/>
          <a:p>
            <a:pPr marL="323850" indent="-285750">
              <a:spcBef>
                <a:spcPts val="1100"/>
              </a:spcBef>
              <a:buFont typeface="Arial" panose="020B0604020202020204" pitchFamily="34" charset="0"/>
              <a:buChar char="•"/>
            </a:pPr>
            <a:r>
              <a:rPr spc="5" dirty="0">
                <a:solidFill>
                  <a:srgbClr val="3F3F3F"/>
                </a:solidFill>
                <a:cs typeface="Verdana"/>
              </a:rPr>
              <a:t>Clean-up </a:t>
            </a:r>
            <a:r>
              <a:rPr spc="65" dirty="0">
                <a:solidFill>
                  <a:srgbClr val="3F3F3F"/>
                </a:solidFill>
                <a:cs typeface="Verdana"/>
              </a:rPr>
              <a:t>data</a:t>
            </a:r>
            <a:r>
              <a:rPr spc="-380" dirty="0">
                <a:solidFill>
                  <a:srgbClr val="3F3F3F"/>
                </a:solidFill>
                <a:cs typeface="Verdana"/>
              </a:rPr>
              <a:t> </a:t>
            </a:r>
            <a:r>
              <a:rPr spc="5" dirty="0">
                <a:solidFill>
                  <a:srgbClr val="3F3F3F"/>
                </a:solidFill>
                <a:cs typeface="Verdana"/>
              </a:rPr>
              <a:t>before </a:t>
            </a:r>
            <a:r>
              <a:rPr spc="-65" dirty="0">
                <a:solidFill>
                  <a:srgbClr val="3F3F3F"/>
                </a:solidFill>
                <a:cs typeface="Verdana"/>
              </a:rPr>
              <a:t>cut-over</a:t>
            </a:r>
            <a:r>
              <a:rPr spc="-65" dirty="0" smtClean="0">
                <a:solidFill>
                  <a:srgbClr val="3F3F3F"/>
                </a:solidFill>
                <a:cs typeface="Verdana"/>
              </a:rPr>
              <a:t>.</a:t>
            </a:r>
            <a:endParaRPr baseline="27777" dirty="0">
              <a:cs typeface="Verdana"/>
            </a:endParaRPr>
          </a:p>
          <a:p>
            <a:pPr marL="323850" indent="-285750">
              <a:spcBef>
                <a:spcPts val="1000"/>
              </a:spcBef>
              <a:buFont typeface="Arial" panose="020B0604020202020204" pitchFamily="34" charset="0"/>
              <a:buChar char="•"/>
            </a:pPr>
            <a:r>
              <a:rPr spc="5" dirty="0">
                <a:solidFill>
                  <a:srgbClr val="3F3F3F"/>
                </a:solidFill>
                <a:cs typeface="Verdana"/>
              </a:rPr>
              <a:t>“Near</a:t>
            </a:r>
            <a:r>
              <a:rPr spc="-120" dirty="0">
                <a:solidFill>
                  <a:srgbClr val="3F3F3F"/>
                </a:solidFill>
                <a:cs typeface="Verdana"/>
              </a:rPr>
              <a:t> </a:t>
            </a:r>
            <a:r>
              <a:rPr spc="10" dirty="0">
                <a:solidFill>
                  <a:srgbClr val="3F3F3F"/>
                </a:solidFill>
                <a:cs typeface="Verdana"/>
              </a:rPr>
              <a:t>enough</a:t>
            </a:r>
            <a:r>
              <a:rPr spc="-120" dirty="0">
                <a:solidFill>
                  <a:srgbClr val="3F3F3F"/>
                </a:solidFill>
                <a:cs typeface="Verdana"/>
              </a:rPr>
              <a:t> </a:t>
            </a:r>
            <a:r>
              <a:rPr spc="-170" dirty="0">
                <a:solidFill>
                  <a:srgbClr val="3F3F3F"/>
                </a:solidFill>
                <a:cs typeface="Verdana"/>
              </a:rPr>
              <a:t>is</a:t>
            </a:r>
            <a:r>
              <a:rPr spc="-114" dirty="0">
                <a:solidFill>
                  <a:srgbClr val="3F3F3F"/>
                </a:solidFill>
                <a:cs typeface="Verdana"/>
              </a:rPr>
              <a:t> </a:t>
            </a:r>
            <a:r>
              <a:rPr spc="10" dirty="0">
                <a:solidFill>
                  <a:srgbClr val="3F3F3F"/>
                </a:solidFill>
                <a:cs typeface="Verdana"/>
              </a:rPr>
              <a:t>no</a:t>
            </a:r>
            <a:r>
              <a:rPr spc="-125" dirty="0">
                <a:solidFill>
                  <a:srgbClr val="3F3F3F"/>
                </a:solidFill>
                <a:cs typeface="Verdana"/>
              </a:rPr>
              <a:t> </a:t>
            </a:r>
            <a:r>
              <a:rPr spc="-25" dirty="0">
                <a:solidFill>
                  <a:srgbClr val="3F3F3F"/>
                </a:solidFill>
                <a:cs typeface="Verdana"/>
              </a:rPr>
              <a:t>longer</a:t>
            </a:r>
            <a:r>
              <a:rPr spc="-120" dirty="0">
                <a:solidFill>
                  <a:srgbClr val="3F3F3F"/>
                </a:solidFill>
                <a:cs typeface="Verdana"/>
              </a:rPr>
              <a:t> </a:t>
            </a:r>
            <a:r>
              <a:rPr spc="75" dirty="0">
                <a:solidFill>
                  <a:srgbClr val="3F3F3F"/>
                </a:solidFill>
                <a:cs typeface="Verdana"/>
              </a:rPr>
              <a:t>good</a:t>
            </a:r>
            <a:r>
              <a:rPr spc="-125" dirty="0">
                <a:solidFill>
                  <a:srgbClr val="3F3F3F"/>
                </a:solidFill>
                <a:cs typeface="Verdana"/>
              </a:rPr>
              <a:t> </a:t>
            </a:r>
            <a:r>
              <a:rPr spc="-35" dirty="0">
                <a:solidFill>
                  <a:srgbClr val="3F3F3F"/>
                </a:solidFill>
                <a:cs typeface="Verdana"/>
              </a:rPr>
              <a:t>enough</a:t>
            </a:r>
            <a:r>
              <a:rPr spc="-35" dirty="0" smtClean="0">
                <a:solidFill>
                  <a:srgbClr val="3F3F3F"/>
                </a:solidFill>
                <a:cs typeface="Verdana"/>
              </a:rPr>
              <a:t>.”</a:t>
            </a:r>
            <a:endParaRPr baseline="30864" dirty="0">
              <a:cs typeface="Verdana"/>
            </a:endParaRPr>
          </a:p>
          <a:p>
            <a:pPr marL="323850" marR="30480" indent="-285750">
              <a:spcBef>
                <a:spcPts val="990"/>
              </a:spcBef>
              <a:buFont typeface="Arial" panose="020B0604020202020204" pitchFamily="34" charset="0"/>
              <a:buChar char="•"/>
            </a:pPr>
            <a:r>
              <a:rPr spc="-120" dirty="0">
                <a:solidFill>
                  <a:srgbClr val="3F3F3F"/>
                </a:solidFill>
                <a:cs typeface="Verdana"/>
              </a:rPr>
              <a:t>To</a:t>
            </a:r>
            <a:r>
              <a:rPr spc="-125" dirty="0">
                <a:solidFill>
                  <a:srgbClr val="3F3F3F"/>
                </a:solidFill>
                <a:cs typeface="Verdana"/>
              </a:rPr>
              <a:t> </a:t>
            </a:r>
            <a:r>
              <a:rPr spc="50" dirty="0">
                <a:solidFill>
                  <a:srgbClr val="3F3F3F"/>
                </a:solidFill>
                <a:cs typeface="Verdana"/>
              </a:rPr>
              <a:t>command</a:t>
            </a:r>
            <a:r>
              <a:rPr spc="-120" dirty="0">
                <a:solidFill>
                  <a:srgbClr val="3F3F3F"/>
                </a:solidFill>
                <a:cs typeface="Verdana"/>
              </a:rPr>
              <a:t> </a:t>
            </a:r>
            <a:r>
              <a:rPr spc="-130" dirty="0">
                <a:solidFill>
                  <a:srgbClr val="3F3F3F"/>
                </a:solidFill>
                <a:cs typeface="Verdana"/>
              </a:rPr>
              <a:t>trust,</a:t>
            </a:r>
            <a:r>
              <a:rPr spc="-100" dirty="0">
                <a:solidFill>
                  <a:srgbClr val="3F3F3F"/>
                </a:solidFill>
                <a:cs typeface="Verdana"/>
              </a:rPr>
              <a:t> </a:t>
            </a:r>
            <a:r>
              <a:rPr spc="-15" dirty="0">
                <a:solidFill>
                  <a:srgbClr val="3F3F3F"/>
                </a:solidFill>
                <a:cs typeface="Verdana"/>
              </a:rPr>
              <a:t>the</a:t>
            </a:r>
            <a:r>
              <a:rPr spc="-135" dirty="0">
                <a:solidFill>
                  <a:srgbClr val="3F3F3F"/>
                </a:solidFill>
                <a:cs typeface="Verdana"/>
              </a:rPr>
              <a:t> </a:t>
            </a:r>
            <a:r>
              <a:rPr spc="65" dirty="0">
                <a:solidFill>
                  <a:srgbClr val="3F3F3F"/>
                </a:solidFill>
                <a:cs typeface="Verdana"/>
              </a:rPr>
              <a:t>data</a:t>
            </a:r>
            <a:r>
              <a:rPr spc="-130" dirty="0">
                <a:solidFill>
                  <a:srgbClr val="3F3F3F"/>
                </a:solidFill>
                <a:cs typeface="Verdana"/>
              </a:rPr>
              <a:t> </a:t>
            </a:r>
            <a:r>
              <a:rPr spc="-80" dirty="0">
                <a:solidFill>
                  <a:srgbClr val="3F3F3F"/>
                </a:solidFill>
                <a:cs typeface="Verdana"/>
              </a:rPr>
              <a:t>in</a:t>
            </a:r>
            <a:r>
              <a:rPr spc="-130" dirty="0">
                <a:solidFill>
                  <a:srgbClr val="3F3F3F"/>
                </a:solidFill>
                <a:cs typeface="Verdana"/>
              </a:rPr>
              <a:t> </a:t>
            </a:r>
            <a:r>
              <a:rPr spc="-15" dirty="0">
                <a:solidFill>
                  <a:srgbClr val="3F3F3F"/>
                </a:solidFill>
                <a:cs typeface="Verdana"/>
              </a:rPr>
              <a:t>the</a:t>
            </a:r>
            <a:r>
              <a:rPr spc="-135" dirty="0">
                <a:solidFill>
                  <a:srgbClr val="3F3F3F"/>
                </a:solidFill>
                <a:cs typeface="Verdana"/>
              </a:rPr>
              <a:t> </a:t>
            </a:r>
            <a:r>
              <a:rPr spc="-100" dirty="0">
                <a:solidFill>
                  <a:srgbClr val="3F3F3F"/>
                </a:solidFill>
                <a:cs typeface="Verdana"/>
              </a:rPr>
              <a:t>system</a:t>
            </a:r>
            <a:r>
              <a:rPr spc="-114" dirty="0">
                <a:solidFill>
                  <a:srgbClr val="3F3F3F"/>
                </a:solidFill>
                <a:cs typeface="Verdana"/>
              </a:rPr>
              <a:t> </a:t>
            </a:r>
            <a:r>
              <a:rPr spc="-100" dirty="0">
                <a:solidFill>
                  <a:srgbClr val="3F3F3F"/>
                </a:solidFill>
                <a:cs typeface="Verdana"/>
              </a:rPr>
              <a:t>must</a:t>
            </a:r>
            <a:r>
              <a:rPr spc="-110" dirty="0">
                <a:solidFill>
                  <a:srgbClr val="3F3F3F"/>
                </a:solidFill>
                <a:cs typeface="Verdana"/>
              </a:rPr>
              <a:t> </a:t>
            </a:r>
            <a:r>
              <a:rPr spc="85" dirty="0">
                <a:solidFill>
                  <a:srgbClr val="3F3F3F"/>
                </a:solidFill>
                <a:cs typeface="Verdana"/>
              </a:rPr>
              <a:t>be  </a:t>
            </a:r>
            <a:r>
              <a:rPr spc="-60" dirty="0">
                <a:solidFill>
                  <a:srgbClr val="3F3F3F"/>
                </a:solidFill>
                <a:cs typeface="Verdana"/>
              </a:rPr>
              <a:t>sufficiently </a:t>
            </a:r>
            <a:r>
              <a:rPr spc="15" dirty="0">
                <a:solidFill>
                  <a:srgbClr val="3F3F3F"/>
                </a:solidFill>
                <a:cs typeface="Verdana"/>
              </a:rPr>
              <a:t>available </a:t>
            </a:r>
            <a:r>
              <a:rPr spc="55" dirty="0">
                <a:solidFill>
                  <a:srgbClr val="3F3F3F"/>
                </a:solidFill>
                <a:cs typeface="Verdana"/>
              </a:rPr>
              <a:t>and</a:t>
            </a:r>
            <a:r>
              <a:rPr spc="-340" dirty="0">
                <a:solidFill>
                  <a:srgbClr val="3F3F3F"/>
                </a:solidFill>
                <a:cs typeface="Verdana"/>
              </a:rPr>
              <a:t> </a:t>
            </a:r>
            <a:r>
              <a:rPr dirty="0">
                <a:solidFill>
                  <a:srgbClr val="3F3F3F"/>
                </a:solidFill>
                <a:cs typeface="Verdana"/>
              </a:rPr>
              <a:t>accurate</a:t>
            </a:r>
            <a:r>
              <a:rPr dirty="0" smtClean="0">
                <a:solidFill>
                  <a:srgbClr val="3F3F3F"/>
                </a:solidFill>
                <a:cs typeface="Verdana"/>
              </a:rPr>
              <a:t>.</a:t>
            </a:r>
            <a:endParaRPr lang="en-US" dirty="0" smtClean="0">
              <a:solidFill>
                <a:srgbClr val="3F3F3F"/>
              </a:solidFill>
              <a:cs typeface="Verdana"/>
            </a:endParaRPr>
          </a:p>
          <a:p>
            <a:pPr marL="323850" marR="30480" indent="-285750">
              <a:spcBef>
                <a:spcPts val="990"/>
              </a:spcBef>
              <a:buFont typeface="Arial" panose="020B0604020202020204" pitchFamily="34" charset="0"/>
              <a:buChar char="•"/>
            </a:pPr>
            <a:r>
              <a:rPr lang="en-US" spc="-55" dirty="0">
                <a:solidFill>
                  <a:srgbClr val="3F3F3F"/>
                </a:solidFill>
                <a:cs typeface="Verdana"/>
              </a:rPr>
              <a:t>Eliminate</a:t>
            </a:r>
            <a:r>
              <a:rPr lang="en-US" spc="-130" dirty="0">
                <a:solidFill>
                  <a:srgbClr val="3F3F3F"/>
                </a:solidFill>
                <a:cs typeface="Verdana"/>
              </a:rPr>
              <a:t> </a:t>
            </a:r>
            <a:r>
              <a:rPr lang="en-US" spc="-15" dirty="0">
                <a:solidFill>
                  <a:srgbClr val="3F3F3F"/>
                </a:solidFill>
                <a:cs typeface="Verdana"/>
              </a:rPr>
              <a:t>the</a:t>
            </a:r>
            <a:r>
              <a:rPr lang="en-US" spc="-120" dirty="0">
                <a:solidFill>
                  <a:srgbClr val="3F3F3F"/>
                </a:solidFill>
                <a:cs typeface="Verdana"/>
              </a:rPr>
              <a:t> </a:t>
            </a:r>
            <a:r>
              <a:rPr lang="en-US" spc="10" dirty="0">
                <a:solidFill>
                  <a:srgbClr val="3F3F3F"/>
                </a:solidFill>
                <a:cs typeface="Verdana"/>
              </a:rPr>
              <a:t>old</a:t>
            </a:r>
            <a:r>
              <a:rPr lang="en-US" spc="-114" dirty="0">
                <a:solidFill>
                  <a:srgbClr val="3F3F3F"/>
                </a:solidFill>
                <a:cs typeface="Verdana"/>
              </a:rPr>
              <a:t> </a:t>
            </a:r>
            <a:r>
              <a:rPr lang="en-US" spc="-120" dirty="0">
                <a:solidFill>
                  <a:srgbClr val="3F3F3F"/>
                </a:solidFill>
                <a:cs typeface="Verdana"/>
              </a:rPr>
              <a:t>systems,</a:t>
            </a:r>
            <a:r>
              <a:rPr lang="en-US" spc="-95" dirty="0">
                <a:solidFill>
                  <a:srgbClr val="3F3F3F"/>
                </a:solidFill>
                <a:cs typeface="Verdana"/>
              </a:rPr>
              <a:t> </a:t>
            </a:r>
            <a:r>
              <a:rPr lang="en-US" spc="-15" dirty="0">
                <a:solidFill>
                  <a:srgbClr val="3F3F3F"/>
                </a:solidFill>
                <a:cs typeface="Verdana"/>
              </a:rPr>
              <a:t>including</a:t>
            </a:r>
            <a:r>
              <a:rPr lang="en-US" spc="-125" dirty="0">
                <a:solidFill>
                  <a:srgbClr val="3F3F3F"/>
                </a:solidFill>
                <a:cs typeface="Verdana"/>
              </a:rPr>
              <a:t> </a:t>
            </a:r>
            <a:r>
              <a:rPr lang="en-US" spc="-40" dirty="0">
                <a:solidFill>
                  <a:srgbClr val="3F3F3F"/>
                </a:solidFill>
                <a:cs typeface="Verdana"/>
              </a:rPr>
              <a:t>all</a:t>
            </a:r>
            <a:r>
              <a:rPr lang="en-US" spc="-114" dirty="0">
                <a:solidFill>
                  <a:srgbClr val="3F3F3F"/>
                </a:solidFill>
                <a:cs typeface="Verdana"/>
              </a:rPr>
              <a:t> </a:t>
            </a:r>
            <a:r>
              <a:rPr lang="en-US" spc="-50" dirty="0">
                <a:solidFill>
                  <a:srgbClr val="3F3F3F"/>
                </a:solidFill>
                <a:cs typeface="Verdana"/>
              </a:rPr>
              <a:t>informal</a:t>
            </a:r>
            <a:r>
              <a:rPr lang="en-US" spc="-120" dirty="0">
                <a:solidFill>
                  <a:srgbClr val="3F3F3F"/>
                </a:solidFill>
                <a:cs typeface="Verdana"/>
              </a:rPr>
              <a:t> </a:t>
            </a:r>
            <a:r>
              <a:rPr lang="en-US" spc="-135" dirty="0">
                <a:solidFill>
                  <a:srgbClr val="3F3F3F"/>
                </a:solidFill>
                <a:cs typeface="Verdana"/>
              </a:rPr>
              <a:t>systems.</a:t>
            </a:r>
            <a:endParaRPr lang="en-US" baseline="30864" dirty="0">
              <a:cs typeface="Verdana"/>
            </a:endParaRPr>
          </a:p>
          <a:p>
            <a:pPr marL="38100" marR="30480">
              <a:spcBef>
                <a:spcPts val="990"/>
              </a:spcBef>
            </a:pPr>
            <a:endParaRPr sz="1350" baseline="30864" dirty="0">
              <a:cs typeface="Verdana"/>
            </a:endParaRPr>
          </a:p>
        </p:txBody>
      </p:sp>
    </p:spTree>
    <p:extLst>
      <p:ext uri="{BB962C8B-B14F-4D97-AF65-F5344CB8AC3E}">
        <p14:creationId xmlns:p14="http://schemas.microsoft.com/office/powerpoint/2010/main" val="707561178"/>
      </p:ext>
    </p:extLst>
  </p:cSld>
  <p:clrMapOvr>
    <a:masterClrMapping/>
  </p:clrMapOvr>
  <p:transition>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678954" y="1043739"/>
            <a:ext cx="8761413" cy="566822"/>
          </a:xfrm>
          <a:prstGeom prst="rect">
            <a:avLst/>
          </a:prstGeom>
        </p:spPr>
        <p:txBody>
          <a:bodyPr vert="horz" wrap="square" lIns="0" tIns="12700" rIns="0" bIns="0" rtlCol="0" anchor="ctr">
            <a:spAutoFit/>
          </a:bodyPr>
          <a:lstStyle/>
          <a:p>
            <a:pPr marL="88900" marR="5080">
              <a:spcBef>
                <a:spcPts val="100"/>
              </a:spcBef>
            </a:pPr>
            <a:r>
              <a:rPr spc="-470" dirty="0">
                <a:latin typeface="+mn-lt"/>
              </a:rPr>
              <a:t>Best </a:t>
            </a:r>
            <a:r>
              <a:rPr spc="-280" dirty="0">
                <a:latin typeface="+mn-lt"/>
              </a:rPr>
              <a:t>Practices </a:t>
            </a:r>
            <a:r>
              <a:rPr spc="-345" dirty="0">
                <a:latin typeface="+mn-lt"/>
              </a:rPr>
              <a:t>of </a:t>
            </a:r>
            <a:r>
              <a:rPr spc="-650" dirty="0">
                <a:latin typeface="+mn-lt"/>
              </a:rPr>
              <a:t>ERP  </a:t>
            </a:r>
            <a:r>
              <a:rPr spc="-360" dirty="0">
                <a:latin typeface="+mn-lt"/>
              </a:rPr>
              <a:t>Implementation</a:t>
            </a:r>
          </a:p>
        </p:txBody>
      </p:sp>
      <p:sp>
        <p:nvSpPr>
          <p:cNvPr id="14" name="Slide Number Placeholder 13"/>
          <p:cNvSpPr>
            <a:spLocks noGrp="1"/>
          </p:cNvSpPr>
          <p:nvPr>
            <p:ph type="sldNum" sz="quarter" idx="12"/>
          </p:nvPr>
        </p:nvSpPr>
        <p:spPr/>
        <p:txBody>
          <a:bodyPr/>
          <a:lstStyle/>
          <a:p>
            <a:fld id="{D57F1E4F-1CFF-5643-939E-217C01CDF565}" type="slidenum">
              <a:rPr lang="en-US" u="sng" smtClean="0"/>
              <a:pPr/>
              <a:t>39</a:t>
            </a:fld>
            <a:endParaRPr lang="en-US" u="sng" dirty="0"/>
          </a:p>
        </p:txBody>
      </p:sp>
      <p:sp>
        <p:nvSpPr>
          <p:cNvPr id="5" name="object 5"/>
          <p:cNvSpPr txBox="1"/>
          <p:nvPr/>
        </p:nvSpPr>
        <p:spPr>
          <a:xfrm>
            <a:off x="1991359" y="2844800"/>
            <a:ext cx="6629403" cy="320601"/>
          </a:xfrm>
          <a:prstGeom prst="rect">
            <a:avLst/>
          </a:prstGeom>
        </p:spPr>
        <p:txBody>
          <a:bodyPr vert="horz" wrap="square" lIns="0" tIns="12700" rIns="0" bIns="0" rtlCol="0">
            <a:spAutoFit/>
          </a:bodyPr>
          <a:lstStyle/>
          <a:p>
            <a:pPr marL="12700">
              <a:spcBef>
                <a:spcPts val="100"/>
              </a:spcBef>
            </a:pPr>
            <a:r>
              <a:rPr sz="2000" spc="-35" dirty="0">
                <a:solidFill>
                  <a:srgbClr val="3F3F3F"/>
                </a:solidFill>
                <a:cs typeface="Verdana"/>
              </a:rPr>
              <a:t>Implementation</a:t>
            </a:r>
            <a:r>
              <a:rPr sz="2000" spc="-145" dirty="0">
                <a:solidFill>
                  <a:srgbClr val="3F3F3F"/>
                </a:solidFill>
                <a:cs typeface="Verdana"/>
              </a:rPr>
              <a:t> </a:t>
            </a:r>
            <a:r>
              <a:rPr sz="2000" spc="-185" dirty="0">
                <a:solidFill>
                  <a:srgbClr val="3F3F3F"/>
                </a:solidFill>
                <a:cs typeface="Verdana"/>
              </a:rPr>
              <a:t>is</a:t>
            </a:r>
            <a:r>
              <a:rPr sz="2000" spc="-140" dirty="0">
                <a:solidFill>
                  <a:srgbClr val="3F3F3F"/>
                </a:solidFill>
                <a:cs typeface="Verdana"/>
              </a:rPr>
              <a:t> </a:t>
            </a:r>
            <a:r>
              <a:rPr sz="2000" spc="10" dirty="0">
                <a:solidFill>
                  <a:srgbClr val="3F3F3F"/>
                </a:solidFill>
                <a:cs typeface="Verdana"/>
              </a:rPr>
              <a:t>viewed</a:t>
            </a:r>
            <a:r>
              <a:rPr sz="2000" spc="-140" dirty="0">
                <a:solidFill>
                  <a:srgbClr val="3F3F3F"/>
                </a:solidFill>
                <a:cs typeface="Verdana"/>
              </a:rPr>
              <a:t> </a:t>
            </a:r>
            <a:r>
              <a:rPr sz="2000" spc="-55" dirty="0">
                <a:solidFill>
                  <a:srgbClr val="3F3F3F"/>
                </a:solidFill>
                <a:cs typeface="Verdana"/>
              </a:rPr>
              <a:t>as</a:t>
            </a:r>
            <a:r>
              <a:rPr sz="2000" spc="-140" dirty="0">
                <a:solidFill>
                  <a:srgbClr val="3F3F3F"/>
                </a:solidFill>
                <a:cs typeface="Verdana"/>
              </a:rPr>
              <a:t> </a:t>
            </a:r>
            <a:r>
              <a:rPr sz="2000" spc="50" dirty="0">
                <a:solidFill>
                  <a:srgbClr val="3F3F3F"/>
                </a:solidFill>
                <a:cs typeface="Verdana"/>
              </a:rPr>
              <a:t>an</a:t>
            </a:r>
            <a:r>
              <a:rPr sz="2000" spc="-145" dirty="0">
                <a:solidFill>
                  <a:srgbClr val="3F3F3F"/>
                </a:solidFill>
                <a:cs typeface="Verdana"/>
              </a:rPr>
              <a:t> </a:t>
            </a:r>
            <a:r>
              <a:rPr sz="2000" spc="15" dirty="0">
                <a:solidFill>
                  <a:srgbClr val="3F3F3F"/>
                </a:solidFill>
                <a:cs typeface="Verdana"/>
              </a:rPr>
              <a:t>ongoing</a:t>
            </a:r>
            <a:r>
              <a:rPr sz="2000" spc="-140" dirty="0">
                <a:solidFill>
                  <a:srgbClr val="3F3F3F"/>
                </a:solidFill>
                <a:cs typeface="Verdana"/>
              </a:rPr>
              <a:t> </a:t>
            </a:r>
            <a:r>
              <a:rPr sz="2000" spc="-35" dirty="0">
                <a:solidFill>
                  <a:srgbClr val="3F3F3F"/>
                </a:solidFill>
                <a:cs typeface="Verdana"/>
              </a:rPr>
              <a:t>process</a:t>
            </a:r>
            <a:endParaRPr sz="2000" dirty="0">
              <a:cs typeface="Verdana"/>
            </a:endParaRPr>
          </a:p>
        </p:txBody>
      </p:sp>
      <p:sp>
        <p:nvSpPr>
          <p:cNvPr id="8" name="object 8"/>
          <p:cNvSpPr txBox="1"/>
          <p:nvPr/>
        </p:nvSpPr>
        <p:spPr>
          <a:xfrm>
            <a:off x="1991359" y="3710990"/>
            <a:ext cx="9672321" cy="1377300"/>
          </a:xfrm>
          <a:prstGeom prst="rect">
            <a:avLst/>
          </a:prstGeom>
        </p:spPr>
        <p:txBody>
          <a:bodyPr vert="horz" wrap="square" lIns="0" tIns="12700" rIns="0" bIns="0" rtlCol="0">
            <a:spAutoFit/>
          </a:bodyPr>
          <a:lstStyle/>
          <a:p>
            <a:pPr marL="298450" marR="95250" indent="-285750">
              <a:spcBef>
                <a:spcPts val="100"/>
              </a:spcBef>
              <a:buFont typeface="Arial" panose="020B0604020202020204" pitchFamily="34" charset="0"/>
              <a:buChar char="•"/>
            </a:pPr>
            <a:r>
              <a:rPr spc="20" dirty="0">
                <a:solidFill>
                  <a:srgbClr val="3F3F3F"/>
                </a:solidFill>
                <a:cs typeface="Verdana"/>
              </a:rPr>
              <a:t>Ongoing</a:t>
            </a:r>
            <a:r>
              <a:rPr spc="-130" dirty="0">
                <a:solidFill>
                  <a:srgbClr val="3F3F3F"/>
                </a:solidFill>
                <a:cs typeface="Verdana"/>
              </a:rPr>
              <a:t> </a:t>
            </a:r>
            <a:r>
              <a:rPr spc="50" dirty="0">
                <a:solidFill>
                  <a:srgbClr val="3F3F3F"/>
                </a:solidFill>
                <a:cs typeface="Verdana"/>
              </a:rPr>
              <a:t>need</a:t>
            </a:r>
            <a:r>
              <a:rPr spc="-130" dirty="0">
                <a:solidFill>
                  <a:srgbClr val="3F3F3F"/>
                </a:solidFill>
                <a:cs typeface="Verdana"/>
              </a:rPr>
              <a:t> </a:t>
            </a:r>
            <a:r>
              <a:rPr spc="-65" dirty="0">
                <a:solidFill>
                  <a:srgbClr val="3F3F3F"/>
                </a:solidFill>
                <a:cs typeface="Verdana"/>
              </a:rPr>
              <a:t>for</a:t>
            </a:r>
            <a:r>
              <a:rPr spc="-120" dirty="0">
                <a:solidFill>
                  <a:srgbClr val="3F3F3F"/>
                </a:solidFill>
                <a:cs typeface="Verdana"/>
              </a:rPr>
              <a:t> </a:t>
            </a:r>
            <a:r>
              <a:rPr spc="-55" dirty="0">
                <a:solidFill>
                  <a:srgbClr val="3F3F3F"/>
                </a:solidFill>
                <a:cs typeface="Verdana"/>
              </a:rPr>
              <a:t>training</a:t>
            </a:r>
            <a:r>
              <a:rPr spc="-130" dirty="0">
                <a:solidFill>
                  <a:srgbClr val="3F3F3F"/>
                </a:solidFill>
                <a:cs typeface="Verdana"/>
              </a:rPr>
              <a:t> </a:t>
            </a:r>
            <a:r>
              <a:rPr spc="60" dirty="0">
                <a:solidFill>
                  <a:srgbClr val="3F3F3F"/>
                </a:solidFill>
                <a:cs typeface="Verdana"/>
              </a:rPr>
              <a:t>and</a:t>
            </a:r>
            <a:r>
              <a:rPr spc="-125" dirty="0">
                <a:solidFill>
                  <a:srgbClr val="3F3F3F"/>
                </a:solidFill>
                <a:cs typeface="Verdana"/>
              </a:rPr>
              <a:t> </a:t>
            </a:r>
            <a:r>
              <a:rPr spc="-40" dirty="0">
                <a:solidFill>
                  <a:srgbClr val="3F3F3F"/>
                </a:solidFill>
                <a:cs typeface="Verdana"/>
              </a:rPr>
              <a:t>software</a:t>
            </a:r>
            <a:r>
              <a:rPr spc="-125" dirty="0">
                <a:solidFill>
                  <a:srgbClr val="3F3F3F"/>
                </a:solidFill>
                <a:cs typeface="Verdana"/>
              </a:rPr>
              <a:t> </a:t>
            </a:r>
            <a:r>
              <a:rPr spc="-45" dirty="0">
                <a:solidFill>
                  <a:srgbClr val="3F3F3F"/>
                </a:solidFill>
                <a:cs typeface="Verdana"/>
              </a:rPr>
              <a:t>support</a:t>
            </a:r>
            <a:r>
              <a:rPr spc="-110" dirty="0">
                <a:solidFill>
                  <a:srgbClr val="3F3F3F"/>
                </a:solidFill>
                <a:cs typeface="Verdana"/>
              </a:rPr>
              <a:t> </a:t>
            </a:r>
            <a:r>
              <a:rPr spc="-30" dirty="0">
                <a:solidFill>
                  <a:srgbClr val="3F3F3F"/>
                </a:solidFill>
                <a:cs typeface="Verdana"/>
              </a:rPr>
              <a:t>after  implementation.</a:t>
            </a:r>
            <a:endParaRPr dirty="0">
              <a:cs typeface="Verdana"/>
            </a:endParaRPr>
          </a:p>
          <a:p>
            <a:pPr marL="298450" marR="5080" indent="-285750">
              <a:spcBef>
                <a:spcPts val="990"/>
              </a:spcBef>
              <a:buFont typeface="Arial" panose="020B0604020202020204" pitchFamily="34" charset="0"/>
              <a:buChar char="•"/>
            </a:pPr>
            <a:r>
              <a:rPr spc="20" dirty="0">
                <a:solidFill>
                  <a:srgbClr val="3F3F3F"/>
                </a:solidFill>
                <a:cs typeface="Verdana"/>
              </a:rPr>
              <a:t>Ongoing</a:t>
            </a:r>
            <a:r>
              <a:rPr spc="-130" dirty="0">
                <a:solidFill>
                  <a:srgbClr val="3F3F3F"/>
                </a:solidFill>
                <a:cs typeface="Verdana"/>
              </a:rPr>
              <a:t> </a:t>
            </a:r>
            <a:r>
              <a:rPr spc="50" dirty="0">
                <a:solidFill>
                  <a:srgbClr val="3F3F3F"/>
                </a:solidFill>
                <a:cs typeface="Verdana"/>
              </a:rPr>
              <a:t>need</a:t>
            </a:r>
            <a:r>
              <a:rPr spc="-130" dirty="0">
                <a:solidFill>
                  <a:srgbClr val="3F3F3F"/>
                </a:solidFill>
                <a:cs typeface="Verdana"/>
              </a:rPr>
              <a:t> </a:t>
            </a:r>
            <a:r>
              <a:rPr spc="-5" dirty="0">
                <a:solidFill>
                  <a:srgbClr val="3F3F3F"/>
                </a:solidFill>
                <a:cs typeface="Verdana"/>
              </a:rPr>
              <a:t>to</a:t>
            </a:r>
            <a:r>
              <a:rPr spc="-120" dirty="0">
                <a:solidFill>
                  <a:srgbClr val="3F3F3F"/>
                </a:solidFill>
                <a:cs typeface="Verdana"/>
              </a:rPr>
              <a:t> </a:t>
            </a:r>
            <a:r>
              <a:rPr spc="25" dirty="0">
                <a:solidFill>
                  <a:srgbClr val="3F3F3F"/>
                </a:solidFill>
                <a:cs typeface="Verdana"/>
              </a:rPr>
              <a:t>keep</a:t>
            </a:r>
            <a:r>
              <a:rPr spc="-120" dirty="0">
                <a:solidFill>
                  <a:srgbClr val="3F3F3F"/>
                </a:solidFill>
                <a:cs typeface="Verdana"/>
              </a:rPr>
              <a:t> </a:t>
            </a:r>
            <a:r>
              <a:rPr spc="-85" dirty="0">
                <a:solidFill>
                  <a:srgbClr val="3F3F3F"/>
                </a:solidFill>
                <a:cs typeface="Verdana"/>
              </a:rPr>
              <a:t>in</a:t>
            </a:r>
            <a:r>
              <a:rPr spc="-114" dirty="0">
                <a:solidFill>
                  <a:srgbClr val="3F3F3F"/>
                </a:solidFill>
                <a:cs typeface="Verdana"/>
              </a:rPr>
              <a:t> </a:t>
            </a:r>
            <a:r>
              <a:rPr spc="50" dirty="0">
                <a:solidFill>
                  <a:srgbClr val="3F3F3F"/>
                </a:solidFill>
                <a:cs typeface="Verdana"/>
              </a:rPr>
              <a:t>contact</a:t>
            </a:r>
            <a:r>
              <a:rPr spc="-110" dirty="0">
                <a:solidFill>
                  <a:srgbClr val="3F3F3F"/>
                </a:solidFill>
                <a:cs typeface="Verdana"/>
              </a:rPr>
              <a:t> </a:t>
            </a:r>
            <a:r>
              <a:rPr spc="-65" dirty="0">
                <a:solidFill>
                  <a:srgbClr val="3F3F3F"/>
                </a:solidFill>
                <a:cs typeface="Verdana"/>
              </a:rPr>
              <a:t>with</a:t>
            </a:r>
            <a:r>
              <a:rPr spc="-125" dirty="0">
                <a:solidFill>
                  <a:srgbClr val="3F3F3F"/>
                </a:solidFill>
                <a:cs typeface="Verdana"/>
              </a:rPr>
              <a:t> </a:t>
            </a:r>
            <a:r>
              <a:rPr spc="-40" dirty="0">
                <a:solidFill>
                  <a:srgbClr val="3F3F3F"/>
                </a:solidFill>
                <a:cs typeface="Verdana"/>
              </a:rPr>
              <a:t>all</a:t>
            </a:r>
            <a:r>
              <a:rPr spc="-120" dirty="0">
                <a:solidFill>
                  <a:srgbClr val="3F3F3F"/>
                </a:solidFill>
                <a:cs typeface="Verdana"/>
              </a:rPr>
              <a:t> </a:t>
            </a:r>
            <a:r>
              <a:rPr spc="-100" dirty="0">
                <a:solidFill>
                  <a:srgbClr val="3F3F3F"/>
                </a:solidFill>
                <a:cs typeface="Verdana"/>
              </a:rPr>
              <a:t>system</a:t>
            </a:r>
            <a:r>
              <a:rPr spc="-105" dirty="0">
                <a:solidFill>
                  <a:srgbClr val="3F3F3F"/>
                </a:solidFill>
                <a:cs typeface="Verdana"/>
              </a:rPr>
              <a:t> </a:t>
            </a:r>
            <a:r>
              <a:rPr spc="-125" dirty="0">
                <a:solidFill>
                  <a:srgbClr val="3F3F3F"/>
                </a:solidFill>
                <a:cs typeface="Verdana"/>
              </a:rPr>
              <a:t>users  </a:t>
            </a:r>
            <a:r>
              <a:rPr spc="55" dirty="0">
                <a:solidFill>
                  <a:srgbClr val="3F3F3F"/>
                </a:solidFill>
                <a:cs typeface="Verdana"/>
              </a:rPr>
              <a:t>and</a:t>
            </a:r>
            <a:r>
              <a:rPr spc="-130" dirty="0">
                <a:solidFill>
                  <a:srgbClr val="3F3F3F"/>
                </a:solidFill>
                <a:cs typeface="Verdana"/>
              </a:rPr>
              <a:t> </a:t>
            </a:r>
            <a:r>
              <a:rPr spc="-55" dirty="0">
                <a:solidFill>
                  <a:srgbClr val="3F3F3F"/>
                </a:solidFill>
                <a:cs typeface="Verdana"/>
              </a:rPr>
              <a:t>monitor</a:t>
            </a:r>
            <a:r>
              <a:rPr spc="-120" dirty="0">
                <a:solidFill>
                  <a:srgbClr val="3F3F3F"/>
                </a:solidFill>
                <a:cs typeface="Verdana"/>
              </a:rPr>
              <a:t> </a:t>
            </a:r>
            <a:r>
              <a:rPr spc="-15" dirty="0">
                <a:solidFill>
                  <a:srgbClr val="3F3F3F"/>
                </a:solidFill>
                <a:cs typeface="Verdana"/>
              </a:rPr>
              <a:t>the</a:t>
            </a:r>
            <a:r>
              <a:rPr spc="-130" dirty="0">
                <a:solidFill>
                  <a:srgbClr val="3F3F3F"/>
                </a:solidFill>
                <a:cs typeface="Verdana"/>
              </a:rPr>
              <a:t> </a:t>
            </a:r>
            <a:r>
              <a:rPr spc="-60" dirty="0">
                <a:solidFill>
                  <a:srgbClr val="3F3F3F"/>
                </a:solidFill>
                <a:cs typeface="Verdana"/>
              </a:rPr>
              <a:t>use</a:t>
            </a:r>
            <a:r>
              <a:rPr spc="-130" dirty="0">
                <a:solidFill>
                  <a:srgbClr val="3F3F3F"/>
                </a:solidFill>
                <a:cs typeface="Verdana"/>
              </a:rPr>
              <a:t> </a:t>
            </a:r>
            <a:r>
              <a:rPr dirty="0">
                <a:solidFill>
                  <a:srgbClr val="3F3F3F"/>
                </a:solidFill>
                <a:cs typeface="Verdana"/>
              </a:rPr>
              <a:t>of</a:t>
            </a:r>
            <a:r>
              <a:rPr spc="-120" dirty="0">
                <a:solidFill>
                  <a:srgbClr val="3F3F3F"/>
                </a:solidFill>
                <a:cs typeface="Verdana"/>
              </a:rPr>
              <a:t> </a:t>
            </a:r>
            <a:r>
              <a:rPr spc="-15" dirty="0">
                <a:solidFill>
                  <a:srgbClr val="3F3F3F"/>
                </a:solidFill>
                <a:cs typeface="Verdana"/>
              </a:rPr>
              <a:t>the</a:t>
            </a:r>
            <a:r>
              <a:rPr spc="-135" dirty="0">
                <a:solidFill>
                  <a:srgbClr val="3F3F3F"/>
                </a:solidFill>
                <a:cs typeface="Verdana"/>
              </a:rPr>
              <a:t> </a:t>
            </a:r>
            <a:r>
              <a:rPr spc="15" dirty="0">
                <a:solidFill>
                  <a:srgbClr val="3F3F3F"/>
                </a:solidFill>
                <a:cs typeface="Verdana"/>
              </a:rPr>
              <a:t>new</a:t>
            </a:r>
            <a:r>
              <a:rPr spc="-160" dirty="0">
                <a:solidFill>
                  <a:srgbClr val="3F3F3F"/>
                </a:solidFill>
                <a:cs typeface="Verdana"/>
              </a:rPr>
              <a:t> </a:t>
            </a:r>
            <a:r>
              <a:rPr spc="-105" dirty="0">
                <a:solidFill>
                  <a:srgbClr val="3F3F3F"/>
                </a:solidFill>
                <a:cs typeface="Verdana"/>
              </a:rPr>
              <a:t>system</a:t>
            </a:r>
            <a:r>
              <a:rPr spc="-105" dirty="0" smtClean="0">
                <a:solidFill>
                  <a:srgbClr val="3F3F3F"/>
                </a:solidFill>
                <a:cs typeface="Verdana"/>
              </a:rPr>
              <a:t>.</a:t>
            </a:r>
            <a:endParaRPr lang="en-US" spc="-105" dirty="0" smtClean="0">
              <a:solidFill>
                <a:srgbClr val="3F3F3F"/>
              </a:solidFill>
              <a:cs typeface="Verdana"/>
            </a:endParaRPr>
          </a:p>
          <a:p>
            <a:pPr marL="298450" marR="5080" indent="-285750">
              <a:spcBef>
                <a:spcPts val="990"/>
              </a:spcBef>
              <a:buFont typeface="Arial" panose="020B0604020202020204" pitchFamily="34" charset="0"/>
              <a:buChar char="•"/>
            </a:pPr>
            <a:r>
              <a:rPr lang="en-US" spc="20" dirty="0">
                <a:solidFill>
                  <a:srgbClr val="3F3F3F"/>
                </a:solidFill>
                <a:cs typeface="Verdana"/>
              </a:rPr>
              <a:t>Ongoing</a:t>
            </a:r>
            <a:r>
              <a:rPr lang="en-US" spc="-130" dirty="0">
                <a:solidFill>
                  <a:srgbClr val="3F3F3F"/>
                </a:solidFill>
                <a:cs typeface="Verdana"/>
              </a:rPr>
              <a:t> </a:t>
            </a:r>
            <a:r>
              <a:rPr lang="en-US" spc="-30" dirty="0">
                <a:solidFill>
                  <a:srgbClr val="3F3F3F"/>
                </a:solidFill>
                <a:cs typeface="Verdana"/>
              </a:rPr>
              <a:t>process</a:t>
            </a:r>
            <a:r>
              <a:rPr lang="en-US" spc="-120" dirty="0">
                <a:solidFill>
                  <a:srgbClr val="3F3F3F"/>
                </a:solidFill>
                <a:cs typeface="Verdana"/>
              </a:rPr>
              <a:t> </a:t>
            </a:r>
            <a:r>
              <a:rPr lang="en-US" spc="5" dirty="0">
                <a:solidFill>
                  <a:srgbClr val="3F3F3F"/>
                </a:solidFill>
                <a:cs typeface="Verdana"/>
              </a:rPr>
              <a:t>of</a:t>
            </a:r>
            <a:r>
              <a:rPr lang="en-US" spc="-130" dirty="0">
                <a:solidFill>
                  <a:srgbClr val="3F3F3F"/>
                </a:solidFill>
                <a:cs typeface="Verdana"/>
              </a:rPr>
              <a:t> </a:t>
            </a:r>
            <a:r>
              <a:rPr lang="en-US" spc="-35" dirty="0">
                <a:solidFill>
                  <a:srgbClr val="3F3F3F"/>
                </a:solidFill>
                <a:cs typeface="Verdana"/>
              </a:rPr>
              <a:t>learning</a:t>
            </a:r>
            <a:r>
              <a:rPr lang="en-US" spc="-125" dirty="0">
                <a:solidFill>
                  <a:srgbClr val="3F3F3F"/>
                </a:solidFill>
                <a:cs typeface="Verdana"/>
              </a:rPr>
              <a:t> </a:t>
            </a:r>
            <a:r>
              <a:rPr lang="en-US" spc="60" dirty="0">
                <a:solidFill>
                  <a:srgbClr val="3F3F3F"/>
                </a:solidFill>
                <a:cs typeface="Verdana"/>
              </a:rPr>
              <a:t>and</a:t>
            </a:r>
            <a:r>
              <a:rPr lang="en-US" spc="-125" dirty="0">
                <a:solidFill>
                  <a:srgbClr val="3F3F3F"/>
                </a:solidFill>
                <a:cs typeface="Verdana"/>
              </a:rPr>
              <a:t> </a:t>
            </a:r>
            <a:r>
              <a:rPr lang="en-US" spc="30" dirty="0">
                <a:solidFill>
                  <a:srgbClr val="3F3F3F"/>
                </a:solidFill>
                <a:cs typeface="Verdana"/>
              </a:rPr>
              <a:t>adaptation</a:t>
            </a:r>
            <a:r>
              <a:rPr lang="en-US" spc="-120" dirty="0">
                <a:solidFill>
                  <a:srgbClr val="3F3F3F"/>
                </a:solidFill>
                <a:cs typeface="Verdana"/>
              </a:rPr>
              <a:t> </a:t>
            </a:r>
            <a:r>
              <a:rPr lang="en-US" spc="-25" dirty="0">
                <a:solidFill>
                  <a:srgbClr val="3F3F3F"/>
                </a:solidFill>
                <a:cs typeface="Verdana"/>
              </a:rPr>
              <a:t>that  continually </a:t>
            </a:r>
            <a:r>
              <a:rPr lang="en-US" spc="-35" dirty="0">
                <a:solidFill>
                  <a:srgbClr val="3F3F3F"/>
                </a:solidFill>
                <a:cs typeface="Verdana"/>
              </a:rPr>
              <a:t>evolves </a:t>
            </a:r>
            <a:r>
              <a:rPr lang="en-US" spc="-30" dirty="0">
                <a:solidFill>
                  <a:srgbClr val="3F3F3F"/>
                </a:solidFill>
                <a:cs typeface="Verdana"/>
              </a:rPr>
              <a:t>over</a:t>
            </a:r>
            <a:r>
              <a:rPr lang="en-US" spc="-315" dirty="0">
                <a:solidFill>
                  <a:srgbClr val="3F3F3F"/>
                </a:solidFill>
                <a:cs typeface="Verdana"/>
              </a:rPr>
              <a:t> </a:t>
            </a:r>
            <a:r>
              <a:rPr lang="en-US" spc="-65" dirty="0">
                <a:solidFill>
                  <a:srgbClr val="3F3F3F"/>
                </a:solidFill>
                <a:cs typeface="Verdana"/>
              </a:rPr>
              <a:t>time</a:t>
            </a:r>
            <a:r>
              <a:rPr lang="en-US" spc="-65" dirty="0" smtClean="0">
                <a:solidFill>
                  <a:srgbClr val="3F3F3F"/>
                </a:solidFill>
                <a:cs typeface="Verdana"/>
              </a:rPr>
              <a:t>.</a:t>
            </a:r>
            <a:endParaRPr lang="en-US" dirty="0">
              <a:cs typeface="Verdana"/>
            </a:endParaRPr>
          </a:p>
        </p:txBody>
      </p:sp>
    </p:spTree>
    <p:extLst>
      <p:ext uri="{BB962C8B-B14F-4D97-AF65-F5344CB8AC3E}">
        <p14:creationId xmlns:p14="http://schemas.microsoft.com/office/powerpoint/2010/main" val="2699730047"/>
      </p:ext>
    </p:extLst>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RESOURCE PLANNING</a:t>
            </a:r>
            <a:endParaRPr lang="en-US" dirty="0"/>
          </a:p>
        </p:txBody>
      </p:sp>
      <p:sp>
        <p:nvSpPr>
          <p:cNvPr id="3" name="Content Placeholder 2"/>
          <p:cNvSpPr>
            <a:spLocks noGrp="1"/>
          </p:cNvSpPr>
          <p:nvPr>
            <p:ph idx="1"/>
          </p:nvPr>
        </p:nvSpPr>
        <p:spPr>
          <a:xfrm>
            <a:off x="842874" y="2633980"/>
            <a:ext cx="10587125" cy="3512820"/>
          </a:xfrm>
        </p:spPr>
        <p:txBody>
          <a:bodyPr>
            <a:normAutofit lnSpcReduction="10000"/>
          </a:bodyPr>
          <a:lstStyle/>
          <a:p>
            <a:pPr algn="just">
              <a:lnSpc>
                <a:spcPct val="150000"/>
              </a:lnSpc>
            </a:pPr>
            <a:r>
              <a:rPr lang="en-US" sz="2400" dirty="0"/>
              <a:t>Consolidation of an organization's planning, production, sales, and marketing efforts into a single management structure.</a:t>
            </a:r>
          </a:p>
          <a:p>
            <a:pPr algn="just">
              <a:lnSpc>
                <a:spcPct val="150000"/>
              </a:lnSpc>
            </a:pPr>
            <a:r>
              <a:rPr lang="en-US" sz="2400" dirty="0" smtClean="0"/>
              <a:t>Consolidates</a:t>
            </a:r>
            <a:r>
              <a:rPr lang="en-US" sz="2400" dirty="0"/>
              <a:t> all departmental databases into a single account that all workers can </a:t>
            </a:r>
            <a:r>
              <a:rPr lang="en-US" sz="2400" dirty="0" smtClean="0"/>
              <a:t>access</a:t>
            </a:r>
            <a:endParaRPr lang="en-US" sz="2400" dirty="0"/>
          </a:p>
          <a:p>
            <a:pPr algn="just">
              <a:lnSpc>
                <a:spcPct val="150000"/>
              </a:lnSpc>
            </a:pPr>
            <a:r>
              <a:rPr lang="en-US" sz="2400" dirty="0" smtClean="0"/>
              <a:t>ERP</a:t>
            </a:r>
            <a:r>
              <a:rPr lang="en-US" sz="2400" dirty="0"/>
              <a:t> software automates the tasks required to complete a </a:t>
            </a:r>
            <a:r>
              <a:rPr lang="en-US" sz="2400" dirty="0" smtClean="0"/>
              <a:t>business process</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824146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144519" y="614679"/>
            <a:ext cx="4326890" cy="635000"/>
          </a:xfrm>
          <a:prstGeom prst="rect">
            <a:avLst/>
          </a:prstGeom>
        </p:spPr>
        <p:txBody>
          <a:bodyPr vert="horz" wrap="square" lIns="0" tIns="12700" rIns="0" bIns="0" rtlCol="0" anchor="ctr">
            <a:spAutoFit/>
          </a:bodyPr>
          <a:lstStyle/>
          <a:p>
            <a:pPr marL="12700">
              <a:spcBef>
                <a:spcPts val="100"/>
              </a:spcBef>
            </a:pPr>
            <a:r>
              <a:rPr sz="4000" spc="-280" dirty="0"/>
              <a:t>Main </a:t>
            </a:r>
            <a:r>
              <a:rPr sz="4000" spc="-725" dirty="0"/>
              <a:t>ERP</a:t>
            </a:r>
            <a:r>
              <a:rPr sz="4000" spc="-290" dirty="0"/>
              <a:t> </a:t>
            </a:r>
            <a:r>
              <a:rPr sz="4000" spc="-375" dirty="0"/>
              <a:t>vendors</a:t>
            </a:r>
            <a:endParaRPr sz="4000" dirty="0"/>
          </a:p>
        </p:txBody>
      </p:sp>
      <p:sp>
        <p:nvSpPr>
          <p:cNvPr id="15" name="Slide Number Placeholder 14"/>
          <p:cNvSpPr>
            <a:spLocks noGrp="1"/>
          </p:cNvSpPr>
          <p:nvPr>
            <p:ph type="sldNum" sz="quarter" idx="12"/>
          </p:nvPr>
        </p:nvSpPr>
        <p:spPr/>
        <p:txBody>
          <a:bodyPr/>
          <a:lstStyle/>
          <a:p>
            <a:fld id="{D57F1E4F-1CFF-5643-939E-217C01CDF565}" type="slidenum">
              <a:rPr lang="en-US" smtClean="0"/>
              <a:pPr/>
              <a:t>40</a:t>
            </a:fld>
            <a:endParaRPr lang="en-US" dirty="0"/>
          </a:p>
        </p:txBody>
      </p:sp>
      <p:sp>
        <p:nvSpPr>
          <p:cNvPr id="5" name="object 5"/>
          <p:cNvSpPr/>
          <p:nvPr/>
        </p:nvSpPr>
        <p:spPr>
          <a:xfrm>
            <a:off x="3483069" y="5491739"/>
            <a:ext cx="1890591" cy="1036381"/>
          </a:xfrm>
          <a:prstGeom prst="rect">
            <a:avLst/>
          </a:prstGeom>
          <a:blipFill>
            <a:blip r:embed="rId2" cstate="print"/>
            <a:stretch>
              <a:fillRect/>
            </a:stretch>
          </a:blipFill>
        </p:spPr>
        <p:txBody>
          <a:bodyPr wrap="square" lIns="0" tIns="0" rIns="0" bIns="0" rtlCol="0"/>
          <a:lstStyle/>
          <a:p>
            <a:endParaRPr dirty="0"/>
          </a:p>
        </p:txBody>
      </p:sp>
      <p:grpSp>
        <p:nvGrpSpPr>
          <p:cNvPr id="6" name="object 6"/>
          <p:cNvGrpSpPr/>
          <p:nvPr/>
        </p:nvGrpSpPr>
        <p:grpSpPr>
          <a:xfrm>
            <a:off x="243288" y="5504638"/>
            <a:ext cx="2731770" cy="1038860"/>
            <a:chOff x="3708400" y="3841750"/>
            <a:chExt cx="2731770" cy="1038860"/>
          </a:xfrm>
        </p:grpSpPr>
        <p:sp>
          <p:nvSpPr>
            <p:cNvPr id="7" name="object 7"/>
            <p:cNvSpPr/>
            <p:nvPr/>
          </p:nvSpPr>
          <p:spPr>
            <a:xfrm>
              <a:off x="3708400" y="3943350"/>
              <a:ext cx="2731770" cy="937260"/>
            </a:xfrm>
            <a:prstGeom prst="rect">
              <a:avLst/>
            </a:prstGeom>
            <a:blipFill>
              <a:blip r:embed="rId3" cstate="print"/>
              <a:stretch>
                <a:fillRect/>
              </a:stretch>
            </a:blipFill>
          </p:spPr>
          <p:txBody>
            <a:bodyPr wrap="square" lIns="0" tIns="0" rIns="0" bIns="0" rtlCol="0"/>
            <a:lstStyle/>
            <a:p>
              <a:endParaRPr dirty="0"/>
            </a:p>
          </p:txBody>
        </p:sp>
        <p:sp>
          <p:nvSpPr>
            <p:cNvPr id="8" name="object 8"/>
            <p:cNvSpPr/>
            <p:nvPr/>
          </p:nvSpPr>
          <p:spPr>
            <a:xfrm>
              <a:off x="3733800" y="3841750"/>
              <a:ext cx="2000250" cy="320039"/>
            </a:xfrm>
            <a:prstGeom prst="rect">
              <a:avLst/>
            </a:prstGeom>
            <a:blipFill>
              <a:blip r:embed="rId4" cstate="print"/>
              <a:stretch>
                <a:fillRect/>
              </a:stretch>
            </a:blipFill>
          </p:spPr>
          <p:txBody>
            <a:bodyPr wrap="square" lIns="0" tIns="0" rIns="0" bIns="0" rtlCol="0"/>
            <a:lstStyle/>
            <a:p>
              <a:endParaRPr dirty="0"/>
            </a:p>
          </p:txBody>
        </p:sp>
      </p:grpSp>
      <p:sp>
        <p:nvSpPr>
          <p:cNvPr id="9" name="object 9"/>
          <p:cNvSpPr/>
          <p:nvPr/>
        </p:nvSpPr>
        <p:spPr>
          <a:xfrm>
            <a:off x="9474780" y="5476363"/>
            <a:ext cx="2261950" cy="1067135"/>
          </a:xfrm>
          <a:prstGeom prst="rect">
            <a:avLst/>
          </a:prstGeom>
          <a:blipFill>
            <a:blip r:embed="rId5" cstate="print"/>
            <a:stretch>
              <a:fillRect/>
            </a:stretch>
          </a:blipFill>
        </p:spPr>
        <p:txBody>
          <a:bodyPr wrap="square" lIns="0" tIns="0" rIns="0" bIns="0" rtlCol="0"/>
          <a:lstStyle/>
          <a:p>
            <a:endParaRPr dirty="0"/>
          </a:p>
        </p:txBody>
      </p:sp>
      <p:sp>
        <p:nvSpPr>
          <p:cNvPr id="10" name="object 10"/>
          <p:cNvSpPr/>
          <p:nvPr/>
        </p:nvSpPr>
        <p:spPr>
          <a:xfrm>
            <a:off x="6311215" y="5403838"/>
            <a:ext cx="1949434" cy="1087766"/>
          </a:xfrm>
          <a:prstGeom prst="rect">
            <a:avLst/>
          </a:prstGeom>
          <a:blipFill>
            <a:blip r:embed="rId6" cstate="print"/>
            <a:stretch>
              <a:fillRect/>
            </a:stretch>
          </a:blipFill>
        </p:spPr>
        <p:txBody>
          <a:bodyPr wrap="square" lIns="0" tIns="0" rIns="0" bIns="0" rtlCol="0"/>
          <a:lstStyle/>
          <a:p>
            <a:endParaRPr dirty="0"/>
          </a:p>
        </p:txBody>
      </p:sp>
      <p:sp>
        <p:nvSpPr>
          <p:cNvPr id="12" name="TextBox 11"/>
          <p:cNvSpPr txBox="1"/>
          <p:nvPr/>
        </p:nvSpPr>
        <p:spPr>
          <a:xfrm>
            <a:off x="1268813" y="2975768"/>
            <a:ext cx="1046351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ERP Market consists of the </a:t>
            </a:r>
            <a:r>
              <a:rPr lang="en-US" dirty="0" smtClean="0"/>
              <a:t>big 4 vendors </a:t>
            </a:r>
            <a:r>
              <a:rPr lang="en-US" dirty="0"/>
              <a:t>(Sap, </a:t>
            </a:r>
            <a:r>
              <a:rPr lang="en-US" dirty="0" smtClean="0"/>
              <a:t>Oracle PeopleSoft, </a:t>
            </a:r>
            <a:r>
              <a:rPr lang="en-US" dirty="0"/>
              <a:t>Baan, JD Edwards) and others.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a:t>
            </a:r>
            <a:r>
              <a:rPr lang="en-US" dirty="0"/>
              <a:t>big </a:t>
            </a:r>
            <a:r>
              <a:rPr lang="en-US" dirty="0" smtClean="0"/>
              <a:t>4 account </a:t>
            </a:r>
            <a:r>
              <a:rPr lang="en-US" dirty="0"/>
              <a:t>for 61% of the market share</a:t>
            </a:r>
            <a:r>
              <a:rPr lang="en-US" dirty="0" smtClean="0"/>
              <a:t>.</a:t>
            </a:r>
          </a:p>
        </p:txBody>
      </p:sp>
      <p:pic>
        <p:nvPicPr>
          <p:cNvPr id="13" name="Picture 12"/>
          <p:cNvPicPr>
            <a:picLocks noChangeAspect="1"/>
          </p:cNvPicPr>
          <p:nvPr/>
        </p:nvPicPr>
        <p:blipFill>
          <a:blip r:embed="rId7"/>
          <a:stretch>
            <a:fillRect/>
          </a:stretch>
        </p:blipFill>
        <p:spPr>
          <a:xfrm>
            <a:off x="6500570" y="4419088"/>
            <a:ext cx="2143125" cy="400050"/>
          </a:xfrm>
          <a:prstGeom prst="rect">
            <a:avLst/>
          </a:prstGeom>
        </p:spPr>
      </p:pic>
      <p:pic>
        <p:nvPicPr>
          <p:cNvPr id="14" name="Picture 13"/>
          <p:cNvPicPr>
            <a:picLocks noChangeAspect="1"/>
          </p:cNvPicPr>
          <p:nvPr/>
        </p:nvPicPr>
        <p:blipFill>
          <a:blip r:embed="rId8"/>
          <a:stretch>
            <a:fillRect/>
          </a:stretch>
        </p:blipFill>
        <p:spPr>
          <a:xfrm>
            <a:off x="8759889" y="3761863"/>
            <a:ext cx="2933700" cy="1714500"/>
          </a:xfrm>
          <a:prstGeom prst="rect">
            <a:avLst/>
          </a:prstGeom>
        </p:spPr>
      </p:pic>
    </p:spTree>
    <p:extLst>
      <p:ext uri="{BB962C8B-B14F-4D97-AF65-F5344CB8AC3E}">
        <p14:creationId xmlns:p14="http://schemas.microsoft.com/office/powerpoint/2010/main" val="983828317"/>
      </p:ext>
    </p:extLst>
  </p:cSld>
  <p:clrMapOvr>
    <a:masterClrMapping/>
  </p:clrMapOvr>
  <p:transition>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Analysis of ERP Vendors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41</a:t>
            </a:fld>
            <a:endParaRPr lang="en-US" dirty="0"/>
          </a:p>
        </p:txBody>
      </p:sp>
      <p:pic>
        <p:nvPicPr>
          <p:cNvPr id="3" name="Picture 2"/>
          <p:cNvPicPr>
            <a:picLocks noChangeAspect="1"/>
          </p:cNvPicPr>
          <p:nvPr/>
        </p:nvPicPr>
        <p:blipFill>
          <a:blip r:embed="rId2"/>
          <a:stretch>
            <a:fillRect/>
          </a:stretch>
        </p:blipFill>
        <p:spPr>
          <a:xfrm>
            <a:off x="3101605" y="2687447"/>
            <a:ext cx="6255045" cy="3728969"/>
          </a:xfrm>
          <a:prstGeom prst="rect">
            <a:avLst/>
          </a:prstGeom>
        </p:spPr>
      </p:pic>
    </p:spTree>
    <p:extLst>
      <p:ext uri="{BB962C8B-B14F-4D97-AF65-F5344CB8AC3E}">
        <p14:creationId xmlns:p14="http://schemas.microsoft.com/office/powerpoint/2010/main" val="25159125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PEAOPLESOFT</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42</a:t>
            </a:fld>
            <a:endParaRPr lang="en-US" dirty="0"/>
          </a:p>
        </p:txBody>
      </p:sp>
      <p:grpSp>
        <p:nvGrpSpPr>
          <p:cNvPr id="3" name="object 6"/>
          <p:cNvGrpSpPr/>
          <p:nvPr/>
        </p:nvGrpSpPr>
        <p:grpSpPr>
          <a:xfrm>
            <a:off x="8873842" y="5224195"/>
            <a:ext cx="2731770" cy="1038860"/>
            <a:chOff x="3708400" y="3841750"/>
            <a:chExt cx="2731770" cy="1038860"/>
          </a:xfrm>
        </p:grpSpPr>
        <p:sp>
          <p:nvSpPr>
            <p:cNvPr id="4" name="object 7"/>
            <p:cNvSpPr/>
            <p:nvPr/>
          </p:nvSpPr>
          <p:spPr>
            <a:xfrm>
              <a:off x="3708400" y="3943350"/>
              <a:ext cx="2731770" cy="937260"/>
            </a:xfrm>
            <a:prstGeom prst="rect">
              <a:avLst/>
            </a:prstGeom>
            <a:blipFill>
              <a:blip r:embed="rId2" cstate="print"/>
              <a:stretch>
                <a:fillRect/>
              </a:stretch>
            </a:blipFill>
          </p:spPr>
          <p:txBody>
            <a:bodyPr wrap="square" lIns="0" tIns="0" rIns="0" bIns="0" rtlCol="0"/>
            <a:lstStyle/>
            <a:p>
              <a:endParaRPr dirty="0"/>
            </a:p>
          </p:txBody>
        </p:sp>
        <p:sp>
          <p:nvSpPr>
            <p:cNvPr id="5" name="object 8"/>
            <p:cNvSpPr/>
            <p:nvPr/>
          </p:nvSpPr>
          <p:spPr>
            <a:xfrm>
              <a:off x="3733800" y="3841750"/>
              <a:ext cx="2000250" cy="320039"/>
            </a:xfrm>
            <a:prstGeom prst="rect">
              <a:avLst/>
            </a:prstGeom>
            <a:blipFill>
              <a:blip r:embed="rId3" cstate="print"/>
              <a:stretch>
                <a:fillRect/>
              </a:stretch>
            </a:blipFill>
          </p:spPr>
          <p:txBody>
            <a:bodyPr wrap="square" lIns="0" tIns="0" rIns="0" bIns="0" rtlCol="0"/>
            <a:lstStyle/>
            <a:p>
              <a:endParaRPr dirty="0"/>
            </a:p>
          </p:txBody>
        </p:sp>
      </p:grpSp>
      <p:sp>
        <p:nvSpPr>
          <p:cNvPr id="6" name="TextBox 5"/>
          <p:cNvSpPr txBox="1"/>
          <p:nvPr/>
        </p:nvSpPr>
        <p:spPr>
          <a:xfrm>
            <a:off x="1154953" y="2442258"/>
            <a:ext cx="9945169" cy="4801314"/>
          </a:xfrm>
          <a:prstGeom prst="rect">
            <a:avLst/>
          </a:prstGeom>
          <a:noFill/>
        </p:spPr>
        <p:txBody>
          <a:bodyPr wrap="square" rtlCol="0">
            <a:spAutoFit/>
          </a:bodyPr>
          <a:lstStyle/>
          <a:p>
            <a:pPr marL="285750" indent="-285750">
              <a:buFont typeface="Wingdings" panose="05000000000000000000" pitchFamily="2" charset="2"/>
              <a:buChar char="Ø"/>
            </a:pPr>
            <a:r>
              <a:rPr lang="en-US" dirty="0"/>
              <a:t>Oracle’s Warehouse Technology Initiative provides customers with a complete data</a:t>
            </a:r>
          </a:p>
          <a:p>
            <a:pPr marL="285750" indent="-285750">
              <a:buFont typeface="Wingdings" panose="05000000000000000000" pitchFamily="2" charset="2"/>
              <a:buChar char="Ø"/>
            </a:pPr>
            <a:r>
              <a:rPr lang="en-US" dirty="0"/>
              <a:t>warehousing solution.</a:t>
            </a:r>
          </a:p>
          <a:p>
            <a:pPr marL="285750" indent="-285750">
              <a:buFont typeface="Wingdings" panose="05000000000000000000" pitchFamily="2" charset="2"/>
              <a:buChar char="Ø"/>
            </a:pPr>
            <a:r>
              <a:rPr lang="en-US" dirty="0"/>
              <a:t>Oracle’s Integrated Business Intelligence Solutions deliver powerful capabilities to</a:t>
            </a:r>
          </a:p>
          <a:p>
            <a:pPr marL="285750" indent="-285750">
              <a:buFont typeface="Wingdings" panose="05000000000000000000" pitchFamily="2" charset="2"/>
              <a:buChar char="Ø"/>
            </a:pPr>
            <a:r>
              <a:rPr lang="en-US" dirty="0"/>
              <a:t>users anywhere in the enterprise, at any time. Products include Oracle Reports,</a:t>
            </a:r>
          </a:p>
          <a:p>
            <a:pPr marL="285750" indent="-285750">
              <a:buFont typeface="Wingdings" panose="05000000000000000000" pitchFamily="2" charset="2"/>
              <a:buChar char="Ø"/>
            </a:pPr>
            <a:r>
              <a:rPr lang="en-US" dirty="0"/>
              <a:t>Oracle’s Enterprise Reporting Tool, Oracle Discoverer, Oracle’s Query and Analysis</a:t>
            </a:r>
          </a:p>
          <a:p>
            <a:pPr marL="285750" indent="-285750">
              <a:buFont typeface="Wingdings" panose="05000000000000000000" pitchFamily="2" charset="2"/>
              <a:buChar char="Ø"/>
            </a:pPr>
            <a:r>
              <a:rPr lang="en-US" dirty="0"/>
              <a:t>tool etc.</a:t>
            </a:r>
          </a:p>
          <a:p>
            <a:pPr marL="285750" indent="-285750">
              <a:buFont typeface="Wingdings" panose="05000000000000000000" pitchFamily="2" charset="2"/>
              <a:buChar char="Ø"/>
            </a:pPr>
            <a:r>
              <a:rPr lang="en-US" dirty="0"/>
              <a:t>Oracle Applications is a leading provider of packaged and integrated front </a:t>
            </a:r>
            <a:r>
              <a:rPr lang="en-US" dirty="0" smtClean="0"/>
              <a:t>office</a:t>
            </a:r>
            <a:endParaRPr lang="en-US" dirty="0"/>
          </a:p>
          <a:p>
            <a:pPr marL="285750" indent="-285750">
              <a:buFont typeface="Wingdings" panose="05000000000000000000" pitchFamily="2" charset="2"/>
              <a:buChar char="Ø"/>
            </a:pPr>
            <a:r>
              <a:rPr lang="en-US" dirty="0"/>
              <a:t>ERP solutions for the </a:t>
            </a:r>
            <a:r>
              <a:rPr lang="en-US" dirty="0" smtClean="0"/>
              <a:t>enterprise follows </a:t>
            </a:r>
            <a:r>
              <a:rPr lang="en-US" dirty="0"/>
              <a:t>internet computing model.</a:t>
            </a:r>
          </a:p>
          <a:p>
            <a:pPr marL="285750" indent="-285750">
              <a:buFont typeface="Wingdings" panose="05000000000000000000" pitchFamily="2" charset="2"/>
              <a:buChar char="Ø"/>
            </a:pPr>
            <a:r>
              <a:rPr lang="en-US" dirty="0"/>
              <a:t>Oracle has 45+ modules divided into following categories</a:t>
            </a:r>
          </a:p>
          <a:p>
            <a:r>
              <a:rPr lang="en-US" dirty="0" smtClean="0"/>
              <a:t>			</a:t>
            </a:r>
            <a:r>
              <a:rPr lang="en-US" dirty="0"/>
              <a:t>• Oracle Financials</a:t>
            </a:r>
          </a:p>
          <a:p>
            <a:r>
              <a:rPr lang="en-US" dirty="0" smtClean="0"/>
              <a:t>			• </a:t>
            </a:r>
            <a:r>
              <a:rPr lang="en-US" dirty="0"/>
              <a:t>Oracle Human Resource</a:t>
            </a:r>
          </a:p>
          <a:p>
            <a:r>
              <a:rPr lang="en-US" dirty="0" smtClean="0"/>
              <a:t>			• </a:t>
            </a:r>
            <a:r>
              <a:rPr lang="en-US" dirty="0"/>
              <a:t>Oracle Projects</a:t>
            </a:r>
          </a:p>
          <a:p>
            <a:r>
              <a:rPr lang="en-US" dirty="0" smtClean="0"/>
              <a:t>			• </a:t>
            </a:r>
            <a:r>
              <a:rPr lang="en-US" dirty="0"/>
              <a:t>Oracle Manufacturing</a:t>
            </a:r>
          </a:p>
          <a:p>
            <a:r>
              <a:rPr lang="en-US" dirty="0" smtClean="0"/>
              <a:t>			• </a:t>
            </a:r>
            <a:r>
              <a:rPr lang="en-US" dirty="0"/>
              <a:t>Oracle Supply Chain</a:t>
            </a:r>
          </a:p>
          <a:p>
            <a:r>
              <a:rPr lang="en-US" dirty="0" smtClean="0"/>
              <a:t>			• </a:t>
            </a:r>
            <a:r>
              <a:rPr lang="en-US" dirty="0"/>
              <a:t>Oracle Front Office</a:t>
            </a:r>
          </a:p>
          <a:p>
            <a:endParaRPr lang="en-US" dirty="0"/>
          </a:p>
          <a:p>
            <a:endParaRPr lang="en-US" dirty="0"/>
          </a:p>
        </p:txBody>
      </p:sp>
    </p:spTree>
    <p:extLst>
      <p:ext uri="{BB962C8B-B14F-4D97-AF65-F5344CB8AC3E}">
        <p14:creationId xmlns:p14="http://schemas.microsoft.com/office/powerpoint/2010/main" val="34082012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43</a:t>
            </a:fld>
            <a:endParaRPr lang="en-US" dirty="0"/>
          </a:p>
        </p:txBody>
      </p:sp>
      <p:sp>
        <p:nvSpPr>
          <p:cNvPr id="3" name="TextBox 2"/>
          <p:cNvSpPr txBox="1"/>
          <p:nvPr/>
        </p:nvSpPr>
        <p:spPr>
          <a:xfrm>
            <a:off x="1154953" y="2702560"/>
            <a:ext cx="1032076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SAP (Systems, Applications and products in Data Processing)</a:t>
            </a:r>
          </a:p>
          <a:p>
            <a:pPr marL="285750" indent="-285750">
              <a:buFont typeface="Arial" panose="020B0604020202020204" pitchFamily="34" charset="0"/>
              <a:buChar char="•"/>
            </a:pPr>
            <a:r>
              <a:rPr lang="en-US" dirty="0"/>
              <a:t>SAP ERP packages come in two versions: the </a:t>
            </a:r>
            <a:r>
              <a:rPr lang="en-US" dirty="0" smtClean="0"/>
              <a:t>mainframe version </a:t>
            </a:r>
            <a:r>
              <a:rPr lang="en-US" dirty="0"/>
              <a:t>(SAP R/2) and the client/server version (SAP R/3)</a:t>
            </a:r>
          </a:p>
          <a:p>
            <a:pPr marL="285750" indent="-285750">
              <a:buFont typeface="Arial" panose="020B0604020202020204" pitchFamily="34" charset="0"/>
              <a:buChar char="•"/>
            </a:pPr>
            <a:r>
              <a:rPr lang="en-US" dirty="0"/>
              <a:t>SAP products feature a sophistication and </a:t>
            </a:r>
            <a:r>
              <a:rPr lang="en-US" dirty="0" smtClean="0"/>
              <a:t>robustness unmatched </a:t>
            </a:r>
            <a:r>
              <a:rPr lang="en-US" dirty="0"/>
              <a:t>by other business software solutions. </a:t>
            </a:r>
            <a:endParaRPr lang="en-US" dirty="0" smtClean="0"/>
          </a:p>
          <a:p>
            <a:pPr marL="285750" indent="-285750">
              <a:buFont typeface="Arial" panose="020B0604020202020204" pitchFamily="34" charset="0"/>
              <a:buChar char="•"/>
            </a:pPr>
            <a:r>
              <a:rPr lang="en-US" dirty="0" smtClean="0"/>
              <a:t>SAP has developed </a:t>
            </a:r>
            <a:r>
              <a:rPr lang="en-US" dirty="0"/>
              <a:t>an extensive library of more than 80 </a:t>
            </a:r>
            <a:r>
              <a:rPr lang="en-US" dirty="0" smtClean="0"/>
              <a:t>predefined business </a:t>
            </a:r>
            <a:r>
              <a:rPr lang="en-US" dirty="0"/>
              <a:t>processes, spanning each functional </a:t>
            </a:r>
            <a:r>
              <a:rPr lang="en-US" dirty="0" smtClean="0"/>
              <a:t>software requirement</a:t>
            </a:r>
            <a:r>
              <a:rPr lang="en-US" dirty="0"/>
              <a:t>.</a:t>
            </a:r>
          </a:p>
        </p:txBody>
      </p:sp>
      <p:sp>
        <p:nvSpPr>
          <p:cNvPr id="4" name="object 5"/>
          <p:cNvSpPr/>
          <p:nvPr/>
        </p:nvSpPr>
        <p:spPr>
          <a:xfrm>
            <a:off x="0" y="5643774"/>
            <a:ext cx="2354414" cy="1214226"/>
          </a:xfrm>
          <a:prstGeom prst="rect">
            <a:avLst/>
          </a:prstGeom>
          <a:blipFill>
            <a:blip r:embed="rId2"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4738820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BAAN</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44</a:t>
            </a:fld>
            <a:endParaRPr lang="en-US" dirty="0"/>
          </a:p>
        </p:txBody>
      </p:sp>
      <p:sp>
        <p:nvSpPr>
          <p:cNvPr id="3" name="TextBox 2"/>
          <p:cNvSpPr txBox="1"/>
          <p:nvPr/>
        </p:nvSpPr>
        <p:spPr>
          <a:xfrm>
            <a:off x="891251" y="2662177"/>
            <a:ext cx="8287473" cy="3416320"/>
          </a:xfrm>
          <a:prstGeom prst="rect">
            <a:avLst/>
          </a:prstGeom>
          <a:noFill/>
        </p:spPr>
        <p:txBody>
          <a:bodyPr wrap="square" rtlCol="0">
            <a:spAutoFit/>
          </a:bodyPr>
          <a:lstStyle/>
          <a:p>
            <a:r>
              <a:rPr lang="en-US" dirty="0"/>
              <a:t>The Baan series-based product family includes Baan</a:t>
            </a:r>
          </a:p>
          <a:p>
            <a:r>
              <a:rPr lang="en-US" dirty="0"/>
              <a:t>Enterprise Resource Planning (Baan ERP), Baan Front</a:t>
            </a:r>
          </a:p>
          <a:p>
            <a:r>
              <a:rPr lang="en-US" dirty="0"/>
              <a:t>Office, Baan Corporate Office Solutions, Baan Supply Chain</a:t>
            </a:r>
          </a:p>
          <a:p>
            <a:r>
              <a:rPr lang="en-US" dirty="0"/>
              <a:t>Solutions etc.</a:t>
            </a:r>
          </a:p>
          <a:p>
            <a:r>
              <a:rPr lang="en-US" dirty="0"/>
              <a:t>Baan serves a number of industries like Aerospace &amp; Defense</a:t>
            </a:r>
          </a:p>
          <a:p>
            <a:r>
              <a:rPr lang="en-US" dirty="0"/>
              <a:t>and </a:t>
            </a:r>
            <a:r>
              <a:rPr lang="en-US" dirty="0" smtClean="0"/>
              <a:t>Automotive.</a:t>
            </a:r>
            <a:endParaRPr lang="en-US" dirty="0"/>
          </a:p>
          <a:p>
            <a:r>
              <a:rPr lang="en-US" dirty="0"/>
              <a:t>The Baan ERP modules include the following</a:t>
            </a:r>
          </a:p>
          <a:p>
            <a:r>
              <a:rPr lang="en-US" dirty="0"/>
              <a:t>• Manufacturing</a:t>
            </a:r>
          </a:p>
          <a:p>
            <a:r>
              <a:rPr lang="en-US" dirty="0"/>
              <a:t>• Finance</a:t>
            </a:r>
          </a:p>
          <a:p>
            <a:r>
              <a:rPr lang="en-US" dirty="0"/>
              <a:t>• Project</a:t>
            </a:r>
          </a:p>
          <a:p>
            <a:r>
              <a:rPr lang="en-US" dirty="0"/>
              <a:t>• Distribution</a:t>
            </a:r>
          </a:p>
          <a:p>
            <a:endParaRPr lang="en-US" dirty="0"/>
          </a:p>
        </p:txBody>
      </p:sp>
      <p:sp>
        <p:nvSpPr>
          <p:cNvPr id="4" name="object 10"/>
          <p:cNvSpPr/>
          <p:nvPr/>
        </p:nvSpPr>
        <p:spPr>
          <a:xfrm>
            <a:off x="8773365" y="3274096"/>
            <a:ext cx="2558249" cy="1703018"/>
          </a:xfrm>
          <a:prstGeom prst="rect">
            <a:avLst/>
          </a:prstGeom>
          <a:blipFill>
            <a:blip r:embed="rId2"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24304527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 EDWARDS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45</a:t>
            </a:fld>
            <a:endParaRPr lang="en-US" dirty="0"/>
          </a:p>
        </p:txBody>
      </p:sp>
      <p:sp>
        <p:nvSpPr>
          <p:cNvPr id="4" name="TextBox 3"/>
          <p:cNvSpPr txBox="1"/>
          <p:nvPr/>
        </p:nvSpPr>
        <p:spPr>
          <a:xfrm>
            <a:off x="532436" y="2476983"/>
            <a:ext cx="10671858" cy="4247317"/>
          </a:xfrm>
          <a:prstGeom prst="rect">
            <a:avLst/>
          </a:prstGeom>
          <a:noFill/>
        </p:spPr>
        <p:txBody>
          <a:bodyPr wrap="square" rtlCol="0">
            <a:spAutoFit/>
          </a:bodyPr>
          <a:lstStyle/>
          <a:p>
            <a:r>
              <a:rPr lang="en-US" dirty="0"/>
              <a:t>JD Edwards WorldVision is a thin client bridge that provides the Graphical </a:t>
            </a:r>
            <a:r>
              <a:rPr lang="en-US" dirty="0" smtClean="0"/>
              <a:t>User Interface </a:t>
            </a:r>
            <a:r>
              <a:rPr lang="en-US" dirty="0"/>
              <a:t>(GUI) with a look and feel common to the PC, while protecting </a:t>
            </a:r>
            <a:r>
              <a:rPr lang="en-US" dirty="0" smtClean="0"/>
              <a:t>your investment </a:t>
            </a:r>
            <a:r>
              <a:rPr lang="en-US" dirty="0"/>
              <a:t>in WorldSoftware and the AS/400. The different product </a:t>
            </a:r>
            <a:r>
              <a:rPr lang="en-US" dirty="0" smtClean="0"/>
              <a:t>modules available </a:t>
            </a:r>
            <a:r>
              <a:rPr lang="en-US" dirty="0"/>
              <a:t>from JD Edwards are:</a:t>
            </a:r>
          </a:p>
          <a:p>
            <a:r>
              <a:rPr lang="en-US" dirty="0"/>
              <a:t>• Foundation Suite</a:t>
            </a:r>
          </a:p>
          <a:p>
            <a:r>
              <a:rPr lang="en-US" dirty="0"/>
              <a:t>• Financial Suite</a:t>
            </a:r>
          </a:p>
          <a:p>
            <a:r>
              <a:rPr lang="en-US" dirty="0"/>
              <a:t>• Logistics/Distribution Suite</a:t>
            </a:r>
          </a:p>
          <a:p>
            <a:r>
              <a:rPr lang="en-US" dirty="0"/>
              <a:t>• Services Suite</a:t>
            </a:r>
          </a:p>
          <a:p>
            <a:r>
              <a:rPr lang="en-US" dirty="0"/>
              <a:t>• Manufacturing Suite</a:t>
            </a:r>
          </a:p>
          <a:p>
            <a:r>
              <a:rPr lang="en-US" dirty="0"/>
              <a:t>• Architecture, Engineering, Construction, Mining and Real Estate Suite</a:t>
            </a:r>
          </a:p>
          <a:p>
            <a:r>
              <a:rPr lang="en-US" dirty="0"/>
              <a:t>• Energy and Chemical Suite</a:t>
            </a:r>
          </a:p>
          <a:p>
            <a:r>
              <a:rPr lang="en-US" dirty="0"/>
              <a:t>• Payroll Suite</a:t>
            </a:r>
          </a:p>
          <a:p>
            <a:r>
              <a:rPr lang="en-US" dirty="0"/>
              <a:t>• Human Resource Suite</a:t>
            </a:r>
          </a:p>
          <a:p>
            <a:r>
              <a:rPr lang="en-US" dirty="0"/>
              <a:t>• Customer Service Management Suite</a:t>
            </a:r>
          </a:p>
          <a:p>
            <a:r>
              <a:rPr lang="en-US" dirty="0"/>
              <a:t>• Government, Education, and Not-for-profit Solutions</a:t>
            </a:r>
          </a:p>
          <a:p>
            <a:r>
              <a:rPr lang="en-US" dirty="0"/>
              <a:t>• Utility and Energy Solutions</a:t>
            </a:r>
          </a:p>
        </p:txBody>
      </p:sp>
      <p:sp>
        <p:nvSpPr>
          <p:cNvPr id="5" name="object 9"/>
          <p:cNvSpPr/>
          <p:nvPr/>
        </p:nvSpPr>
        <p:spPr>
          <a:xfrm>
            <a:off x="8767578" y="5150734"/>
            <a:ext cx="3189069" cy="1487594"/>
          </a:xfrm>
          <a:prstGeom prst="rect">
            <a:avLst/>
          </a:prstGeom>
          <a:blipFill>
            <a:blip r:embed="rId2"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23627065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NESTLE CASE STUDY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57218" y="5089980"/>
            <a:ext cx="2867025" cy="1590675"/>
          </a:xfrm>
        </p:spPr>
      </p:pic>
      <p:sp>
        <p:nvSpPr>
          <p:cNvPr id="7" name="Slide Number Placeholder 6"/>
          <p:cNvSpPr>
            <a:spLocks noGrp="1"/>
          </p:cNvSpPr>
          <p:nvPr>
            <p:ph type="sldNum" sz="quarter" idx="12"/>
          </p:nvPr>
        </p:nvSpPr>
        <p:spPr/>
        <p:txBody>
          <a:bodyPr/>
          <a:lstStyle/>
          <a:p>
            <a:fld id="{D57F1E4F-1CFF-5643-939E-217C01CDF565}" type="slidenum">
              <a:rPr lang="en-US" smtClean="0"/>
              <a:pPr/>
              <a:t>46</a:t>
            </a:fld>
            <a:endParaRPr lang="en-US" dirty="0"/>
          </a:p>
        </p:txBody>
      </p:sp>
      <p:sp>
        <p:nvSpPr>
          <p:cNvPr id="6" name="TextBox 5"/>
          <p:cNvSpPr txBox="1"/>
          <p:nvPr/>
        </p:nvSpPr>
        <p:spPr>
          <a:xfrm>
            <a:off x="812800" y="3044311"/>
            <a:ext cx="8534399" cy="1477328"/>
          </a:xfrm>
          <a:prstGeom prst="rect">
            <a:avLst/>
          </a:prstGeom>
          <a:noFill/>
        </p:spPr>
        <p:txBody>
          <a:bodyPr wrap="square" rtlCol="0">
            <a:spAutoFit/>
          </a:bodyPr>
          <a:lstStyle/>
          <a:p>
            <a:pPr marL="285750" indent="-285750">
              <a:buFont typeface="Arial" panose="020B0604020202020204" pitchFamily="34" charset="0"/>
              <a:buChar char="•"/>
            </a:pPr>
            <a:r>
              <a:rPr lang="en-US" dirty="0">
                <a:cs typeface="Arial" panose="020B0604020202020204" pitchFamily="34" charset="0"/>
              </a:rPr>
              <a:t>33 manufacturing facilities, 6 distribution centers and 17sales offices around the country, 17,300 employees </a:t>
            </a:r>
            <a:r>
              <a:rPr lang="en-US" dirty="0" smtClean="0">
                <a:cs typeface="Arial" panose="020B0604020202020204" pitchFamily="34" charset="0"/>
              </a:rPr>
              <a:t>nationwide</a:t>
            </a:r>
          </a:p>
          <a:p>
            <a:pPr marL="285750" indent="-285750">
              <a:buFont typeface="Arial" panose="020B0604020202020204" pitchFamily="34" charset="0"/>
              <a:buChar char="•"/>
            </a:pPr>
            <a:r>
              <a:rPr lang="en-US" dirty="0">
                <a:cs typeface="Arial" panose="020B0604020202020204" pitchFamily="34" charset="0"/>
              </a:rPr>
              <a:t>Nestle USA’s brands were paying 29 different prices for vanilla -to the same vendor</a:t>
            </a:r>
            <a:r>
              <a:rPr lang="en-US" dirty="0" smtClean="0">
                <a:cs typeface="Arial" panose="020B0604020202020204" pitchFamily="34" charset="0"/>
              </a:rPr>
              <a:t>.</a:t>
            </a:r>
          </a:p>
          <a:p>
            <a:pPr marL="285750" indent="-285750">
              <a:buFont typeface="Arial" panose="020B0604020202020204" pitchFamily="34" charset="0"/>
              <a:buChar char="•"/>
            </a:pPr>
            <a:r>
              <a:rPr lang="en-US" dirty="0">
                <a:cs typeface="Arial" panose="020B0604020202020204" pitchFamily="34" charset="0"/>
              </a:rPr>
              <a:t>Nine different general </a:t>
            </a:r>
            <a:r>
              <a:rPr lang="en-US" dirty="0" smtClean="0">
                <a:cs typeface="Arial" panose="020B0604020202020204" pitchFamily="34" charset="0"/>
              </a:rPr>
              <a:t>ledgers </a:t>
            </a:r>
            <a:r>
              <a:rPr lang="en-US" dirty="0">
                <a:cs typeface="Arial" panose="020B0604020202020204" pitchFamily="34" charset="0"/>
              </a:rPr>
              <a:t>and 28 points of customers entry</a:t>
            </a:r>
            <a:r>
              <a:rPr lang="en-US" dirty="0" smtClean="0">
                <a:cs typeface="Arial" panose="020B0604020202020204" pitchFamily="34" charset="0"/>
              </a:rPr>
              <a:t>.</a:t>
            </a:r>
          </a:p>
        </p:txBody>
      </p:sp>
    </p:spTree>
    <p:extLst>
      <p:ext uri="{BB962C8B-B14F-4D97-AF65-F5344CB8AC3E}">
        <p14:creationId xmlns:p14="http://schemas.microsoft.com/office/powerpoint/2010/main" val="12209951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NESTLE CASE STUDY</a:t>
            </a:r>
            <a:endParaRPr lang="en-US" dirty="0"/>
          </a:p>
        </p:txBody>
      </p:sp>
      <p:sp>
        <p:nvSpPr>
          <p:cNvPr id="3" name="Content Placeholder 2"/>
          <p:cNvSpPr>
            <a:spLocks noGrp="1"/>
          </p:cNvSpPr>
          <p:nvPr>
            <p:ph idx="1"/>
          </p:nvPr>
        </p:nvSpPr>
        <p:spPr/>
        <p:txBody>
          <a:bodyPr>
            <a:normAutofit fontScale="92500" lnSpcReduction="20000"/>
          </a:bodyPr>
          <a:lstStyle/>
          <a:p>
            <a:pPr marL="285750" indent="-285750">
              <a:buFont typeface="Arial" panose="020B0604020202020204" pitchFamily="34" charset="0"/>
              <a:buChar char="•"/>
            </a:pPr>
            <a:r>
              <a:rPr lang="en-US" dirty="0">
                <a:cs typeface="Arial" panose="020B0604020202020204" pitchFamily="34" charset="0"/>
              </a:rPr>
              <a:t>$210 million </a:t>
            </a:r>
            <a:r>
              <a:rPr lang="en-US" dirty="0" smtClean="0">
                <a:cs typeface="Arial" panose="020B0604020202020204" pitchFamily="34" charset="0"/>
              </a:rPr>
              <a:t>budget</a:t>
            </a:r>
          </a:p>
          <a:p>
            <a:pPr marL="285750" indent="-285750">
              <a:buFont typeface="Arial" panose="020B0604020202020204" pitchFamily="34" charset="0"/>
              <a:buChar char="•"/>
            </a:pPr>
            <a:r>
              <a:rPr lang="en-US" dirty="0" smtClean="0">
                <a:cs typeface="Arial" panose="020B0604020202020204" pitchFamily="34" charset="0"/>
              </a:rPr>
              <a:t>Five </a:t>
            </a:r>
            <a:r>
              <a:rPr lang="en-US" dirty="0">
                <a:cs typeface="Arial" panose="020B0604020202020204" pitchFamily="34" charset="0"/>
              </a:rPr>
              <a:t>SAP Modules –purchasing, financials, sales and distribution, accounts payable and accounts receivable</a:t>
            </a:r>
          </a:p>
          <a:p>
            <a:pPr marL="285750" indent="-285750">
              <a:buFont typeface="Arial" panose="020B0604020202020204" pitchFamily="34" charset="0"/>
              <a:buChar char="•"/>
            </a:pPr>
            <a:r>
              <a:rPr lang="en-US" dirty="0" smtClean="0">
                <a:cs typeface="Arial" panose="020B0604020202020204" pitchFamily="34" charset="0"/>
              </a:rPr>
              <a:t>50 </a:t>
            </a:r>
            <a:r>
              <a:rPr lang="en-US" dirty="0">
                <a:cs typeface="Arial" panose="020B0604020202020204" pitchFamily="34" charset="0"/>
              </a:rPr>
              <a:t>top business executives and 10 senior IT professionals.</a:t>
            </a:r>
          </a:p>
          <a:p>
            <a:pPr marL="285750" indent="-285750">
              <a:buFont typeface="Arial" panose="020B0604020202020204" pitchFamily="34" charset="0"/>
              <a:buChar char="•"/>
            </a:pPr>
            <a:r>
              <a:rPr lang="en-US" dirty="0">
                <a:cs typeface="Arial" panose="020B0604020202020204" pitchFamily="34" charset="0"/>
              </a:rPr>
              <a:t>Transforming the separate brands into one highly integrated company.</a:t>
            </a:r>
          </a:p>
          <a:p>
            <a:pPr marL="285750" indent="-285750">
              <a:buFont typeface="Arial" panose="020B0604020202020204" pitchFamily="34" charset="0"/>
              <a:buChar char="•"/>
            </a:pPr>
            <a:r>
              <a:rPr lang="en-US" dirty="0">
                <a:cs typeface="Arial" panose="020B0604020202020204" pitchFamily="34" charset="0"/>
              </a:rPr>
              <a:t>Internal aligned and united, establishing a common business process architecture</a:t>
            </a:r>
          </a:p>
          <a:p>
            <a:pPr marL="285750" indent="-285750">
              <a:buFont typeface="Arial" panose="020B0604020202020204" pitchFamily="34" charset="0"/>
              <a:buChar char="•"/>
            </a:pPr>
            <a:r>
              <a:rPr lang="en-US" dirty="0">
                <a:cs typeface="Arial" panose="020B0604020202020204" pitchFamily="34" charset="0"/>
              </a:rPr>
              <a:t>Standardizing master data</a:t>
            </a:r>
          </a:p>
          <a:p>
            <a:pPr marL="285750" indent="-285750">
              <a:buFont typeface="Arial" panose="020B0604020202020204" pitchFamily="34" charset="0"/>
              <a:buChar char="•"/>
            </a:pPr>
            <a:r>
              <a:rPr lang="en-US" dirty="0">
                <a:cs typeface="Arial" panose="020B0604020202020204" pitchFamily="34" charset="0"/>
              </a:rPr>
              <a:t>The new business process confused most of employees, then resistance grew into rebellion in 2000.</a:t>
            </a:r>
          </a:p>
          <a:p>
            <a:pPr marL="285750" indent="-285750">
              <a:buFont typeface="Arial" panose="020B0604020202020204" pitchFamily="34" charset="0"/>
              <a:buChar char="•"/>
            </a:pPr>
            <a:r>
              <a:rPr lang="en-US" dirty="0">
                <a:cs typeface="Arial" panose="020B0604020202020204" pitchFamily="34" charset="0"/>
              </a:rPr>
              <a:t>Reconstructed in June 2000 and completed in 2001.</a:t>
            </a:r>
          </a:p>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47</a:t>
            </a:fld>
            <a:endParaRPr lang="en-US"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1134" y="5084445"/>
            <a:ext cx="2867025" cy="1590675"/>
          </a:xfrm>
          <a:prstGeom prst="rect">
            <a:avLst/>
          </a:prstGeom>
        </p:spPr>
      </p:pic>
    </p:spTree>
    <p:extLst>
      <p:ext uri="{BB962C8B-B14F-4D97-AF65-F5344CB8AC3E}">
        <p14:creationId xmlns:p14="http://schemas.microsoft.com/office/powerpoint/2010/main" val="33561779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NESTLE CASE STUDY</a:t>
            </a:r>
            <a:endParaRPr lang="en-US" dirty="0"/>
          </a:p>
        </p:txBody>
      </p:sp>
      <p:sp>
        <p:nvSpPr>
          <p:cNvPr id="3" name="Content Placeholder 2"/>
          <p:cNvSpPr>
            <a:spLocks noGrp="1"/>
          </p:cNvSpPr>
          <p:nvPr>
            <p:ph idx="1"/>
          </p:nvPr>
        </p:nvSpPr>
        <p:spPr>
          <a:xfrm>
            <a:off x="1154955" y="2603500"/>
            <a:ext cx="8761412" cy="3197860"/>
          </a:xfrm>
        </p:spPr>
        <p:txBody>
          <a:bodyPr>
            <a:normAutofit/>
          </a:bodyPr>
          <a:lstStyle/>
          <a:p>
            <a:r>
              <a:rPr lang="en-US" dirty="0"/>
              <a:t>Common database and business processes lead </a:t>
            </a:r>
            <a:r>
              <a:rPr lang="en-US" dirty="0" smtClean="0"/>
              <a:t>to more </a:t>
            </a:r>
            <a:r>
              <a:rPr lang="en-US" dirty="0"/>
              <a:t>trustworthy demand forecast.</a:t>
            </a:r>
          </a:p>
          <a:p>
            <a:r>
              <a:rPr lang="en-US" dirty="0" smtClean="0"/>
              <a:t>A </a:t>
            </a:r>
            <a:r>
              <a:rPr lang="en-US" dirty="0"/>
              <a:t>comprehensive account planning tool.</a:t>
            </a:r>
          </a:p>
          <a:p>
            <a:r>
              <a:rPr lang="en-US" dirty="0" smtClean="0"/>
              <a:t>Nestle </a:t>
            </a:r>
            <a:r>
              <a:rPr lang="en-US" dirty="0"/>
              <a:t>can now forecast down to the redistribution center level.</a:t>
            </a:r>
          </a:p>
          <a:p>
            <a:r>
              <a:rPr lang="en-US" dirty="0" smtClean="0"/>
              <a:t>Nestle </a:t>
            </a:r>
            <a:r>
              <a:rPr lang="en-US" dirty="0"/>
              <a:t>has improved forecast accuracy by 2%</a:t>
            </a:r>
          </a:p>
          <a:p>
            <a:r>
              <a:rPr lang="en-US" dirty="0"/>
              <a:t>Higher factories utilization</a:t>
            </a:r>
          </a:p>
          <a:p>
            <a:r>
              <a:rPr lang="en-US" dirty="0" smtClean="0"/>
              <a:t>fewer </a:t>
            </a:r>
            <a:r>
              <a:rPr lang="en-US" dirty="0"/>
              <a:t>factories = big gains in factories Utilization</a:t>
            </a:r>
          </a:p>
          <a:p>
            <a:r>
              <a:rPr lang="en-US" dirty="0" smtClean="0"/>
              <a:t>Reduce </a:t>
            </a:r>
            <a:r>
              <a:rPr lang="en-US" dirty="0"/>
              <a:t>inventory </a:t>
            </a:r>
            <a:r>
              <a:rPr lang="en-US" dirty="0" smtClean="0"/>
              <a:t>level</a:t>
            </a:r>
          </a:p>
        </p:txBody>
      </p:sp>
      <p:sp>
        <p:nvSpPr>
          <p:cNvPr id="6" name="Slide Number Placeholder 5"/>
          <p:cNvSpPr>
            <a:spLocks noGrp="1"/>
          </p:cNvSpPr>
          <p:nvPr>
            <p:ph type="sldNum" sz="quarter" idx="12"/>
          </p:nvPr>
        </p:nvSpPr>
        <p:spPr/>
        <p:txBody>
          <a:bodyPr/>
          <a:lstStyle/>
          <a:p>
            <a:fld id="{D57F1E4F-1CFF-5643-939E-217C01CDF565}" type="slidenum">
              <a:rPr lang="en-US" smtClean="0"/>
              <a:pPr/>
              <a:t>48</a:t>
            </a:fld>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1134" y="5084445"/>
            <a:ext cx="2867025" cy="1590675"/>
          </a:xfrm>
          <a:prstGeom prst="rect">
            <a:avLst/>
          </a:prstGeom>
        </p:spPr>
      </p:pic>
    </p:spTree>
    <p:extLst>
      <p:ext uri="{BB962C8B-B14F-4D97-AF65-F5344CB8AC3E}">
        <p14:creationId xmlns:p14="http://schemas.microsoft.com/office/powerpoint/2010/main" val="25598657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7353" y="5791200"/>
            <a:ext cx="4276725" cy="1066800"/>
          </a:xfrm>
          <a:prstGeom prst="rect">
            <a:avLst/>
          </a:prstGeom>
        </p:spPr>
      </p:pic>
      <p:sp>
        <p:nvSpPr>
          <p:cNvPr id="2" name="Title 1"/>
          <p:cNvSpPr>
            <a:spLocks noGrp="1"/>
          </p:cNvSpPr>
          <p:nvPr>
            <p:ph type="title"/>
          </p:nvPr>
        </p:nvSpPr>
        <p:spPr/>
        <p:txBody>
          <a:bodyPr/>
          <a:lstStyle/>
          <a:p>
            <a:r>
              <a:rPr lang="en-US" dirty="0" smtClean="0"/>
              <a:t>AGILENT </a:t>
            </a:r>
            <a:r>
              <a:rPr lang="en-US" dirty="0"/>
              <a:t>TECHNOLOGY CASE </a:t>
            </a:r>
            <a:r>
              <a:rPr lang="en-US" dirty="0" smtClean="0"/>
              <a:t>STUDY</a:t>
            </a:r>
            <a:endParaRPr lang="en-US" dirty="0"/>
          </a:p>
        </p:txBody>
      </p:sp>
      <p:sp>
        <p:nvSpPr>
          <p:cNvPr id="3" name="Content Placeholder 2"/>
          <p:cNvSpPr>
            <a:spLocks noGrp="1"/>
          </p:cNvSpPr>
          <p:nvPr>
            <p:ph idx="1"/>
          </p:nvPr>
        </p:nvSpPr>
        <p:spPr>
          <a:xfrm>
            <a:off x="484395" y="2461260"/>
            <a:ext cx="8761412" cy="3416300"/>
          </a:xfrm>
        </p:spPr>
        <p:txBody>
          <a:bodyPr>
            <a:normAutofit fontScale="92500" lnSpcReduction="20000"/>
          </a:bodyPr>
          <a:lstStyle/>
          <a:p>
            <a:r>
              <a:rPr lang="en-US" dirty="0" smtClean="0"/>
              <a:t>Oracle’s Business Suite software</a:t>
            </a:r>
            <a:r>
              <a:rPr lang="en-US" dirty="0"/>
              <a:t>,</a:t>
            </a:r>
          </a:p>
          <a:p>
            <a:r>
              <a:rPr lang="en-US" dirty="0" smtClean="0"/>
              <a:t>Started in September 2000 till 2004</a:t>
            </a:r>
            <a:r>
              <a:rPr lang="en-US" dirty="0"/>
              <a:t>,</a:t>
            </a:r>
          </a:p>
          <a:p>
            <a:r>
              <a:rPr lang="en-US" dirty="0" smtClean="0"/>
              <a:t>Approximately100 Oracle consultants to install the program</a:t>
            </a:r>
          </a:p>
          <a:p>
            <a:r>
              <a:rPr lang="en-US" dirty="0"/>
              <a:t>“One IT” organization</a:t>
            </a:r>
          </a:p>
          <a:p>
            <a:r>
              <a:rPr lang="en-US" dirty="0"/>
              <a:t>Supply chain </a:t>
            </a:r>
            <a:r>
              <a:rPr lang="en-US" dirty="0" smtClean="0"/>
              <a:t>capability</a:t>
            </a:r>
          </a:p>
          <a:p>
            <a:r>
              <a:rPr lang="en-US" dirty="0" smtClean="0"/>
              <a:t>Migrating </a:t>
            </a:r>
            <a:r>
              <a:rPr lang="en-US" dirty="0"/>
              <a:t>2,200 legacy applications that it inherited from HP to </a:t>
            </a:r>
            <a:r>
              <a:rPr lang="en-US" dirty="0" smtClean="0"/>
              <a:t>Oracle</a:t>
            </a:r>
          </a:p>
          <a:p>
            <a:r>
              <a:rPr lang="en-US" dirty="0"/>
              <a:t>IT spend was 8-10% of sales</a:t>
            </a:r>
          </a:p>
          <a:p>
            <a:r>
              <a:rPr lang="en-US" dirty="0"/>
              <a:t>•80% for business operations</a:t>
            </a:r>
          </a:p>
          <a:p>
            <a:r>
              <a:rPr lang="en-US" dirty="0"/>
              <a:t>•20% </a:t>
            </a:r>
            <a:r>
              <a:rPr lang="en-US" dirty="0" smtClean="0"/>
              <a:t>maintenance&amp; </a:t>
            </a:r>
            <a:r>
              <a:rPr lang="en-US" dirty="0"/>
              <a:t>upgrading </a:t>
            </a:r>
            <a:r>
              <a:rPr lang="en-US" dirty="0" smtClean="0"/>
              <a:t>Old systems</a:t>
            </a:r>
            <a:endParaRPr lang="en-US" dirty="0"/>
          </a:p>
          <a:p>
            <a:r>
              <a:rPr lang="en-US" dirty="0"/>
              <a:t>Further autonomy over the IT portfolio </a:t>
            </a:r>
            <a:r>
              <a:rPr lang="en-US" dirty="0" smtClean="0"/>
              <a:t>would have </a:t>
            </a:r>
            <a:r>
              <a:rPr lang="en-US" dirty="0"/>
              <a:t>led to 50% cost increase.</a:t>
            </a:r>
            <a:endParaRPr lang="en-US" dirty="0" smtClean="0"/>
          </a:p>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343476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197861" y="720090"/>
            <a:ext cx="3954779" cy="513080"/>
          </a:xfrm>
          <a:prstGeom prst="rect">
            <a:avLst/>
          </a:prstGeom>
        </p:spPr>
        <p:txBody>
          <a:bodyPr vert="horz" wrap="square" lIns="0" tIns="12700" rIns="0" bIns="0" rtlCol="0" anchor="ctr">
            <a:spAutoFit/>
          </a:bodyPr>
          <a:lstStyle/>
          <a:p>
            <a:pPr marL="12700">
              <a:spcBef>
                <a:spcPts val="100"/>
              </a:spcBef>
            </a:pPr>
            <a:r>
              <a:rPr sz="3200" spc="-325" dirty="0"/>
              <a:t>Before </a:t>
            </a:r>
            <a:r>
              <a:rPr sz="3200" spc="-580" dirty="0" smtClean="0"/>
              <a:t>ERP</a:t>
            </a:r>
            <a:r>
              <a:rPr lang="en-US" sz="3200" spc="-580" dirty="0" smtClean="0"/>
              <a:t>  Systems</a:t>
            </a:r>
            <a:endParaRPr sz="3200"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816" y="2273092"/>
            <a:ext cx="7524402" cy="4356308"/>
          </a:xfrm>
          <a:prstGeom prst="rect">
            <a:avLst/>
          </a:prstGeom>
        </p:spPr>
      </p:pic>
    </p:spTree>
    <p:extLst>
      <p:ext uri="{BB962C8B-B14F-4D97-AF65-F5344CB8AC3E}">
        <p14:creationId xmlns:p14="http://schemas.microsoft.com/office/powerpoint/2010/main" val="2094409286"/>
      </p:ext>
    </p:extLst>
  </p:cSld>
  <p:clrMapOvr>
    <a:masterClrMapping/>
  </p:clrMapOvr>
  <p:transition>
    <p:zo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8237" y="5659120"/>
            <a:ext cx="4276725" cy="1066800"/>
          </a:xfrm>
          <a:prstGeom prst="rect">
            <a:avLst/>
          </a:prstGeom>
        </p:spPr>
      </p:pic>
      <p:sp>
        <p:nvSpPr>
          <p:cNvPr id="9" name="Title 1"/>
          <p:cNvSpPr>
            <a:spLocks noGrp="1"/>
          </p:cNvSpPr>
          <p:nvPr>
            <p:ph type="title"/>
          </p:nvPr>
        </p:nvSpPr>
        <p:spPr/>
        <p:txBody>
          <a:bodyPr/>
          <a:lstStyle/>
          <a:p>
            <a:r>
              <a:rPr lang="en-US" dirty="0" smtClean="0"/>
              <a:t>AGILENT </a:t>
            </a:r>
            <a:r>
              <a:rPr lang="en-US" dirty="0"/>
              <a:t>TECHNOLOGY CASE </a:t>
            </a:r>
            <a:r>
              <a:rPr lang="en-US" dirty="0" smtClean="0"/>
              <a:t>STUDY</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u="sng" dirty="0" smtClean="0"/>
              <a:t>GOALS</a:t>
            </a:r>
          </a:p>
          <a:p>
            <a:r>
              <a:rPr lang="en-US" dirty="0" smtClean="0"/>
              <a:t>To consolidate a </a:t>
            </a:r>
            <a:r>
              <a:rPr lang="en-US" dirty="0"/>
              <a:t>large number of independent operating groups into a single worldwide IT function,</a:t>
            </a:r>
          </a:p>
          <a:p>
            <a:r>
              <a:rPr lang="en-US" dirty="0"/>
              <a:t>To share information quickly and efficiently</a:t>
            </a:r>
          </a:p>
          <a:p>
            <a:r>
              <a:rPr lang="en-US" dirty="0"/>
              <a:t>To drive the operational costs down by more than 20%,</a:t>
            </a:r>
          </a:p>
          <a:p>
            <a:r>
              <a:rPr lang="en-US" dirty="0"/>
              <a:t>To combine all IT </a:t>
            </a:r>
            <a:r>
              <a:rPr lang="en-US" dirty="0" smtClean="0"/>
              <a:t>budgets</a:t>
            </a:r>
          </a:p>
          <a:p>
            <a:r>
              <a:rPr lang="en-US" dirty="0"/>
              <a:t>Migrating from all existing ERP systems to a single Oracle-based infrastructure system</a:t>
            </a:r>
          </a:p>
          <a:p>
            <a:r>
              <a:rPr lang="en-US" dirty="0"/>
              <a:t>The use of bar code for materials received from suppliers</a:t>
            </a:r>
          </a:p>
          <a:p>
            <a:r>
              <a:rPr lang="en-US" dirty="0"/>
              <a:t>The use of Evaluated Receipt Settlement (ERS</a:t>
            </a:r>
            <a:r>
              <a:rPr lang="en-US" dirty="0" smtClean="0"/>
              <a:t>)</a:t>
            </a:r>
          </a:p>
          <a:p>
            <a:r>
              <a:rPr lang="en-US" dirty="0" smtClean="0"/>
              <a:t>Real-time information </a:t>
            </a:r>
            <a:r>
              <a:rPr lang="en-US" dirty="0"/>
              <a:t>about inventory and order status,</a:t>
            </a:r>
          </a:p>
          <a:p>
            <a:r>
              <a:rPr lang="en-US" dirty="0" smtClean="0"/>
              <a:t>Easier to </a:t>
            </a:r>
            <a:r>
              <a:rPr lang="en-US" dirty="0"/>
              <a:t>understand invoicing and pricing,</a:t>
            </a:r>
          </a:p>
          <a:p>
            <a:r>
              <a:rPr lang="en-US" dirty="0" smtClean="0"/>
              <a:t>Improved visibility </a:t>
            </a:r>
            <a:r>
              <a:rPr lang="en-US" dirty="0"/>
              <a:t>on product delivery lead time</a:t>
            </a:r>
            <a:r>
              <a:rPr lang="en-US" dirty="0" smtClean="0"/>
              <a:t>.</a:t>
            </a:r>
          </a:p>
        </p:txBody>
      </p:sp>
      <p:sp>
        <p:nvSpPr>
          <p:cNvPr id="10" name="Slide Number Placeholder 9"/>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24734294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marL="0" indent="0">
              <a:buNone/>
            </a:pPr>
            <a:r>
              <a:rPr lang="en-US" b="1" u="sng" dirty="0" smtClean="0"/>
              <a:t>PROBLEMS</a:t>
            </a:r>
          </a:p>
          <a:p>
            <a:r>
              <a:rPr lang="en-US" dirty="0" smtClean="0"/>
              <a:t>Because </a:t>
            </a:r>
            <a:r>
              <a:rPr lang="en-US" dirty="0"/>
              <a:t>of the consolidation of its 2,200 software systems to under 20,confusion meant lost order and revenue</a:t>
            </a:r>
          </a:p>
          <a:p>
            <a:r>
              <a:rPr lang="en-US" dirty="0"/>
              <a:t>Mistakes converting backlog.</a:t>
            </a:r>
          </a:p>
          <a:p>
            <a:r>
              <a:rPr lang="en-US" dirty="0"/>
              <a:t>“The other problem we had was converting backlog from legacy to new systems, especially for our highly configured products in our test and measurement operation.”</a:t>
            </a:r>
          </a:p>
          <a:p>
            <a:r>
              <a:rPr lang="en-US" dirty="0"/>
              <a:t>Extra $35 million to cover costs of ERP and CRM rollout.</a:t>
            </a:r>
          </a:p>
          <a:p>
            <a:r>
              <a:rPr lang="en-US" dirty="0"/>
              <a:t>ERP implementations are a lot more than software packages.</a:t>
            </a:r>
          </a:p>
          <a:p>
            <a:r>
              <a:rPr lang="en-US" dirty="0"/>
              <a:t>People, processes, policies and culture are all factors that should be taken into consideration when implementing a major enterprise system.</a:t>
            </a:r>
          </a:p>
          <a:p>
            <a:r>
              <a:rPr lang="en-US" dirty="0"/>
              <a:t>ERP disasters are often caused by a user company itself</a:t>
            </a:r>
            <a:r>
              <a:rPr lang="en-US" dirty="0" smtClean="0"/>
              <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51</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9517" y="5723468"/>
            <a:ext cx="4276725" cy="1066800"/>
          </a:xfrm>
          <a:prstGeom prst="rect">
            <a:avLst/>
          </a:prstGeom>
        </p:spPr>
      </p:pic>
      <p:sp>
        <p:nvSpPr>
          <p:cNvPr id="5" name="Title 1"/>
          <p:cNvSpPr txBox="1">
            <a:spLocks/>
          </p:cNvSpPr>
          <p:nvPr/>
        </p:nvSpPr>
        <p:spPr bwMode="gray">
          <a:xfrm>
            <a:off x="1307353" y="112606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AGILENT TECHNOLOGY CASE STUDY</a:t>
            </a:r>
            <a:endParaRPr lang="en-US" dirty="0"/>
          </a:p>
        </p:txBody>
      </p:sp>
    </p:spTree>
    <p:extLst>
      <p:ext uri="{BB962C8B-B14F-4D97-AF65-F5344CB8AC3E}">
        <p14:creationId xmlns:p14="http://schemas.microsoft.com/office/powerpoint/2010/main" val="34361105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1004841"/>
            <a:ext cx="8761413" cy="706964"/>
          </a:xfrm>
        </p:spPr>
        <p:txBody>
          <a:bodyPr>
            <a:normAutofit/>
          </a:bodyPr>
          <a:lstStyle/>
          <a:p>
            <a:r>
              <a:rPr lang="en-US" dirty="0" smtClean="0"/>
              <a:t>INTEGRATED ENTERPRISE APPLICATION</a:t>
            </a:r>
            <a:endParaRPr lang="en-US" dirty="0"/>
          </a:p>
        </p:txBody>
      </p:sp>
      <p:sp>
        <p:nvSpPr>
          <p:cNvPr id="3" name="Content Placeholder 2"/>
          <p:cNvSpPr>
            <a:spLocks noGrp="1"/>
          </p:cNvSpPr>
          <p:nvPr>
            <p:ph idx="1"/>
          </p:nvPr>
        </p:nvSpPr>
        <p:spPr/>
        <p:txBody>
          <a:bodyPr/>
          <a:lstStyle/>
          <a:p>
            <a:pPr marL="0" indent="0">
              <a:buNone/>
            </a:pPr>
            <a:r>
              <a:rPr lang="en-US" sz="2000" b="1" u="sng" dirty="0" smtClean="0"/>
              <a:t>DEFINITION</a:t>
            </a:r>
          </a:p>
          <a:p>
            <a:pPr marL="0" indent="0">
              <a:buNone/>
            </a:pPr>
            <a:endParaRPr lang="en-US" b="1" u="sng" dirty="0" smtClean="0"/>
          </a:p>
          <a:p>
            <a:pPr marL="0" indent="0">
              <a:buNone/>
            </a:pPr>
            <a:r>
              <a:rPr lang="en-US" dirty="0">
                <a:cs typeface="Arial" panose="020B0604020202020204" pitchFamily="34" charset="0"/>
              </a:rPr>
              <a:t>Enterprise application integration (EAI) is the process of connecting databases and workflows associated with business applications so that the information is used uniformly across the organization and that improvements to core business data made by one application are correctly mirrored in </a:t>
            </a:r>
            <a:r>
              <a:rPr lang="en-US" dirty="0" smtClean="0">
                <a:cs typeface="Arial" panose="020B0604020202020204" pitchFamily="34" charset="0"/>
              </a:rPr>
              <a:t>others. </a:t>
            </a:r>
          </a:p>
          <a:p>
            <a:pPr marL="0" indent="0">
              <a:buNone/>
            </a:pPr>
            <a:r>
              <a:rPr lang="en-US" dirty="0" smtClean="0">
                <a:cs typeface="Arial" panose="020B0604020202020204" pitchFamily="34" charset="0"/>
              </a:rPr>
              <a:t>In other words, </a:t>
            </a:r>
            <a:r>
              <a:rPr lang="en-US" spc="-176" dirty="0">
                <a:solidFill>
                  <a:srgbClr val="2E2A1F"/>
                </a:solidFill>
                <a:cs typeface="Arial" panose="020B0604020202020204" pitchFamily="34" charset="0"/>
              </a:rPr>
              <a:t>EAI </a:t>
            </a:r>
            <a:r>
              <a:rPr lang="en-US" spc="-94" dirty="0">
                <a:solidFill>
                  <a:srgbClr val="2E2A1F"/>
                </a:solidFill>
                <a:cs typeface="Arial" panose="020B0604020202020204" pitchFamily="34" charset="0"/>
              </a:rPr>
              <a:t>is </a:t>
            </a:r>
            <a:r>
              <a:rPr lang="en-US" spc="-49" dirty="0">
                <a:solidFill>
                  <a:srgbClr val="2E2A1F"/>
                </a:solidFill>
                <a:cs typeface="Arial" panose="020B0604020202020204" pitchFamily="34" charset="0"/>
              </a:rPr>
              <a:t>defined </a:t>
            </a:r>
            <a:r>
              <a:rPr lang="en-US" spc="-169" dirty="0">
                <a:solidFill>
                  <a:srgbClr val="2E2A1F"/>
                </a:solidFill>
                <a:cs typeface="Arial" panose="020B0604020202020204" pitchFamily="34" charset="0"/>
              </a:rPr>
              <a:t>as </a:t>
            </a:r>
            <a:r>
              <a:rPr lang="en-US" spc="41" dirty="0">
                <a:solidFill>
                  <a:srgbClr val="2E2A1F"/>
                </a:solidFill>
                <a:cs typeface="Arial" panose="020B0604020202020204" pitchFamily="34" charset="0"/>
              </a:rPr>
              <a:t>“the </a:t>
            </a:r>
            <a:r>
              <a:rPr lang="en-US" spc="-4" dirty="0">
                <a:solidFill>
                  <a:srgbClr val="2E2A1F"/>
                </a:solidFill>
                <a:cs typeface="Arial" panose="020B0604020202020204" pitchFamily="34" charset="0"/>
              </a:rPr>
              <a:t>unrestricted sharing </a:t>
            </a:r>
            <a:r>
              <a:rPr lang="en-US" dirty="0">
                <a:solidFill>
                  <a:srgbClr val="2E2A1F"/>
                </a:solidFill>
                <a:cs typeface="Arial" panose="020B0604020202020204" pitchFamily="34" charset="0"/>
              </a:rPr>
              <a:t>of </a:t>
            </a:r>
            <a:r>
              <a:rPr lang="en-US" spc="-4" dirty="0">
                <a:solidFill>
                  <a:srgbClr val="2E2A1F"/>
                </a:solidFill>
                <a:cs typeface="Arial" panose="020B0604020202020204" pitchFamily="34" charset="0"/>
              </a:rPr>
              <a:t>data and  business </a:t>
            </a:r>
            <a:r>
              <a:rPr lang="en-US" dirty="0">
                <a:solidFill>
                  <a:srgbClr val="2E2A1F"/>
                </a:solidFill>
                <a:cs typeface="Arial" panose="020B0604020202020204" pitchFamily="34" charset="0"/>
              </a:rPr>
              <a:t>processes </a:t>
            </a:r>
            <a:r>
              <a:rPr lang="en-US" spc="-4" dirty="0">
                <a:solidFill>
                  <a:srgbClr val="2E2A1F"/>
                </a:solidFill>
                <a:cs typeface="Arial" panose="020B0604020202020204" pitchFamily="34" charset="0"/>
              </a:rPr>
              <a:t>among any connected applications and  data sources in the</a:t>
            </a:r>
            <a:r>
              <a:rPr lang="en-US" spc="4" dirty="0">
                <a:solidFill>
                  <a:srgbClr val="2E2A1F"/>
                </a:solidFill>
                <a:cs typeface="Arial" panose="020B0604020202020204" pitchFamily="34" charset="0"/>
              </a:rPr>
              <a:t> </a:t>
            </a:r>
            <a:r>
              <a:rPr lang="en-US" spc="8" dirty="0">
                <a:solidFill>
                  <a:srgbClr val="2E2A1F"/>
                </a:solidFill>
                <a:cs typeface="Arial" panose="020B0604020202020204" pitchFamily="34" charset="0"/>
              </a:rPr>
              <a:t>enterprise</a:t>
            </a:r>
            <a:r>
              <a:rPr lang="en-US" spc="8" dirty="0" smtClean="0">
                <a:solidFill>
                  <a:srgbClr val="2E2A1F"/>
                </a:solidFill>
                <a:cs typeface="Arial" panose="020B0604020202020204" pitchFamily="34" charset="0"/>
              </a:rPr>
              <a:t>.”</a:t>
            </a:r>
            <a:endParaRPr lang="en-US" dirty="0">
              <a:cs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4828134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68955" y="647059"/>
            <a:ext cx="2363629" cy="1117614"/>
          </a:xfrm>
          <a:prstGeom prst="rect">
            <a:avLst/>
          </a:prstGeom>
        </p:spPr>
        <p:txBody>
          <a:bodyPr vert="horz" wrap="square" lIns="0" tIns="9525" rIns="0" bIns="0" rtlCol="0" anchor="ctr">
            <a:spAutoFit/>
          </a:bodyPr>
          <a:lstStyle/>
          <a:p>
            <a:pPr marL="9525">
              <a:spcBef>
                <a:spcPts val="75"/>
              </a:spcBef>
            </a:pPr>
            <a:r>
              <a:rPr spc="-101" dirty="0"/>
              <a:t>Defining</a:t>
            </a:r>
            <a:r>
              <a:rPr spc="-116" dirty="0"/>
              <a:t> </a:t>
            </a:r>
            <a:r>
              <a:rPr spc="-229" dirty="0"/>
              <a:t>EAI</a:t>
            </a:r>
          </a:p>
        </p:txBody>
      </p:sp>
      <p:sp>
        <p:nvSpPr>
          <p:cNvPr id="11" name="Slide Number Placeholder 10"/>
          <p:cNvSpPr>
            <a:spLocks noGrp="1"/>
          </p:cNvSpPr>
          <p:nvPr>
            <p:ph type="sldNum" sz="quarter" idx="12"/>
          </p:nvPr>
        </p:nvSpPr>
        <p:spPr/>
        <p:txBody>
          <a:bodyPr/>
          <a:lstStyle/>
          <a:p>
            <a:fld id="{D57F1E4F-1CFF-5643-939E-217C01CDF565}" type="slidenum">
              <a:rPr lang="en-US" smtClean="0"/>
              <a:pPr/>
              <a:t>53</a:t>
            </a:fld>
            <a:endParaRPr lang="en-US" dirty="0"/>
          </a:p>
        </p:txBody>
      </p:sp>
      <p:sp>
        <p:nvSpPr>
          <p:cNvPr id="3" name="object 3"/>
          <p:cNvSpPr/>
          <p:nvPr/>
        </p:nvSpPr>
        <p:spPr>
          <a:xfrm>
            <a:off x="9065894" y="4236719"/>
            <a:ext cx="52388" cy="297180"/>
          </a:xfrm>
          <a:custGeom>
            <a:avLst/>
            <a:gdLst/>
            <a:ahLst/>
            <a:cxnLst/>
            <a:rect l="l" t="t" r="r" b="b"/>
            <a:pathLst>
              <a:path w="69850" h="396239">
                <a:moveTo>
                  <a:pt x="69850" y="0"/>
                </a:moveTo>
                <a:lnTo>
                  <a:pt x="43934" y="5913"/>
                </a:lnTo>
                <a:lnTo>
                  <a:pt x="21590" y="21589"/>
                </a:lnTo>
                <a:lnTo>
                  <a:pt x="5913" y="43934"/>
                </a:lnTo>
                <a:lnTo>
                  <a:pt x="0" y="69849"/>
                </a:lnTo>
                <a:lnTo>
                  <a:pt x="0" y="325119"/>
                </a:lnTo>
                <a:lnTo>
                  <a:pt x="5913" y="351234"/>
                </a:lnTo>
                <a:lnTo>
                  <a:pt x="21590" y="374014"/>
                </a:lnTo>
                <a:lnTo>
                  <a:pt x="43934" y="390128"/>
                </a:lnTo>
                <a:lnTo>
                  <a:pt x="69850" y="396239"/>
                </a:lnTo>
              </a:path>
            </a:pathLst>
          </a:custGeom>
          <a:ln w="19048">
            <a:solidFill>
              <a:srgbClr val="FFFFFF"/>
            </a:solidFill>
          </a:ln>
        </p:spPr>
        <p:txBody>
          <a:bodyPr wrap="square" lIns="0" tIns="0" rIns="0" bIns="0" rtlCol="0"/>
          <a:lstStyle/>
          <a:p>
            <a:endParaRPr sz="1350" dirty="0"/>
          </a:p>
        </p:txBody>
      </p:sp>
      <p:grpSp>
        <p:nvGrpSpPr>
          <p:cNvPr id="4" name="object 4"/>
          <p:cNvGrpSpPr/>
          <p:nvPr/>
        </p:nvGrpSpPr>
        <p:grpSpPr>
          <a:xfrm>
            <a:off x="9416891" y="4229576"/>
            <a:ext cx="67628" cy="311468"/>
            <a:chOff x="8999855" y="5639435"/>
            <a:chExt cx="90170" cy="415290"/>
          </a:xfrm>
        </p:grpSpPr>
        <p:sp>
          <p:nvSpPr>
            <p:cNvPr id="5" name="object 5"/>
            <p:cNvSpPr/>
            <p:nvPr/>
          </p:nvSpPr>
          <p:spPr>
            <a:xfrm>
              <a:off x="9080499" y="6035675"/>
              <a:ext cx="0" cy="19050"/>
            </a:xfrm>
            <a:custGeom>
              <a:avLst/>
              <a:gdLst/>
              <a:ahLst/>
              <a:cxnLst/>
              <a:rect l="l" t="t" r="r" b="b"/>
              <a:pathLst>
                <a:path h="19050">
                  <a:moveTo>
                    <a:pt x="0" y="19048"/>
                  </a:moveTo>
                  <a:lnTo>
                    <a:pt x="0" y="0"/>
                  </a:lnTo>
                  <a:lnTo>
                    <a:pt x="0" y="19048"/>
                  </a:lnTo>
                  <a:close/>
                </a:path>
              </a:pathLst>
            </a:custGeom>
            <a:solidFill>
              <a:srgbClr val="FFFFFF"/>
            </a:solidFill>
          </p:spPr>
          <p:txBody>
            <a:bodyPr wrap="square" lIns="0" tIns="0" rIns="0" bIns="0" rtlCol="0"/>
            <a:lstStyle/>
            <a:p>
              <a:endParaRPr sz="1350" dirty="0"/>
            </a:p>
          </p:txBody>
        </p:sp>
        <p:sp>
          <p:nvSpPr>
            <p:cNvPr id="6" name="object 6"/>
            <p:cNvSpPr/>
            <p:nvPr/>
          </p:nvSpPr>
          <p:spPr>
            <a:xfrm>
              <a:off x="9009379" y="5648959"/>
              <a:ext cx="71120" cy="396240"/>
            </a:xfrm>
            <a:custGeom>
              <a:avLst/>
              <a:gdLst/>
              <a:ahLst/>
              <a:cxnLst/>
              <a:rect l="l" t="t" r="r" b="b"/>
              <a:pathLst>
                <a:path w="71120" h="396239">
                  <a:moveTo>
                    <a:pt x="0" y="396239"/>
                  </a:moveTo>
                  <a:lnTo>
                    <a:pt x="26114" y="390128"/>
                  </a:lnTo>
                  <a:lnTo>
                    <a:pt x="48895" y="374014"/>
                  </a:lnTo>
                  <a:lnTo>
                    <a:pt x="65008" y="351234"/>
                  </a:lnTo>
                  <a:lnTo>
                    <a:pt x="71120" y="325119"/>
                  </a:lnTo>
                  <a:lnTo>
                    <a:pt x="71120" y="69849"/>
                  </a:lnTo>
                  <a:lnTo>
                    <a:pt x="65008" y="43934"/>
                  </a:lnTo>
                  <a:lnTo>
                    <a:pt x="48895" y="21589"/>
                  </a:lnTo>
                  <a:lnTo>
                    <a:pt x="26114" y="5913"/>
                  </a:lnTo>
                  <a:lnTo>
                    <a:pt x="0" y="0"/>
                  </a:lnTo>
                </a:path>
              </a:pathLst>
            </a:custGeom>
            <a:ln w="19048">
              <a:solidFill>
                <a:srgbClr val="FFFFFF"/>
              </a:solidFill>
            </a:ln>
          </p:spPr>
          <p:txBody>
            <a:bodyPr wrap="square" lIns="0" tIns="0" rIns="0" bIns="0" rtlCol="0"/>
            <a:lstStyle/>
            <a:p>
              <a:endParaRPr sz="1350" dirty="0"/>
            </a:p>
          </p:txBody>
        </p:sp>
        <p:sp>
          <p:nvSpPr>
            <p:cNvPr id="7" name="object 7"/>
            <p:cNvSpPr/>
            <p:nvPr/>
          </p:nvSpPr>
          <p:spPr>
            <a:xfrm>
              <a:off x="9080499" y="6035675"/>
              <a:ext cx="0" cy="19050"/>
            </a:xfrm>
            <a:custGeom>
              <a:avLst/>
              <a:gdLst/>
              <a:ahLst/>
              <a:cxnLst/>
              <a:rect l="l" t="t" r="r" b="b"/>
              <a:pathLst>
                <a:path h="19050">
                  <a:moveTo>
                    <a:pt x="0" y="19048"/>
                  </a:moveTo>
                  <a:lnTo>
                    <a:pt x="0" y="0"/>
                  </a:lnTo>
                  <a:lnTo>
                    <a:pt x="0" y="19048"/>
                  </a:lnTo>
                  <a:close/>
                </a:path>
              </a:pathLst>
            </a:custGeom>
            <a:solidFill>
              <a:srgbClr val="FFFFFF"/>
            </a:solidFill>
          </p:spPr>
          <p:txBody>
            <a:bodyPr wrap="square" lIns="0" tIns="0" rIns="0" bIns="0" rtlCol="0"/>
            <a:lstStyle/>
            <a:p>
              <a:endParaRPr sz="1350" dirty="0"/>
            </a:p>
          </p:txBody>
        </p:sp>
      </p:grpSp>
      <p:sp>
        <p:nvSpPr>
          <p:cNvPr id="8" name="object 8"/>
          <p:cNvSpPr txBox="1"/>
          <p:nvPr/>
        </p:nvSpPr>
        <p:spPr>
          <a:xfrm>
            <a:off x="9095423" y="4272915"/>
            <a:ext cx="352425" cy="217367"/>
          </a:xfrm>
          <a:prstGeom prst="rect">
            <a:avLst/>
          </a:prstGeom>
        </p:spPr>
        <p:txBody>
          <a:bodyPr vert="horz" wrap="square" lIns="0" tIns="9525" rIns="0" bIns="0" rtlCol="0">
            <a:spAutoFit/>
          </a:bodyPr>
          <a:lstStyle/>
          <a:p>
            <a:pPr marL="9525">
              <a:spcBef>
                <a:spcPts val="75"/>
              </a:spcBef>
            </a:pPr>
            <a:r>
              <a:rPr sz="1350" spc="-4" dirty="0">
                <a:solidFill>
                  <a:srgbClr val="FFFFFF"/>
                </a:solidFill>
                <a:latin typeface="Arial"/>
                <a:cs typeface="Arial"/>
              </a:rPr>
              <a:t>3/31</a:t>
            </a:r>
            <a:endParaRPr sz="1350" dirty="0">
              <a:latin typeface="Arial"/>
              <a:cs typeface="Arial"/>
            </a:endParaRPr>
          </a:p>
        </p:txBody>
      </p:sp>
      <p:sp>
        <p:nvSpPr>
          <p:cNvPr id="9" name="object 9"/>
          <p:cNvSpPr txBox="1"/>
          <p:nvPr/>
        </p:nvSpPr>
        <p:spPr>
          <a:xfrm>
            <a:off x="869113" y="2535664"/>
            <a:ext cx="8167255" cy="4322336"/>
          </a:xfrm>
          <a:prstGeom prst="rect">
            <a:avLst/>
          </a:prstGeom>
        </p:spPr>
        <p:txBody>
          <a:bodyPr vert="horz" wrap="square" lIns="0" tIns="43814" rIns="0" bIns="0" rtlCol="0">
            <a:spAutoFit/>
          </a:bodyPr>
          <a:lstStyle/>
          <a:p>
            <a:pPr marL="752475" lvl="1" indent="-285750">
              <a:spcBef>
                <a:spcPts val="344"/>
              </a:spcBef>
              <a:buFont typeface="Arial" panose="020B0604020202020204" pitchFamily="34" charset="0"/>
              <a:buChar char="•"/>
              <a:tabLst>
                <a:tab pos="265271" algn="l"/>
                <a:tab pos="265748" algn="l"/>
              </a:tabLst>
            </a:pPr>
            <a:r>
              <a:rPr sz="2000" spc="-101" dirty="0" smtClean="0">
                <a:solidFill>
                  <a:srgbClr val="2E2A1F"/>
                </a:solidFill>
                <a:latin typeface="Arial"/>
                <a:cs typeface="Arial"/>
              </a:rPr>
              <a:t>Why</a:t>
            </a:r>
            <a:r>
              <a:rPr sz="2000" spc="-116" dirty="0" smtClean="0">
                <a:solidFill>
                  <a:srgbClr val="2E2A1F"/>
                </a:solidFill>
                <a:latin typeface="Arial"/>
                <a:cs typeface="Arial"/>
              </a:rPr>
              <a:t> </a:t>
            </a:r>
            <a:r>
              <a:rPr sz="2000" spc="-206" dirty="0" smtClean="0">
                <a:solidFill>
                  <a:srgbClr val="2E2A1F"/>
                </a:solidFill>
                <a:latin typeface="Arial"/>
                <a:cs typeface="Arial"/>
              </a:rPr>
              <a:t>EAI?</a:t>
            </a:r>
            <a:endParaRPr lang="en-US" sz="2000" dirty="0">
              <a:latin typeface="Arial"/>
              <a:cs typeface="Arial"/>
            </a:endParaRPr>
          </a:p>
          <a:p>
            <a:pPr marL="295275" indent="-285750">
              <a:spcBef>
                <a:spcPts val="344"/>
              </a:spcBef>
              <a:buFont typeface="Arial" panose="020B0604020202020204" pitchFamily="34" charset="0"/>
              <a:buChar char="•"/>
              <a:tabLst>
                <a:tab pos="265271" algn="l"/>
                <a:tab pos="265748" algn="l"/>
              </a:tabLst>
            </a:pPr>
            <a:r>
              <a:rPr lang="en-US" spc="-23" dirty="0" smtClean="0">
                <a:solidFill>
                  <a:srgbClr val="2E2A1F"/>
                </a:solidFill>
                <a:latin typeface="Arial" panose="020B0604020202020204" pitchFamily="34" charset="0"/>
                <a:cs typeface="Arial" panose="020B0604020202020204" pitchFamily="34" charset="0"/>
              </a:rPr>
              <a:t>The functionality of an Enterprise would be simplified </a:t>
            </a:r>
            <a:r>
              <a:rPr spc="30" dirty="0" smtClean="0">
                <a:solidFill>
                  <a:srgbClr val="2E2A1F"/>
                </a:solidFill>
                <a:latin typeface="Arial" panose="020B0604020202020204" pitchFamily="34" charset="0"/>
                <a:cs typeface="Arial" panose="020B0604020202020204" pitchFamily="34" charset="0"/>
              </a:rPr>
              <a:t>if</a:t>
            </a:r>
            <a:r>
              <a:rPr spc="-101" dirty="0" smtClean="0">
                <a:solidFill>
                  <a:srgbClr val="2E2A1F"/>
                </a:solidFill>
                <a:latin typeface="Arial" panose="020B0604020202020204" pitchFamily="34" charset="0"/>
                <a:cs typeface="Arial" panose="020B0604020202020204" pitchFamily="34" charset="0"/>
              </a:rPr>
              <a:t> </a:t>
            </a:r>
            <a:r>
              <a:rPr spc="-75" dirty="0">
                <a:solidFill>
                  <a:srgbClr val="2E2A1F"/>
                </a:solidFill>
                <a:latin typeface="Arial" panose="020B0604020202020204" pitchFamily="34" charset="0"/>
                <a:cs typeface="Arial" panose="020B0604020202020204" pitchFamily="34" charset="0"/>
              </a:rPr>
              <a:t>everyone</a:t>
            </a:r>
            <a:r>
              <a:rPr spc="-94" dirty="0">
                <a:solidFill>
                  <a:srgbClr val="2E2A1F"/>
                </a:solidFill>
                <a:latin typeface="Arial" panose="020B0604020202020204" pitchFamily="34" charset="0"/>
                <a:cs typeface="Arial" panose="020B0604020202020204" pitchFamily="34" charset="0"/>
              </a:rPr>
              <a:t> </a:t>
            </a:r>
            <a:r>
              <a:rPr spc="-105" dirty="0">
                <a:solidFill>
                  <a:srgbClr val="2E2A1F"/>
                </a:solidFill>
                <a:latin typeface="Arial" panose="020B0604020202020204" pitchFamily="34" charset="0"/>
                <a:cs typeface="Arial" panose="020B0604020202020204" pitchFamily="34" charset="0"/>
              </a:rPr>
              <a:t>used</a:t>
            </a:r>
            <a:r>
              <a:rPr spc="-98" dirty="0">
                <a:solidFill>
                  <a:srgbClr val="2E2A1F"/>
                </a:solidFill>
                <a:latin typeface="Arial" panose="020B0604020202020204" pitchFamily="34" charset="0"/>
                <a:cs typeface="Arial" panose="020B0604020202020204" pitchFamily="34" charset="0"/>
              </a:rPr>
              <a:t> </a:t>
            </a:r>
            <a:r>
              <a:rPr spc="-23" dirty="0">
                <a:solidFill>
                  <a:srgbClr val="2E2A1F"/>
                </a:solidFill>
                <a:latin typeface="Arial" panose="020B0604020202020204" pitchFamily="34" charset="0"/>
                <a:cs typeface="Arial" panose="020B0604020202020204" pitchFamily="34" charset="0"/>
              </a:rPr>
              <a:t>the</a:t>
            </a:r>
            <a:r>
              <a:rPr spc="-98" dirty="0">
                <a:solidFill>
                  <a:srgbClr val="2E2A1F"/>
                </a:solidFill>
                <a:latin typeface="Arial" panose="020B0604020202020204" pitchFamily="34" charset="0"/>
                <a:cs typeface="Arial" panose="020B0604020202020204" pitchFamily="34" charset="0"/>
              </a:rPr>
              <a:t> </a:t>
            </a:r>
            <a:r>
              <a:rPr spc="-127" dirty="0">
                <a:solidFill>
                  <a:srgbClr val="2E2A1F"/>
                </a:solidFill>
                <a:latin typeface="Arial" panose="020B0604020202020204" pitchFamily="34" charset="0"/>
                <a:cs typeface="Arial" panose="020B0604020202020204" pitchFamily="34" charset="0"/>
              </a:rPr>
              <a:t>same</a:t>
            </a:r>
            <a:r>
              <a:rPr spc="-94" dirty="0">
                <a:solidFill>
                  <a:srgbClr val="2E2A1F"/>
                </a:solidFill>
                <a:latin typeface="Arial" panose="020B0604020202020204" pitchFamily="34" charset="0"/>
                <a:cs typeface="Arial" panose="020B0604020202020204" pitchFamily="34" charset="0"/>
              </a:rPr>
              <a:t> servers</a:t>
            </a:r>
            <a:r>
              <a:rPr spc="-105" dirty="0">
                <a:solidFill>
                  <a:srgbClr val="2E2A1F"/>
                </a:solidFill>
                <a:latin typeface="Arial" panose="020B0604020202020204" pitchFamily="34" charset="0"/>
                <a:cs typeface="Arial" panose="020B0604020202020204" pitchFamily="34" charset="0"/>
              </a:rPr>
              <a:t> </a:t>
            </a:r>
            <a:r>
              <a:rPr spc="11" dirty="0">
                <a:solidFill>
                  <a:srgbClr val="2E2A1F"/>
                </a:solidFill>
                <a:latin typeface="Arial" panose="020B0604020202020204" pitchFamily="34" charset="0"/>
                <a:cs typeface="Arial" panose="020B0604020202020204" pitchFamily="34" charset="0"/>
              </a:rPr>
              <a:t>with  </a:t>
            </a:r>
            <a:r>
              <a:rPr spc="-23" dirty="0">
                <a:solidFill>
                  <a:srgbClr val="2E2A1F"/>
                </a:solidFill>
                <a:latin typeface="Arial" panose="020B0604020202020204" pitchFamily="34" charset="0"/>
                <a:cs typeface="Arial" panose="020B0604020202020204" pitchFamily="34" charset="0"/>
              </a:rPr>
              <a:t>the </a:t>
            </a:r>
            <a:r>
              <a:rPr spc="-127" dirty="0">
                <a:solidFill>
                  <a:srgbClr val="2E2A1F"/>
                </a:solidFill>
                <a:latin typeface="Arial" panose="020B0604020202020204" pitchFamily="34" charset="0"/>
                <a:cs typeface="Arial" panose="020B0604020202020204" pitchFamily="34" charset="0"/>
              </a:rPr>
              <a:t>same </a:t>
            </a:r>
            <a:r>
              <a:rPr spc="-49" dirty="0">
                <a:solidFill>
                  <a:srgbClr val="2E2A1F"/>
                </a:solidFill>
                <a:latin typeface="Arial" panose="020B0604020202020204" pitchFamily="34" charset="0"/>
                <a:cs typeface="Arial" panose="020B0604020202020204" pitchFamily="34" charset="0"/>
              </a:rPr>
              <a:t>operating </a:t>
            </a:r>
            <a:r>
              <a:rPr spc="-94" dirty="0">
                <a:solidFill>
                  <a:srgbClr val="2E2A1F"/>
                </a:solidFill>
                <a:latin typeface="Arial" panose="020B0604020202020204" pitchFamily="34" charset="0"/>
                <a:cs typeface="Arial" panose="020B0604020202020204" pitchFamily="34" charset="0"/>
              </a:rPr>
              <a:t>system </a:t>
            </a:r>
            <a:r>
              <a:rPr spc="8" dirty="0">
                <a:solidFill>
                  <a:srgbClr val="2E2A1F"/>
                </a:solidFill>
                <a:latin typeface="Arial" panose="020B0604020202020204" pitchFamily="34" charset="0"/>
                <a:cs typeface="Arial" panose="020B0604020202020204" pitchFamily="34" charset="0"/>
              </a:rPr>
              <a:t>with </a:t>
            </a:r>
            <a:r>
              <a:rPr spc="-26" dirty="0">
                <a:solidFill>
                  <a:srgbClr val="2E2A1F"/>
                </a:solidFill>
                <a:latin typeface="Arial" panose="020B0604020202020204" pitchFamily="34" charset="0"/>
                <a:cs typeface="Arial" panose="020B0604020202020204" pitchFamily="34" charset="0"/>
              </a:rPr>
              <a:t>the </a:t>
            </a:r>
            <a:r>
              <a:rPr spc="-127" dirty="0" smtClean="0">
                <a:solidFill>
                  <a:srgbClr val="2E2A1F"/>
                </a:solidFill>
                <a:latin typeface="Arial" panose="020B0604020202020204" pitchFamily="34" charset="0"/>
                <a:cs typeface="Arial" panose="020B0604020202020204" pitchFamily="34" charset="0"/>
              </a:rPr>
              <a:t>same</a:t>
            </a:r>
            <a:r>
              <a:rPr lang="en-US" spc="-360" dirty="0">
                <a:solidFill>
                  <a:srgbClr val="2E2A1F"/>
                </a:solidFill>
                <a:latin typeface="Arial" panose="020B0604020202020204" pitchFamily="34" charset="0"/>
                <a:cs typeface="Arial" panose="020B0604020202020204" pitchFamily="34" charset="0"/>
              </a:rPr>
              <a:t> </a:t>
            </a:r>
            <a:r>
              <a:rPr lang="en-US" spc="-360" dirty="0" smtClean="0">
                <a:solidFill>
                  <a:srgbClr val="2E2A1F"/>
                </a:solidFill>
                <a:latin typeface="Arial" panose="020B0604020202020204" pitchFamily="34" charset="0"/>
                <a:cs typeface="Arial" panose="020B0604020202020204" pitchFamily="34" charset="0"/>
              </a:rPr>
              <a:t> </a:t>
            </a:r>
            <a:r>
              <a:rPr spc="-56" dirty="0" smtClean="0">
                <a:solidFill>
                  <a:srgbClr val="2E2A1F"/>
                </a:solidFill>
                <a:latin typeface="Arial" panose="020B0604020202020204" pitchFamily="34" charset="0"/>
                <a:cs typeface="Arial" panose="020B0604020202020204" pitchFamily="34" charset="0"/>
              </a:rPr>
              <a:t>clients.</a:t>
            </a:r>
            <a:endParaRPr lang="en-US" dirty="0">
              <a:latin typeface="Arial" panose="020B0604020202020204" pitchFamily="34" charset="0"/>
              <a:cs typeface="Arial" panose="020B0604020202020204" pitchFamily="34" charset="0"/>
            </a:endParaRPr>
          </a:p>
          <a:p>
            <a:pPr marL="295275" indent="-285750">
              <a:spcBef>
                <a:spcPts val="344"/>
              </a:spcBef>
              <a:buFont typeface="Arial" panose="020B0604020202020204" pitchFamily="34" charset="0"/>
              <a:buChar char="•"/>
              <a:tabLst>
                <a:tab pos="265271" algn="l"/>
                <a:tab pos="265748" algn="l"/>
              </a:tabLst>
            </a:pPr>
            <a:r>
              <a:rPr spc="-68" dirty="0" smtClean="0">
                <a:solidFill>
                  <a:srgbClr val="2E2A1F"/>
                </a:solidFill>
                <a:latin typeface="Arial" panose="020B0604020202020204" pitchFamily="34" charset="0"/>
                <a:cs typeface="Arial" panose="020B0604020202020204" pitchFamily="34" charset="0"/>
              </a:rPr>
              <a:t>Reality </a:t>
            </a:r>
            <a:r>
              <a:rPr spc="-83" dirty="0">
                <a:solidFill>
                  <a:srgbClr val="2E2A1F"/>
                </a:solidFill>
                <a:latin typeface="Arial" panose="020B0604020202020204" pitchFamily="34" charset="0"/>
                <a:cs typeface="Arial" panose="020B0604020202020204" pitchFamily="34" charset="0"/>
              </a:rPr>
              <a:t>is </a:t>
            </a:r>
            <a:r>
              <a:rPr spc="-56" dirty="0">
                <a:solidFill>
                  <a:srgbClr val="2E2A1F"/>
                </a:solidFill>
                <a:latin typeface="Arial" panose="020B0604020202020204" pitchFamily="34" charset="0"/>
                <a:cs typeface="Arial" panose="020B0604020202020204" pitchFamily="34" charset="0"/>
              </a:rPr>
              <a:t>very </a:t>
            </a:r>
            <a:r>
              <a:rPr spc="-64" dirty="0">
                <a:solidFill>
                  <a:srgbClr val="2E2A1F"/>
                </a:solidFill>
                <a:latin typeface="Arial" panose="020B0604020202020204" pitchFamily="34" charset="0"/>
                <a:cs typeface="Arial" panose="020B0604020202020204" pitchFamily="34" charset="0"/>
              </a:rPr>
              <a:t>diverse. </a:t>
            </a:r>
            <a:r>
              <a:rPr spc="-86" dirty="0">
                <a:solidFill>
                  <a:srgbClr val="2E2A1F"/>
                </a:solidFill>
                <a:latin typeface="Arial" panose="020B0604020202020204" pitchFamily="34" charset="0"/>
                <a:cs typeface="Arial" panose="020B0604020202020204" pitchFamily="34" charset="0"/>
              </a:rPr>
              <a:t>We </a:t>
            </a:r>
            <a:r>
              <a:rPr spc="-90" dirty="0">
                <a:solidFill>
                  <a:srgbClr val="2E2A1F"/>
                </a:solidFill>
                <a:latin typeface="Arial" panose="020B0604020202020204" pitchFamily="34" charset="0"/>
                <a:cs typeface="Arial" panose="020B0604020202020204" pitchFamily="34" charset="0"/>
              </a:rPr>
              <a:t>can </a:t>
            </a:r>
            <a:r>
              <a:rPr spc="-64" dirty="0">
                <a:solidFill>
                  <a:srgbClr val="2E2A1F"/>
                </a:solidFill>
                <a:latin typeface="Arial" panose="020B0604020202020204" pitchFamily="34" charset="0"/>
                <a:cs typeface="Arial" panose="020B0604020202020204" pitchFamily="34" charset="0"/>
              </a:rPr>
              <a:t>expect </a:t>
            </a:r>
            <a:r>
              <a:rPr spc="-116" dirty="0">
                <a:solidFill>
                  <a:srgbClr val="2E2A1F"/>
                </a:solidFill>
                <a:latin typeface="Arial" panose="020B0604020202020204" pitchFamily="34" charset="0"/>
                <a:cs typeface="Arial" panose="020B0604020202020204" pitchFamily="34" charset="0"/>
              </a:rPr>
              <a:t>a </a:t>
            </a:r>
            <a:r>
              <a:rPr spc="-53" dirty="0">
                <a:solidFill>
                  <a:srgbClr val="2E2A1F"/>
                </a:solidFill>
                <a:latin typeface="Arial" panose="020B0604020202020204" pitchFamily="34" charset="0"/>
                <a:cs typeface="Arial" panose="020B0604020202020204" pitchFamily="34" charset="0"/>
              </a:rPr>
              <a:t>mix </a:t>
            </a:r>
            <a:r>
              <a:rPr spc="-4" dirty="0">
                <a:solidFill>
                  <a:srgbClr val="2E2A1F"/>
                </a:solidFill>
                <a:latin typeface="Arial" panose="020B0604020202020204" pitchFamily="34" charset="0"/>
                <a:cs typeface="Arial" panose="020B0604020202020204" pitchFamily="34" charset="0"/>
              </a:rPr>
              <a:t>of </a:t>
            </a:r>
            <a:r>
              <a:rPr spc="-56" dirty="0">
                <a:solidFill>
                  <a:srgbClr val="2E2A1F"/>
                </a:solidFill>
                <a:latin typeface="Arial" panose="020B0604020202020204" pitchFamily="34" charset="0"/>
                <a:cs typeface="Arial" panose="020B0604020202020204" pitchFamily="34" charset="0"/>
              </a:rPr>
              <a:t>mainframes,  Windows, </a:t>
            </a:r>
            <a:r>
              <a:rPr spc="-113" dirty="0">
                <a:solidFill>
                  <a:srgbClr val="2E2A1F"/>
                </a:solidFill>
                <a:latin typeface="Arial" panose="020B0604020202020204" pitchFamily="34" charset="0"/>
                <a:cs typeface="Arial" panose="020B0604020202020204" pitchFamily="34" charset="0"/>
              </a:rPr>
              <a:t>UNIX, </a:t>
            </a:r>
            <a:r>
              <a:rPr spc="-75" dirty="0">
                <a:solidFill>
                  <a:srgbClr val="2E2A1F"/>
                </a:solidFill>
                <a:latin typeface="Arial" panose="020B0604020202020204" pitchFamily="34" charset="0"/>
                <a:cs typeface="Arial" panose="020B0604020202020204" pitchFamily="34" charset="0"/>
              </a:rPr>
              <a:t>Linux, </a:t>
            </a:r>
            <a:r>
              <a:rPr spc="-120" dirty="0">
                <a:solidFill>
                  <a:srgbClr val="2E2A1F"/>
                </a:solidFill>
                <a:latin typeface="Arial" panose="020B0604020202020204" pitchFamily="34" charset="0"/>
                <a:cs typeface="Arial" panose="020B0604020202020204" pitchFamily="34" charset="0"/>
              </a:rPr>
              <a:t>VMS, </a:t>
            </a:r>
            <a:r>
              <a:rPr spc="-143" dirty="0">
                <a:solidFill>
                  <a:srgbClr val="2E2A1F"/>
                </a:solidFill>
                <a:latin typeface="Arial" panose="020B0604020202020204" pitchFamily="34" charset="0"/>
                <a:cs typeface="Arial" panose="020B0604020202020204" pitchFamily="34" charset="0"/>
              </a:rPr>
              <a:t>as </a:t>
            </a:r>
            <a:r>
              <a:rPr spc="-23" dirty="0">
                <a:solidFill>
                  <a:srgbClr val="2E2A1F"/>
                </a:solidFill>
                <a:latin typeface="Arial" panose="020B0604020202020204" pitchFamily="34" charset="0"/>
                <a:cs typeface="Arial" panose="020B0604020202020204" pitchFamily="34" charset="0"/>
              </a:rPr>
              <a:t>well </a:t>
            </a:r>
            <a:r>
              <a:rPr spc="-143" dirty="0">
                <a:solidFill>
                  <a:srgbClr val="2E2A1F"/>
                </a:solidFill>
                <a:latin typeface="Arial" panose="020B0604020202020204" pitchFamily="34" charset="0"/>
                <a:cs typeface="Arial" panose="020B0604020202020204" pitchFamily="34" charset="0"/>
              </a:rPr>
              <a:t>as </a:t>
            </a:r>
            <a:r>
              <a:rPr spc="-71" dirty="0">
                <a:solidFill>
                  <a:srgbClr val="2E2A1F"/>
                </a:solidFill>
                <a:latin typeface="Arial" panose="020B0604020202020204" pitchFamily="34" charset="0"/>
                <a:cs typeface="Arial" panose="020B0604020202020204" pitchFamily="34" charset="0"/>
              </a:rPr>
              <a:t>many </a:t>
            </a:r>
            <a:r>
              <a:rPr spc="-19" dirty="0">
                <a:solidFill>
                  <a:srgbClr val="2E2A1F"/>
                </a:solidFill>
                <a:latin typeface="Arial" panose="020B0604020202020204" pitchFamily="34" charset="0"/>
                <a:cs typeface="Arial" panose="020B0604020202020204" pitchFamily="34" charset="0"/>
              </a:rPr>
              <a:t>other</a:t>
            </a:r>
            <a:r>
              <a:rPr spc="64" dirty="0">
                <a:solidFill>
                  <a:srgbClr val="2E2A1F"/>
                </a:solidFill>
                <a:latin typeface="Arial" panose="020B0604020202020204" pitchFamily="34" charset="0"/>
                <a:cs typeface="Arial" panose="020B0604020202020204" pitchFamily="34" charset="0"/>
              </a:rPr>
              <a:t> </a:t>
            </a:r>
            <a:r>
              <a:rPr spc="-90" dirty="0" smtClean="0">
                <a:solidFill>
                  <a:srgbClr val="2E2A1F"/>
                </a:solidFill>
                <a:latin typeface="Arial" panose="020B0604020202020204" pitchFamily="34" charset="0"/>
                <a:cs typeface="Arial" panose="020B0604020202020204" pitchFamily="34" charset="0"/>
              </a:rPr>
              <a:t>systems</a:t>
            </a:r>
            <a:endParaRPr lang="en-US" dirty="0">
              <a:latin typeface="Arial" panose="020B0604020202020204" pitchFamily="34" charset="0"/>
              <a:cs typeface="Arial" panose="020B0604020202020204" pitchFamily="34" charset="0"/>
            </a:endParaRPr>
          </a:p>
          <a:p>
            <a:pPr marL="295275" indent="-285750">
              <a:spcBef>
                <a:spcPts val="344"/>
              </a:spcBef>
              <a:buFont typeface="Arial" panose="020B0604020202020204" pitchFamily="34" charset="0"/>
              <a:buChar char="•"/>
              <a:tabLst>
                <a:tab pos="265271" algn="l"/>
                <a:tab pos="265748" algn="l"/>
              </a:tabLst>
            </a:pPr>
            <a:r>
              <a:rPr spc="-53" dirty="0" smtClean="0">
                <a:solidFill>
                  <a:srgbClr val="2E2A1F"/>
                </a:solidFill>
                <a:latin typeface="Arial" panose="020B0604020202020204" pitchFamily="34" charset="0"/>
                <a:cs typeface="Arial" panose="020B0604020202020204" pitchFamily="34" charset="0"/>
              </a:rPr>
              <a:t>Getting</a:t>
            </a:r>
            <a:r>
              <a:rPr spc="-98" dirty="0" smtClean="0">
                <a:solidFill>
                  <a:srgbClr val="2E2A1F"/>
                </a:solidFill>
                <a:latin typeface="Arial" panose="020B0604020202020204" pitchFamily="34" charset="0"/>
                <a:cs typeface="Arial" panose="020B0604020202020204" pitchFamily="34" charset="0"/>
              </a:rPr>
              <a:t> </a:t>
            </a:r>
            <a:r>
              <a:rPr spc="-34" dirty="0">
                <a:solidFill>
                  <a:srgbClr val="2E2A1F"/>
                </a:solidFill>
                <a:latin typeface="Arial" panose="020B0604020202020204" pitchFamily="34" charset="0"/>
                <a:cs typeface="Arial" panose="020B0604020202020204" pitchFamily="34" charset="0"/>
              </a:rPr>
              <a:t>them</a:t>
            </a:r>
            <a:r>
              <a:rPr spc="-98" dirty="0">
                <a:solidFill>
                  <a:srgbClr val="2E2A1F"/>
                </a:solidFill>
                <a:latin typeface="Arial" panose="020B0604020202020204" pitchFamily="34" charset="0"/>
                <a:cs typeface="Arial" panose="020B0604020202020204" pitchFamily="34" charset="0"/>
              </a:rPr>
              <a:t> </a:t>
            </a:r>
            <a:r>
              <a:rPr spc="23" dirty="0">
                <a:solidFill>
                  <a:srgbClr val="2E2A1F"/>
                </a:solidFill>
                <a:latin typeface="Arial" panose="020B0604020202020204" pitchFamily="34" charset="0"/>
                <a:cs typeface="Arial" panose="020B0604020202020204" pitchFamily="34" charset="0"/>
              </a:rPr>
              <a:t>to</a:t>
            </a:r>
            <a:r>
              <a:rPr spc="-101" dirty="0">
                <a:solidFill>
                  <a:srgbClr val="2E2A1F"/>
                </a:solidFill>
                <a:latin typeface="Arial" panose="020B0604020202020204" pitchFamily="34" charset="0"/>
                <a:cs typeface="Arial" panose="020B0604020202020204" pitchFamily="34" charset="0"/>
              </a:rPr>
              <a:t> </a:t>
            </a:r>
            <a:r>
              <a:rPr spc="-45" dirty="0">
                <a:solidFill>
                  <a:srgbClr val="2E2A1F"/>
                </a:solidFill>
                <a:latin typeface="Arial" panose="020B0604020202020204" pitchFamily="34" charset="0"/>
                <a:cs typeface="Arial" panose="020B0604020202020204" pitchFamily="34" charset="0"/>
              </a:rPr>
              <a:t>work/share</a:t>
            </a:r>
            <a:r>
              <a:rPr spc="-94" dirty="0">
                <a:solidFill>
                  <a:srgbClr val="2E2A1F"/>
                </a:solidFill>
                <a:latin typeface="Arial" panose="020B0604020202020204" pitchFamily="34" charset="0"/>
                <a:cs typeface="Arial" panose="020B0604020202020204" pitchFamily="34" charset="0"/>
              </a:rPr>
              <a:t> </a:t>
            </a:r>
            <a:r>
              <a:rPr spc="-60" dirty="0">
                <a:solidFill>
                  <a:srgbClr val="2E2A1F"/>
                </a:solidFill>
                <a:latin typeface="Arial" panose="020B0604020202020204" pitchFamily="34" charset="0"/>
                <a:cs typeface="Arial" panose="020B0604020202020204" pitchFamily="34" charset="0"/>
              </a:rPr>
              <a:t>data</a:t>
            </a:r>
            <a:r>
              <a:rPr spc="-98" dirty="0">
                <a:solidFill>
                  <a:srgbClr val="2E2A1F"/>
                </a:solidFill>
                <a:latin typeface="Arial" panose="020B0604020202020204" pitchFamily="34" charset="0"/>
                <a:cs typeface="Arial" panose="020B0604020202020204" pitchFamily="34" charset="0"/>
              </a:rPr>
              <a:t> </a:t>
            </a:r>
            <a:r>
              <a:rPr spc="-34" dirty="0">
                <a:solidFill>
                  <a:srgbClr val="2E2A1F"/>
                </a:solidFill>
                <a:latin typeface="Arial" panose="020B0604020202020204" pitchFamily="34" charset="0"/>
                <a:cs typeface="Arial" panose="020B0604020202020204" pitchFamily="34" charset="0"/>
              </a:rPr>
              <a:t>together</a:t>
            </a:r>
            <a:r>
              <a:rPr spc="-101" dirty="0">
                <a:solidFill>
                  <a:srgbClr val="2E2A1F"/>
                </a:solidFill>
                <a:latin typeface="Arial" panose="020B0604020202020204" pitchFamily="34" charset="0"/>
                <a:cs typeface="Arial" panose="020B0604020202020204" pitchFamily="34" charset="0"/>
              </a:rPr>
              <a:t> </a:t>
            </a:r>
            <a:r>
              <a:rPr spc="-90" dirty="0">
                <a:solidFill>
                  <a:srgbClr val="2E2A1F"/>
                </a:solidFill>
                <a:latin typeface="Arial" panose="020B0604020202020204" pitchFamily="34" charset="0"/>
                <a:cs typeface="Arial" panose="020B0604020202020204" pitchFamily="34" charset="0"/>
              </a:rPr>
              <a:t>is</a:t>
            </a:r>
            <a:r>
              <a:rPr spc="-105" dirty="0">
                <a:solidFill>
                  <a:srgbClr val="2E2A1F"/>
                </a:solidFill>
                <a:latin typeface="Arial" panose="020B0604020202020204" pitchFamily="34" charset="0"/>
                <a:cs typeface="Arial" panose="020B0604020202020204" pitchFamily="34" charset="0"/>
              </a:rPr>
              <a:t> </a:t>
            </a:r>
            <a:r>
              <a:rPr spc="-23" dirty="0">
                <a:solidFill>
                  <a:srgbClr val="2E2A1F"/>
                </a:solidFill>
                <a:latin typeface="Arial" panose="020B0604020202020204" pitchFamily="34" charset="0"/>
                <a:cs typeface="Arial" panose="020B0604020202020204" pitchFamily="34" charset="0"/>
              </a:rPr>
              <a:t>the</a:t>
            </a:r>
            <a:r>
              <a:rPr spc="-94" dirty="0">
                <a:solidFill>
                  <a:srgbClr val="2E2A1F"/>
                </a:solidFill>
                <a:latin typeface="Arial" panose="020B0604020202020204" pitchFamily="34" charset="0"/>
                <a:cs typeface="Arial" panose="020B0604020202020204" pitchFamily="34" charset="0"/>
              </a:rPr>
              <a:t> </a:t>
            </a:r>
            <a:r>
              <a:rPr spc="-83" dirty="0" smtClean="0">
                <a:solidFill>
                  <a:srgbClr val="2E2A1F"/>
                </a:solidFill>
                <a:latin typeface="Arial" panose="020B0604020202020204" pitchFamily="34" charset="0"/>
                <a:cs typeface="Arial" panose="020B0604020202020204" pitchFamily="34" charset="0"/>
              </a:rPr>
              <a:t>issue!</a:t>
            </a:r>
            <a:endParaRPr lang="en-US" dirty="0">
              <a:latin typeface="Arial" panose="020B0604020202020204" pitchFamily="34" charset="0"/>
              <a:cs typeface="Arial" panose="020B0604020202020204" pitchFamily="34" charset="0"/>
            </a:endParaRPr>
          </a:p>
          <a:p>
            <a:pPr marL="295275" indent="-285750">
              <a:spcBef>
                <a:spcPts val="344"/>
              </a:spcBef>
              <a:buFont typeface="Arial" panose="020B0604020202020204" pitchFamily="34" charset="0"/>
              <a:buChar char="•"/>
              <a:tabLst>
                <a:tab pos="265271" algn="l"/>
                <a:tab pos="265748" algn="l"/>
              </a:tabLst>
            </a:pPr>
            <a:r>
              <a:rPr spc="-94" dirty="0" smtClean="0">
                <a:solidFill>
                  <a:srgbClr val="2E2A1F"/>
                </a:solidFill>
                <a:latin typeface="Arial" panose="020B0604020202020204" pitchFamily="34" charset="0"/>
                <a:cs typeface="Arial" panose="020B0604020202020204" pitchFamily="34" charset="0"/>
              </a:rPr>
              <a:t>Using </a:t>
            </a:r>
            <a:r>
              <a:rPr spc="-146" dirty="0">
                <a:solidFill>
                  <a:srgbClr val="2E2A1F"/>
                </a:solidFill>
                <a:latin typeface="Arial" panose="020B0604020202020204" pitchFamily="34" charset="0"/>
                <a:cs typeface="Arial" panose="020B0604020202020204" pitchFamily="34" charset="0"/>
              </a:rPr>
              <a:t>EAI </a:t>
            </a:r>
            <a:r>
              <a:rPr spc="-34" dirty="0">
                <a:solidFill>
                  <a:srgbClr val="2E2A1F"/>
                </a:solidFill>
                <a:latin typeface="Arial" panose="020B0604020202020204" pitchFamily="34" charset="0"/>
                <a:cs typeface="Arial" panose="020B0604020202020204" pitchFamily="34" charset="0"/>
              </a:rPr>
              <a:t>effectively </a:t>
            </a:r>
            <a:r>
              <a:rPr dirty="0">
                <a:solidFill>
                  <a:srgbClr val="2E2A1F"/>
                </a:solidFill>
                <a:latin typeface="Arial" panose="020B0604020202020204" pitchFamily="34" charset="0"/>
                <a:cs typeface="Arial" panose="020B0604020202020204" pitchFamily="34" charset="0"/>
              </a:rPr>
              <a:t>will </a:t>
            </a:r>
            <a:r>
              <a:rPr spc="-34" dirty="0">
                <a:solidFill>
                  <a:srgbClr val="2E2A1F"/>
                </a:solidFill>
                <a:latin typeface="Arial" panose="020B0604020202020204" pitchFamily="34" charset="0"/>
                <a:cs typeface="Arial" panose="020B0604020202020204" pitchFamily="34" charset="0"/>
              </a:rPr>
              <a:t>allow </a:t>
            </a:r>
            <a:r>
              <a:rPr spc="-105" dirty="0">
                <a:solidFill>
                  <a:srgbClr val="2E2A1F"/>
                </a:solidFill>
                <a:latin typeface="Arial" panose="020B0604020202020204" pitchFamily="34" charset="0"/>
                <a:cs typeface="Arial" panose="020B0604020202020204" pitchFamily="34" charset="0"/>
              </a:rPr>
              <a:t>us </a:t>
            </a:r>
            <a:r>
              <a:rPr spc="19" dirty="0">
                <a:solidFill>
                  <a:srgbClr val="2E2A1F"/>
                </a:solidFill>
                <a:latin typeface="Arial" panose="020B0604020202020204" pitchFamily="34" charset="0"/>
                <a:cs typeface="Arial" panose="020B0604020202020204" pitchFamily="34" charset="0"/>
              </a:rPr>
              <a:t>to </a:t>
            </a:r>
            <a:r>
              <a:rPr spc="-30" dirty="0">
                <a:solidFill>
                  <a:srgbClr val="2E2A1F"/>
                </a:solidFill>
                <a:latin typeface="Arial" panose="020B0604020202020204" pitchFamily="34" charset="0"/>
                <a:cs typeface="Arial" panose="020B0604020202020204" pitchFamily="34" charset="0"/>
              </a:rPr>
              <a:t>integrate </a:t>
            </a:r>
            <a:r>
              <a:rPr dirty="0">
                <a:solidFill>
                  <a:srgbClr val="2E2A1F"/>
                </a:solidFill>
                <a:latin typeface="Arial" panose="020B0604020202020204" pitchFamily="34" charset="0"/>
                <a:cs typeface="Arial" panose="020B0604020202020204" pitchFamily="34" charset="0"/>
              </a:rPr>
              <a:t>without</a:t>
            </a:r>
            <a:r>
              <a:rPr spc="-274" dirty="0">
                <a:solidFill>
                  <a:srgbClr val="2E2A1F"/>
                </a:solidFill>
                <a:latin typeface="Arial" panose="020B0604020202020204" pitchFamily="34" charset="0"/>
                <a:cs typeface="Arial" panose="020B0604020202020204" pitchFamily="34" charset="0"/>
              </a:rPr>
              <a:t> </a:t>
            </a:r>
            <a:r>
              <a:rPr spc="-68" dirty="0">
                <a:solidFill>
                  <a:srgbClr val="2E2A1F"/>
                </a:solidFill>
                <a:latin typeface="Arial" panose="020B0604020202020204" pitchFamily="34" charset="0"/>
                <a:cs typeface="Arial" panose="020B0604020202020204" pitchFamily="34" charset="0"/>
              </a:rPr>
              <a:t>making  </a:t>
            </a:r>
            <a:r>
              <a:rPr spc="-34" dirty="0">
                <a:solidFill>
                  <a:srgbClr val="2E2A1F"/>
                </a:solidFill>
                <a:latin typeface="Arial" panose="020B0604020202020204" pitchFamily="34" charset="0"/>
                <a:cs typeface="Arial" panose="020B0604020202020204" pitchFamily="34" charset="0"/>
              </a:rPr>
              <a:t>major </a:t>
            </a:r>
            <a:r>
              <a:rPr spc="-101" dirty="0">
                <a:solidFill>
                  <a:srgbClr val="2E2A1F"/>
                </a:solidFill>
                <a:latin typeface="Arial" panose="020B0604020202020204" pitchFamily="34" charset="0"/>
                <a:cs typeface="Arial" panose="020B0604020202020204" pitchFamily="34" charset="0"/>
              </a:rPr>
              <a:t>changes </a:t>
            </a:r>
            <a:r>
              <a:rPr spc="23" dirty="0">
                <a:solidFill>
                  <a:srgbClr val="2E2A1F"/>
                </a:solidFill>
                <a:latin typeface="Arial" panose="020B0604020202020204" pitchFamily="34" charset="0"/>
                <a:cs typeface="Arial" panose="020B0604020202020204" pitchFamily="34" charset="0"/>
              </a:rPr>
              <a:t>to </a:t>
            </a:r>
            <a:r>
              <a:rPr spc="-23" dirty="0">
                <a:solidFill>
                  <a:srgbClr val="2E2A1F"/>
                </a:solidFill>
                <a:latin typeface="Arial" panose="020B0604020202020204" pitchFamily="34" charset="0"/>
                <a:cs typeface="Arial" panose="020B0604020202020204" pitchFamily="34" charset="0"/>
              </a:rPr>
              <a:t>our </a:t>
            </a:r>
            <a:r>
              <a:rPr spc="-26" dirty="0">
                <a:solidFill>
                  <a:srgbClr val="2E2A1F"/>
                </a:solidFill>
                <a:latin typeface="Arial" panose="020B0604020202020204" pitchFamily="34" charset="0"/>
                <a:cs typeface="Arial" panose="020B0604020202020204" pitchFamily="34" charset="0"/>
              </a:rPr>
              <a:t>current</a:t>
            </a:r>
            <a:r>
              <a:rPr spc="-266" dirty="0">
                <a:solidFill>
                  <a:srgbClr val="2E2A1F"/>
                </a:solidFill>
                <a:latin typeface="Arial" panose="020B0604020202020204" pitchFamily="34" charset="0"/>
                <a:cs typeface="Arial" panose="020B0604020202020204" pitchFamily="34" charset="0"/>
              </a:rPr>
              <a:t> </a:t>
            </a:r>
            <a:r>
              <a:rPr spc="-26" dirty="0" smtClean="0">
                <a:solidFill>
                  <a:srgbClr val="2E2A1F"/>
                </a:solidFill>
                <a:latin typeface="Arial" panose="020B0604020202020204" pitchFamily="34" charset="0"/>
                <a:cs typeface="Arial" panose="020B0604020202020204" pitchFamily="34" charset="0"/>
              </a:rPr>
              <a:t>infrastructure.</a:t>
            </a:r>
            <a:endParaRPr lang="en-US" spc="-26" dirty="0">
              <a:solidFill>
                <a:srgbClr val="2E2A1F"/>
              </a:solidFill>
              <a:latin typeface="Arial" panose="020B0604020202020204" pitchFamily="34" charset="0"/>
              <a:cs typeface="Arial" panose="020B0604020202020204" pitchFamily="34" charset="0"/>
            </a:endParaRPr>
          </a:p>
          <a:p>
            <a:pPr marL="9525">
              <a:spcBef>
                <a:spcPts val="344"/>
              </a:spcBef>
              <a:tabLst>
                <a:tab pos="265271" algn="l"/>
                <a:tab pos="265748" algn="l"/>
              </a:tabLst>
            </a:pPr>
            <a:endParaRPr lang="en-US" dirty="0">
              <a:latin typeface="Arial" panose="020B0604020202020204" pitchFamily="34" charset="0"/>
              <a:cs typeface="Arial" panose="020B0604020202020204" pitchFamily="34" charset="0"/>
            </a:endParaRPr>
          </a:p>
          <a:p>
            <a:pPr marL="752475" lvl="1" indent="-285750">
              <a:spcBef>
                <a:spcPts val="344"/>
              </a:spcBef>
              <a:buFont typeface="Arial" panose="020B0604020202020204" pitchFamily="34" charset="0"/>
              <a:buChar char="•"/>
              <a:tabLst>
                <a:tab pos="265271" algn="l"/>
                <a:tab pos="265748" algn="l"/>
              </a:tabLst>
            </a:pPr>
            <a:r>
              <a:rPr lang="en-US" sz="2000" spc="-26" dirty="0" smtClean="0">
                <a:solidFill>
                  <a:srgbClr val="2E2A1F"/>
                </a:solidFill>
                <a:latin typeface="Arial" panose="020B0604020202020204" pitchFamily="34" charset="0"/>
                <a:cs typeface="Arial" panose="020B0604020202020204" pitchFamily="34" charset="0"/>
              </a:rPr>
              <a:t>What is EAI?</a:t>
            </a:r>
          </a:p>
          <a:p>
            <a:pPr marL="295275" indent="-285750">
              <a:spcBef>
                <a:spcPts val="344"/>
              </a:spcBef>
              <a:buFont typeface="Arial" panose="020B0604020202020204" pitchFamily="34" charset="0"/>
              <a:buChar char="•"/>
              <a:tabLst>
                <a:tab pos="265271" algn="l"/>
                <a:tab pos="265748" algn="l"/>
              </a:tabLst>
            </a:pPr>
            <a:r>
              <a:rPr lang="en-US" spc="-60" dirty="0" smtClean="0">
                <a:solidFill>
                  <a:srgbClr val="2E2A1F"/>
                </a:solidFill>
                <a:latin typeface="Arial"/>
                <a:cs typeface="Arial"/>
              </a:rPr>
              <a:t>Integrates </a:t>
            </a:r>
            <a:r>
              <a:rPr lang="en-US" spc="-60" dirty="0">
                <a:solidFill>
                  <a:srgbClr val="2E2A1F"/>
                </a:solidFill>
                <a:latin typeface="Arial"/>
                <a:cs typeface="Arial"/>
              </a:rPr>
              <a:t>applications </a:t>
            </a:r>
            <a:r>
              <a:rPr lang="en-US" spc="-83" dirty="0">
                <a:solidFill>
                  <a:srgbClr val="2E2A1F"/>
                </a:solidFill>
                <a:latin typeface="Arial"/>
                <a:cs typeface="Arial"/>
              </a:rPr>
              <a:t>and </a:t>
            </a:r>
            <a:r>
              <a:rPr lang="en-US" spc="-49" dirty="0">
                <a:solidFill>
                  <a:srgbClr val="2E2A1F"/>
                </a:solidFill>
                <a:latin typeface="Arial"/>
                <a:cs typeface="Arial"/>
              </a:rPr>
              <a:t>enterprise </a:t>
            </a:r>
            <a:r>
              <a:rPr lang="en-US" spc="-56" dirty="0">
                <a:solidFill>
                  <a:srgbClr val="2E2A1F"/>
                </a:solidFill>
                <a:latin typeface="Arial"/>
                <a:cs typeface="Arial"/>
              </a:rPr>
              <a:t>data </a:t>
            </a:r>
            <a:r>
              <a:rPr lang="en-US" spc="-98" dirty="0">
                <a:solidFill>
                  <a:srgbClr val="2E2A1F"/>
                </a:solidFill>
                <a:latin typeface="Arial"/>
                <a:cs typeface="Arial"/>
              </a:rPr>
              <a:t>sources </a:t>
            </a:r>
            <a:r>
              <a:rPr lang="en-US" spc="-113" dirty="0">
                <a:solidFill>
                  <a:srgbClr val="2E2A1F"/>
                </a:solidFill>
                <a:latin typeface="Arial"/>
                <a:cs typeface="Arial"/>
              </a:rPr>
              <a:t>so </a:t>
            </a:r>
            <a:r>
              <a:rPr lang="en-US" spc="-4" dirty="0">
                <a:solidFill>
                  <a:srgbClr val="2E2A1F"/>
                </a:solidFill>
                <a:latin typeface="Arial"/>
                <a:cs typeface="Arial"/>
              </a:rPr>
              <a:t>that  </a:t>
            </a:r>
            <a:r>
              <a:rPr lang="en-US" spc="-41" dirty="0">
                <a:solidFill>
                  <a:srgbClr val="2E2A1F"/>
                </a:solidFill>
                <a:latin typeface="Arial"/>
                <a:cs typeface="Arial"/>
              </a:rPr>
              <a:t>they </a:t>
            </a:r>
            <a:r>
              <a:rPr lang="en-US" spc="-109" dirty="0">
                <a:solidFill>
                  <a:srgbClr val="2E2A1F"/>
                </a:solidFill>
                <a:latin typeface="Arial"/>
                <a:cs typeface="Arial"/>
              </a:rPr>
              <a:t>can </a:t>
            </a:r>
            <a:r>
              <a:rPr lang="en-US" spc="-79" dirty="0">
                <a:solidFill>
                  <a:srgbClr val="2E2A1F"/>
                </a:solidFill>
                <a:latin typeface="Arial"/>
                <a:cs typeface="Arial"/>
              </a:rPr>
              <a:t>easily </a:t>
            </a:r>
            <a:r>
              <a:rPr lang="en-US" spc="-90" dirty="0">
                <a:solidFill>
                  <a:srgbClr val="2E2A1F"/>
                </a:solidFill>
                <a:latin typeface="Arial"/>
                <a:cs typeface="Arial"/>
              </a:rPr>
              <a:t>share </a:t>
            </a:r>
            <a:r>
              <a:rPr lang="en-US" spc="-101" dirty="0">
                <a:solidFill>
                  <a:srgbClr val="2E2A1F"/>
                </a:solidFill>
                <a:latin typeface="Arial"/>
                <a:cs typeface="Arial"/>
              </a:rPr>
              <a:t>business </a:t>
            </a:r>
            <a:r>
              <a:rPr lang="en-US" spc="-109" dirty="0">
                <a:solidFill>
                  <a:srgbClr val="2E2A1F"/>
                </a:solidFill>
                <a:latin typeface="Arial"/>
                <a:cs typeface="Arial"/>
              </a:rPr>
              <a:t>processes </a:t>
            </a:r>
            <a:r>
              <a:rPr lang="en-US" spc="-83" dirty="0">
                <a:solidFill>
                  <a:srgbClr val="2E2A1F"/>
                </a:solidFill>
                <a:latin typeface="Arial"/>
                <a:cs typeface="Arial"/>
              </a:rPr>
              <a:t>and</a:t>
            </a:r>
            <a:r>
              <a:rPr lang="en-US" spc="-109" dirty="0">
                <a:solidFill>
                  <a:srgbClr val="2E2A1F"/>
                </a:solidFill>
                <a:latin typeface="Arial"/>
                <a:cs typeface="Arial"/>
              </a:rPr>
              <a:t> </a:t>
            </a:r>
            <a:r>
              <a:rPr lang="en-US" spc="-60" dirty="0" smtClean="0">
                <a:solidFill>
                  <a:srgbClr val="2E2A1F"/>
                </a:solidFill>
                <a:latin typeface="Arial"/>
                <a:cs typeface="Arial"/>
              </a:rPr>
              <a:t>data</a:t>
            </a:r>
            <a:endParaRPr lang="en-US" dirty="0" smtClean="0">
              <a:latin typeface="Arial"/>
              <a:cs typeface="Arial"/>
            </a:endParaRPr>
          </a:p>
          <a:p>
            <a:pPr marL="295275" indent="-285750">
              <a:spcBef>
                <a:spcPts val="344"/>
              </a:spcBef>
              <a:buFont typeface="Arial" panose="020B0604020202020204" pitchFamily="34" charset="0"/>
              <a:buChar char="•"/>
              <a:tabLst>
                <a:tab pos="265271" algn="l"/>
                <a:tab pos="265748" algn="l"/>
              </a:tabLst>
            </a:pPr>
            <a:r>
              <a:rPr lang="en-US" spc="-38" dirty="0" smtClean="0">
                <a:solidFill>
                  <a:srgbClr val="2E2A1F"/>
                </a:solidFill>
                <a:latin typeface="Arial"/>
                <a:cs typeface="Arial"/>
              </a:rPr>
              <a:t>Integration </a:t>
            </a:r>
            <a:r>
              <a:rPr lang="en-US" spc="-86" dirty="0">
                <a:solidFill>
                  <a:srgbClr val="2E2A1F"/>
                </a:solidFill>
                <a:latin typeface="Arial"/>
                <a:cs typeface="Arial"/>
              </a:rPr>
              <a:t>is </a:t>
            </a:r>
            <a:r>
              <a:rPr lang="en-US" spc="-68" dirty="0">
                <a:solidFill>
                  <a:srgbClr val="2E2A1F"/>
                </a:solidFill>
                <a:latin typeface="Arial"/>
                <a:cs typeface="Arial"/>
              </a:rPr>
              <a:t>done </a:t>
            </a:r>
            <a:r>
              <a:rPr lang="en-US" dirty="0">
                <a:solidFill>
                  <a:srgbClr val="2E2A1F"/>
                </a:solidFill>
                <a:latin typeface="Arial"/>
                <a:cs typeface="Arial"/>
              </a:rPr>
              <a:t>without </a:t>
            </a:r>
            <a:r>
              <a:rPr lang="en-US" spc="-53" dirty="0">
                <a:solidFill>
                  <a:srgbClr val="2E2A1F"/>
                </a:solidFill>
                <a:latin typeface="Arial"/>
                <a:cs typeface="Arial"/>
              </a:rPr>
              <a:t>significant </a:t>
            </a:r>
            <a:r>
              <a:rPr lang="en-US" spc="-116" dirty="0">
                <a:solidFill>
                  <a:srgbClr val="2E2A1F"/>
                </a:solidFill>
                <a:latin typeface="Arial"/>
                <a:cs typeface="Arial"/>
              </a:rPr>
              <a:t>changes </a:t>
            </a:r>
            <a:r>
              <a:rPr lang="en-US" spc="-4" dirty="0">
                <a:solidFill>
                  <a:srgbClr val="2E2A1F"/>
                </a:solidFill>
                <a:latin typeface="Arial"/>
                <a:cs typeface="Arial"/>
              </a:rPr>
              <a:t>of</a:t>
            </a:r>
            <a:r>
              <a:rPr lang="en-US" spc="-221" dirty="0">
                <a:solidFill>
                  <a:srgbClr val="2E2A1F"/>
                </a:solidFill>
                <a:latin typeface="Arial"/>
                <a:cs typeface="Arial"/>
              </a:rPr>
              <a:t> </a:t>
            </a:r>
            <a:r>
              <a:rPr lang="en-US" spc="-60" dirty="0">
                <a:solidFill>
                  <a:srgbClr val="2E2A1F"/>
                </a:solidFill>
                <a:latin typeface="Arial"/>
                <a:cs typeface="Arial"/>
              </a:rPr>
              <a:t>applications  </a:t>
            </a:r>
            <a:r>
              <a:rPr lang="en-US" spc="-83" dirty="0">
                <a:solidFill>
                  <a:srgbClr val="2E2A1F"/>
                </a:solidFill>
                <a:latin typeface="Arial"/>
                <a:cs typeface="Arial"/>
              </a:rPr>
              <a:t>and </a:t>
            </a:r>
            <a:r>
              <a:rPr lang="en-US" spc="-60" dirty="0">
                <a:solidFill>
                  <a:srgbClr val="2E2A1F"/>
                </a:solidFill>
                <a:latin typeface="Arial"/>
                <a:cs typeface="Arial"/>
              </a:rPr>
              <a:t>data</a:t>
            </a:r>
            <a:r>
              <a:rPr lang="en-US" spc="-101" dirty="0">
                <a:solidFill>
                  <a:srgbClr val="2E2A1F"/>
                </a:solidFill>
                <a:latin typeface="Arial"/>
                <a:cs typeface="Arial"/>
              </a:rPr>
              <a:t> </a:t>
            </a:r>
            <a:r>
              <a:rPr lang="en-US" spc="-98" dirty="0">
                <a:solidFill>
                  <a:srgbClr val="2E2A1F"/>
                </a:solidFill>
                <a:latin typeface="Arial"/>
                <a:cs typeface="Arial"/>
              </a:rPr>
              <a:t>sources</a:t>
            </a:r>
            <a:endParaRPr lang="en-US" dirty="0">
              <a:latin typeface="Arial"/>
              <a:cs typeface="Arial"/>
            </a:endParaRPr>
          </a:p>
          <a:p>
            <a:pPr marL="352425" marR="155258" lvl="1">
              <a:lnSpc>
                <a:spcPts val="1943"/>
              </a:lnSpc>
              <a:spcBef>
                <a:spcPts val="480"/>
              </a:spcBef>
              <a:tabLst>
                <a:tab pos="565309" algn="l"/>
                <a:tab pos="565785" algn="l"/>
              </a:tabLst>
            </a:pPr>
            <a:endParaRPr lang="en-US" sz="1600" spc="-26" dirty="0" smtClean="0">
              <a:solidFill>
                <a:srgbClr val="2E2A1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73615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IN AN ENTERPRISE</a:t>
            </a:r>
            <a:endParaRPr lang="en-US" dirty="0"/>
          </a:p>
        </p:txBody>
      </p:sp>
      <p:sp>
        <p:nvSpPr>
          <p:cNvPr id="3" name="Content Placeholder 2"/>
          <p:cNvSpPr>
            <a:spLocks noGrp="1"/>
          </p:cNvSpPr>
          <p:nvPr>
            <p:ph idx="1"/>
          </p:nvPr>
        </p:nvSpPr>
        <p:spPr/>
        <p:txBody>
          <a:bodyPr>
            <a:normAutofit/>
          </a:bodyPr>
          <a:lstStyle/>
          <a:p>
            <a:r>
              <a:rPr lang="en-US" dirty="0" smtClean="0"/>
              <a:t>MANUFACTURING</a:t>
            </a:r>
          </a:p>
          <a:p>
            <a:pPr lvl="1"/>
            <a:r>
              <a:rPr lang="en-US" dirty="0" smtClean="0"/>
              <a:t>PROCESS – SIMPLE/</a:t>
            </a:r>
          </a:p>
          <a:p>
            <a:pPr lvl="1"/>
            <a:r>
              <a:rPr lang="en-US" dirty="0" smtClean="0"/>
              <a:t>PRODUCTS</a:t>
            </a:r>
          </a:p>
          <a:p>
            <a:pPr lvl="1"/>
            <a:r>
              <a:rPr lang="en-US" dirty="0" smtClean="0"/>
              <a:t>TOOLS</a:t>
            </a:r>
          </a:p>
          <a:p>
            <a:pPr lvl="1"/>
            <a:r>
              <a:rPr lang="en-US" dirty="0" smtClean="0"/>
              <a:t>MANUFACTURING OPERATIONS MANAGEMENT EG AIRCRAFT MANUFACTURING</a:t>
            </a:r>
          </a:p>
          <a:p>
            <a:pPr lvl="2"/>
            <a:r>
              <a:rPr lang="en-US" dirty="0" smtClean="0"/>
              <a:t>STRUCTURE OF MANUFACTURING OPERATION</a:t>
            </a:r>
          </a:p>
          <a:p>
            <a:pPr lvl="2"/>
            <a:r>
              <a:rPr lang="en-US" dirty="0" smtClean="0"/>
              <a:t>MANUFACTURING CELL CYCLE</a:t>
            </a:r>
          </a:p>
          <a:p>
            <a:pPr lvl="2"/>
            <a:r>
              <a:rPr lang="en-US" dirty="0" smtClean="0"/>
              <a:t>INTEGRATED MANUFACTURING SYSTEM</a:t>
            </a:r>
          </a:p>
          <a:p>
            <a:pPr lvl="1"/>
            <a:r>
              <a:rPr lang="en-US" dirty="0" smtClean="0"/>
              <a:t>ASSEMBLING</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17404117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721360"/>
            <a:ext cx="9093407" cy="1066800"/>
          </a:xfrm>
        </p:spPr>
        <p:txBody>
          <a:bodyPr/>
          <a:lstStyle/>
          <a:p>
            <a:r>
              <a:rPr lang="en-US" dirty="0" smtClean="0"/>
              <a:t>TYPES OF PRODUCTION</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55</a:t>
            </a:fld>
            <a:endParaRPr lang="en-US" dirty="0"/>
          </a:p>
        </p:txBody>
      </p:sp>
      <p:graphicFrame>
        <p:nvGraphicFramePr>
          <p:cNvPr id="5" name="Diagram 4"/>
          <p:cNvGraphicFramePr/>
          <p:nvPr>
            <p:extLst>
              <p:ext uri="{D42A27DB-BD31-4B8C-83A1-F6EECF244321}">
                <p14:modId xmlns:p14="http://schemas.microsoft.com/office/powerpoint/2010/main" val="2611717761"/>
              </p:ext>
            </p:extLst>
          </p:nvPr>
        </p:nvGraphicFramePr>
        <p:xfrm>
          <a:off x="2001520" y="2455333"/>
          <a:ext cx="7101840" cy="40877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02579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515939894"/>
              </p:ext>
            </p:extLst>
          </p:nvPr>
        </p:nvGraphicFramePr>
        <p:xfrm>
          <a:off x="1016001" y="1501986"/>
          <a:ext cx="10316978" cy="6138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US" dirty="0" smtClean="0"/>
              <a:t>PRODUCTION TASKS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19805284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REQUIREMENTS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57</a:t>
            </a:fld>
            <a:endParaRPr lang="en-US" dirty="0"/>
          </a:p>
        </p:txBody>
      </p:sp>
      <p:graphicFrame>
        <p:nvGraphicFramePr>
          <p:cNvPr id="9" name="Diagram 8"/>
          <p:cNvGraphicFramePr/>
          <p:nvPr>
            <p:extLst>
              <p:ext uri="{D42A27DB-BD31-4B8C-83A1-F6EECF244321}">
                <p14:modId xmlns:p14="http://schemas.microsoft.com/office/powerpoint/2010/main" val="769456833"/>
              </p:ext>
            </p:extLst>
          </p:nvPr>
        </p:nvGraphicFramePr>
        <p:xfrm>
          <a:off x="1239520" y="2712720"/>
          <a:ext cx="10281920" cy="3779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46337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137983642"/>
              </p:ext>
            </p:extLst>
          </p:nvPr>
        </p:nvGraphicFramePr>
        <p:xfrm>
          <a:off x="457200" y="2438400"/>
          <a:ext cx="11287760" cy="4277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US" dirty="0" smtClean="0"/>
              <a:t>CONTROLLING OPERATIONS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20334884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573" y="757803"/>
            <a:ext cx="4048818" cy="563616"/>
          </a:xfrm>
          <a:prstGeom prst="rect">
            <a:avLst/>
          </a:prstGeom>
        </p:spPr>
        <p:txBody>
          <a:bodyPr vert="horz" wrap="square" lIns="0" tIns="9525" rIns="0" bIns="0" rtlCol="0" anchor="ctr">
            <a:spAutoFit/>
          </a:bodyPr>
          <a:lstStyle/>
          <a:p>
            <a:pPr marL="9525">
              <a:spcBef>
                <a:spcPts val="75"/>
              </a:spcBef>
            </a:pPr>
            <a:r>
              <a:rPr spc="-45" dirty="0"/>
              <a:t>Architectures</a:t>
            </a:r>
          </a:p>
        </p:txBody>
      </p:sp>
      <p:sp>
        <p:nvSpPr>
          <p:cNvPr id="11" name="Slide Number Placeholder 10"/>
          <p:cNvSpPr>
            <a:spLocks noGrp="1"/>
          </p:cNvSpPr>
          <p:nvPr>
            <p:ph type="sldNum" sz="quarter" idx="12"/>
          </p:nvPr>
        </p:nvSpPr>
        <p:spPr/>
        <p:txBody>
          <a:bodyPr/>
          <a:lstStyle/>
          <a:p>
            <a:fld id="{D57F1E4F-1CFF-5643-939E-217C01CDF565}" type="slidenum">
              <a:rPr lang="en-US" smtClean="0"/>
              <a:pPr/>
              <a:t>59</a:t>
            </a:fld>
            <a:endParaRPr lang="en-US" dirty="0"/>
          </a:p>
        </p:txBody>
      </p:sp>
      <p:sp>
        <p:nvSpPr>
          <p:cNvPr id="4" name="object 4"/>
          <p:cNvSpPr/>
          <p:nvPr/>
        </p:nvSpPr>
        <p:spPr>
          <a:xfrm>
            <a:off x="9065894" y="4236719"/>
            <a:ext cx="52388" cy="297180"/>
          </a:xfrm>
          <a:custGeom>
            <a:avLst/>
            <a:gdLst/>
            <a:ahLst/>
            <a:cxnLst/>
            <a:rect l="l" t="t" r="r" b="b"/>
            <a:pathLst>
              <a:path w="69850" h="396239">
                <a:moveTo>
                  <a:pt x="69850" y="0"/>
                </a:moveTo>
                <a:lnTo>
                  <a:pt x="43934" y="5913"/>
                </a:lnTo>
                <a:lnTo>
                  <a:pt x="21590" y="21589"/>
                </a:lnTo>
                <a:lnTo>
                  <a:pt x="5913" y="43934"/>
                </a:lnTo>
                <a:lnTo>
                  <a:pt x="0" y="69849"/>
                </a:lnTo>
                <a:lnTo>
                  <a:pt x="0" y="325119"/>
                </a:lnTo>
                <a:lnTo>
                  <a:pt x="5913" y="351234"/>
                </a:lnTo>
                <a:lnTo>
                  <a:pt x="21590" y="374014"/>
                </a:lnTo>
                <a:lnTo>
                  <a:pt x="43934" y="390128"/>
                </a:lnTo>
                <a:lnTo>
                  <a:pt x="69850" y="396239"/>
                </a:lnTo>
              </a:path>
            </a:pathLst>
          </a:custGeom>
          <a:ln w="19048">
            <a:solidFill>
              <a:srgbClr val="FFFFFF"/>
            </a:solidFill>
          </a:ln>
        </p:spPr>
        <p:txBody>
          <a:bodyPr wrap="square" lIns="0" tIns="0" rIns="0" bIns="0" rtlCol="0"/>
          <a:lstStyle/>
          <a:p>
            <a:endParaRPr sz="1350" dirty="0"/>
          </a:p>
        </p:txBody>
      </p:sp>
      <p:grpSp>
        <p:nvGrpSpPr>
          <p:cNvPr id="5" name="object 5"/>
          <p:cNvGrpSpPr/>
          <p:nvPr/>
        </p:nvGrpSpPr>
        <p:grpSpPr>
          <a:xfrm>
            <a:off x="9416891" y="4229576"/>
            <a:ext cx="67628" cy="311468"/>
            <a:chOff x="8999855" y="5639435"/>
            <a:chExt cx="90170" cy="415290"/>
          </a:xfrm>
        </p:grpSpPr>
        <p:sp>
          <p:nvSpPr>
            <p:cNvPr id="6" name="object 6"/>
            <p:cNvSpPr/>
            <p:nvPr/>
          </p:nvSpPr>
          <p:spPr>
            <a:xfrm>
              <a:off x="9080499" y="6035675"/>
              <a:ext cx="0" cy="19050"/>
            </a:xfrm>
            <a:custGeom>
              <a:avLst/>
              <a:gdLst/>
              <a:ahLst/>
              <a:cxnLst/>
              <a:rect l="l" t="t" r="r" b="b"/>
              <a:pathLst>
                <a:path h="19050">
                  <a:moveTo>
                    <a:pt x="0" y="19048"/>
                  </a:moveTo>
                  <a:lnTo>
                    <a:pt x="0" y="0"/>
                  </a:lnTo>
                  <a:lnTo>
                    <a:pt x="0" y="19048"/>
                  </a:lnTo>
                  <a:close/>
                </a:path>
              </a:pathLst>
            </a:custGeom>
            <a:solidFill>
              <a:srgbClr val="FFFFFF"/>
            </a:solidFill>
          </p:spPr>
          <p:txBody>
            <a:bodyPr wrap="square" lIns="0" tIns="0" rIns="0" bIns="0" rtlCol="0"/>
            <a:lstStyle/>
            <a:p>
              <a:endParaRPr sz="1350" dirty="0"/>
            </a:p>
          </p:txBody>
        </p:sp>
        <p:sp>
          <p:nvSpPr>
            <p:cNvPr id="7" name="object 7"/>
            <p:cNvSpPr/>
            <p:nvPr/>
          </p:nvSpPr>
          <p:spPr>
            <a:xfrm>
              <a:off x="9009379" y="5648959"/>
              <a:ext cx="71120" cy="396240"/>
            </a:xfrm>
            <a:custGeom>
              <a:avLst/>
              <a:gdLst/>
              <a:ahLst/>
              <a:cxnLst/>
              <a:rect l="l" t="t" r="r" b="b"/>
              <a:pathLst>
                <a:path w="71120" h="396239">
                  <a:moveTo>
                    <a:pt x="0" y="396239"/>
                  </a:moveTo>
                  <a:lnTo>
                    <a:pt x="26114" y="390128"/>
                  </a:lnTo>
                  <a:lnTo>
                    <a:pt x="48895" y="374014"/>
                  </a:lnTo>
                  <a:lnTo>
                    <a:pt x="65008" y="351234"/>
                  </a:lnTo>
                  <a:lnTo>
                    <a:pt x="71120" y="325119"/>
                  </a:lnTo>
                  <a:lnTo>
                    <a:pt x="71120" y="69849"/>
                  </a:lnTo>
                  <a:lnTo>
                    <a:pt x="65008" y="43934"/>
                  </a:lnTo>
                  <a:lnTo>
                    <a:pt x="48895" y="21589"/>
                  </a:lnTo>
                  <a:lnTo>
                    <a:pt x="26114" y="5913"/>
                  </a:lnTo>
                  <a:lnTo>
                    <a:pt x="0" y="0"/>
                  </a:lnTo>
                </a:path>
              </a:pathLst>
            </a:custGeom>
            <a:ln w="19048">
              <a:solidFill>
                <a:srgbClr val="FFFFFF"/>
              </a:solidFill>
            </a:ln>
          </p:spPr>
          <p:txBody>
            <a:bodyPr wrap="square" lIns="0" tIns="0" rIns="0" bIns="0" rtlCol="0"/>
            <a:lstStyle/>
            <a:p>
              <a:endParaRPr sz="1350" dirty="0"/>
            </a:p>
          </p:txBody>
        </p:sp>
        <p:sp>
          <p:nvSpPr>
            <p:cNvPr id="8" name="object 8"/>
            <p:cNvSpPr/>
            <p:nvPr/>
          </p:nvSpPr>
          <p:spPr>
            <a:xfrm>
              <a:off x="9080499" y="6035675"/>
              <a:ext cx="0" cy="19050"/>
            </a:xfrm>
            <a:custGeom>
              <a:avLst/>
              <a:gdLst/>
              <a:ahLst/>
              <a:cxnLst/>
              <a:rect l="l" t="t" r="r" b="b"/>
              <a:pathLst>
                <a:path h="19050">
                  <a:moveTo>
                    <a:pt x="0" y="19048"/>
                  </a:moveTo>
                  <a:lnTo>
                    <a:pt x="0" y="0"/>
                  </a:lnTo>
                  <a:lnTo>
                    <a:pt x="0" y="19048"/>
                  </a:lnTo>
                  <a:close/>
                </a:path>
              </a:pathLst>
            </a:custGeom>
            <a:solidFill>
              <a:srgbClr val="FFFFFF"/>
            </a:solidFill>
          </p:spPr>
          <p:txBody>
            <a:bodyPr wrap="square" lIns="0" tIns="0" rIns="0" bIns="0" rtlCol="0"/>
            <a:lstStyle/>
            <a:p>
              <a:endParaRPr sz="1350" dirty="0"/>
            </a:p>
          </p:txBody>
        </p:sp>
      </p:grpSp>
      <p:sp>
        <p:nvSpPr>
          <p:cNvPr id="9" name="object 9"/>
          <p:cNvSpPr txBox="1"/>
          <p:nvPr/>
        </p:nvSpPr>
        <p:spPr>
          <a:xfrm>
            <a:off x="9095423" y="4272915"/>
            <a:ext cx="352425" cy="217367"/>
          </a:xfrm>
          <a:prstGeom prst="rect">
            <a:avLst/>
          </a:prstGeom>
        </p:spPr>
        <p:txBody>
          <a:bodyPr vert="horz" wrap="square" lIns="0" tIns="9525" rIns="0" bIns="0" rtlCol="0">
            <a:spAutoFit/>
          </a:bodyPr>
          <a:lstStyle/>
          <a:p>
            <a:pPr marL="9525">
              <a:spcBef>
                <a:spcPts val="75"/>
              </a:spcBef>
            </a:pPr>
            <a:r>
              <a:rPr sz="1350" spc="-4" dirty="0">
                <a:solidFill>
                  <a:srgbClr val="FFFFFF"/>
                </a:solidFill>
                <a:latin typeface="Arial"/>
                <a:cs typeface="Arial"/>
              </a:rPr>
              <a:t>4/31</a:t>
            </a:r>
            <a:endParaRPr sz="1350" dirty="0">
              <a:latin typeface="Arial"/>
              <a:cs typeface="Arial"/>
            </a:endParaRPr>
          </a:p>
        </p:txBody>
      </p:sp>
      <p:sp>
        <p:nvSpPr>
          <p:cNvPr id="10" name="object 10"/>
          <p:cNvSpPr txBox="1"/>
          <p:nvPr/>
        </p:nvSpPr>
        <p:spPr>
          <a:xfrm>
            <a:off x="9177687" y="2344351"/>
            <a:ext cx="141064" cy="1534478"/>
          </a:xfrm>
          <a:prstGeom prst="rect">
            <a:avLst/>
          </a:prstGeom>
        </p:spPr>
        <p:txBody>
          <a:bodyPr vert="vert270" wrap="square" lIns="0" tIns="0" rIns="0" bIns="0" rtlCol="0">
            <a:spAutoFit/>
          </a:bodyPr>
          <a:lstStyle/>
          <a:p>
            <a:pPr marL="9525">
              <a:lnSpc>
                <a:spcPts val="1069"/>
              </a:lnSpc>
            </a:pPr>
            <a:r>
              <a:rPr sz="900" spc="-4" dirty="0">
                <a:solidFill>
                  <a:srgbClr val="DEDBB6"/>
                </a:solidFill>
                <a:latin typeface="Arial"/>
                <a:cs typeface="Arial"/>
              </a:rPr>
              <a:t>University </a:t>
            </a:r>
            <a:r>
              <a:rPr sz="900" spc="4" dirty="0">
                <a:solidFill>
                  <a:srgbClr val="DEDBB6"/>
                </a:solidFill>
                <a:latin typeface="Arial"/>
                <a:cs typeface="Arial"/>
              </a:rPr>
              <a:t>of </a:t>
            </a:r>
            <a:r>
              <a:rPr sz="900" dirty="0">
                <a:solidFill>
                  <a:srgbClr val="DEDBB6"/>
                </a:solidFill>
                <a:latin typeface="Arial"/>
                <a:cs typeface="Arial"/>
              </a:rPr>
              <a:t>Education</a:t>
            </a:r>
            <a:r>
              <a:rPr sz="900" spc="-38" dirty="0">
                <a:solidFill>
                  <a:srgbClr val="DEDBB6"/>
                </a:solidFill>
                <a:latin typeface="Arial"/>
                <a:cs typeface="Arial"/>
              </a:rPr>
              <a:t> </a:t>
            </a:r>
            <a:r>
              <a:rPr sz="900" spc="-4" dirty="0">
                <a:solidFill>
                  <a:srgbClr val="DEDBB6"/>
                </a:solidFill>
                <a:latin typeface="Arial"/>
                <a:cs typeface="Arial"/>
              </a:rPr>
              <a:t>Okara</a:t>
            </a:r>
            <a:endParaRPr sz="900" dirty="0">
              <a:latin typeface="Arial"/>
              <a:cs typeface="Arial"/>
            </a:endParaRPr>
          </a:p>
        </p:txBody>
      </p:sp>
      <p:graphicFrame>
        <p:nvGraphicFramePr>
          <p:cNvPr id="12" name="Diagram 11"/>
          <p:cNvGraphicFramePr/>
          <p:nvPr>
            <p:extLst>
              <p:ext uri="{D42A27DB-BD31-4B8C-83A1-F6EECF244321}">
                <p14:modId xmlns:p14="http://schemas.microsoft.com/office/powerpoint/2010/main" val="2987962659"/>
              </p:ext>
            </p:extLst>
          </p:nvPr>
        </p:nvGraphicFramePr>
        <p:xfrm>
          <a:off x="467360" y="2478564"/>
          <a:ext cx="11196320" cy="4124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5015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ERP Systems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4" name="Picture 3"/>
          <p:cNvPicPr>
            <a:picLocks noChangeAspect="1"/>
          </p:cNvPicPr>
          <p:nvPr/>
        </p:nvPicPr>
        <p:blipFill>
          <a:blip r:embed="rId2"/>
          <a:stretch>
            <a:fillRect/>
          </a:stretch>
        </p:blipFill>
        <p:spPr>
          <a:xfrm>
            <a:off x="741194" y="3379871"/>
            <a:ext cx="6814638" cy="2857500"/>
          </a:xfrm>
          <a:prstGeom prst="rect">
            <a:avLst/>
          </a:prstGeom>
        </p:spPr>
      </p:pic>
      <p:pic>
        <p:nvPicPr>
          <p:cNvPr id="5" name="Picture 4"/>
          <p:cNvPicPr>
            <a:picLocks noChangeAspect="1"/>
          </p:cNvPicPr>
          <p:nvPr/>
        </p:nvPicPr>
        <p:blipFill>
          <a:blip r:embed="rId3"/>
          <a:stretch>
            <a:fillRect/>
          </a:stretch>
        </p:blipFill>
        <p:spPr>
          <a:xfrm>
            <a:off x="7699811" y="2625892"/>
            <a:ext cx="3353329" cy="3478129"/>
          </a:xfrm>
          <a:prstGeom prst="rect">
            <a:avLst/>
          </a:prstGeom>
        </p:spPr>
      </p:pic>
    </p:spTree>
    <p:extLst>
      <p:ext uri="{BB962C8B-B14F-4D97-AF65-F5344CB8AC3E}">
        <p14:creationId xmlns:p14="http://schemas.microsoft.com/office/powerpoint/2010/main" val="246167599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4328" y="955231"/>
            <a:ext cx="5347681" cy="563616"/>
          </a:xfrm>
          <a:prstGeom prst="rect">
            <a:avLst/>
          </a:prstGeom>
        </p:spPr>
        <p:txBody>
          <a:bodyPr vert="horz" wrap="square" lIns="0" tIns="9525" rIns="0" bIns="0" rtlCol="0" anchor="ctr">
            <a:spAutoFit/>
          </a:bodyPr>
          <a:lstStyle/>
          <a:p>
            <a:pPr marL="9525">
              <a:spcBef>
                <a:spcPts val="75"/>
              </a:spcBef>
            </a:pPr>
            <a:r>
              <a:rPr spc="-86" dirty="0"/>
              <a:t>Multi-tier </a:t>
            </a:r>
            <a:r>
              <a:rPr spc="-45" dirty="0"/>
              <a:t>Architectures</a:t>
            </a:r>
          </a:p>
        </p:txBody>
      </p:sp>
      <p:sp>
        <p:nvSpPr>
          <p:cNvPr id="11" name="Slide Number Placeholder 10"/>
          <p:cNvSpPr>
            <a:spLocks noGrp="1"/>
          </p:cNvSpPr>
          <p:nvPr>
            <p:ph type="sldNum" sz="quarter" idx="12"/>
          </p:nvPr>
        </p:nvSpPr>
        <p:spPr/>
        <p:txBody>
          <a:bodyPr/>
          <a:lstStyle/>
          <a:p>
            <a:fld id="{D57F1E4F-1CFF-5643-939E-217C01CDF565}" type="slidenum">
              <a:rPr lang="en-US" smtClean="0"/>
              <a:pPr/>
              <a:t>60</a:t>
            </a:fld>
            <a:endParaRPr lang="en-US" dirty="0"/>
          </a:p>
        </p:txBody>
      </p:sp>
      <p:sp>
        <p:nvSpPr>
          <p:cNvPr id="3" name="object 3"/>
          <p:cNvSpPr txBox="1"/>
          <p:nvPr/>
        </p:nvSpPr>
        <p:spPr>
          <a:xfrm>
            <a:off x="1595120" y="3111590"/>
            <a:ext cx="8868525" cy="1473353"/>
          </a:xfrm>
          <a:prstGeom prst="rect">
            <a:avLst/>
          </a:prstGeom>
        </p:spPr>
        <p:txBody>
          <a:bodyPr vert="horz" wrap="square" lIns="0" tIns="29528" rIns="0" bIns="0" rtlCol="0">
            <a:spAutoFit/>
          </a:bodyPr>
          <a:lstStyle/>
          <a:p>
            <a:pPr marL="295275" marR="3810" indent="-285750" algn="just">
              <a:lnSpc>
                <a:spcPct val="91200"/>
              </a:lnSpc>
              <a:spcBef>
                <a:spcPts val="233"/>
              </a:spcBef>
              <a:buFont typeface="Arial" panose="020B0604020202020204" pitchFamily="34" charset="0"/>
              <a:buChar char="•"/>
            </a:pPr>
            <a:r>
              <a:rPr spc="-45" dirty="0">
                <a:cs typeface="Arial" panose="020B0604020202020204" pitchFamily="34" charset="0"/>
              </a:rPr>
              <a:t>In </a:t>
            </a:r>
            <a:r>
              <a:rPr spc="-38" dirty="0">
                <a:cs typeface="Arial" panose="020B0604020202020204" pitchFamily="34" charset="0"/>
              </a:rPr>
              <a:t>software </a:t>
            </a:r>
            <a:r>
              <a:rPr spc="-56" dirty="0">
                <a:cs typeface="Arial" panose="020B0604020202020204" pitchFamily="34" charset="0"/>
              </a:rPr>
              <a:t>engineering, </a:t>
            </a:r>
            <a:r>
              <a:rPr spc="-4" dirty="0">
                <a:cs typeface="Arial" panose="020B0604020202020204" pitchFamily="34" charset="0"/>
              </a:rPr>
              <a:t>multitier </a:t>
            </a:r>
            <a:r>
              <a:rPr spc="-4" dirty="0" smtClean="0">
                <a:cs typeface="Arial" panose="020B0604020202020204" pitchFamily="34" charset="0"/>
              </a:rPr>
              <a:t>architecture</a:t>
            </a:r>
            <a:r>
              <a:rPr lang="en-US" spc="-4" dirty="0" smtClean="0">
                <a:cs typeface="Arial" panose="020B0604020202020204" pitchFamily="34" charset="0"/>
              </a:rPr>
              <a:t>, </a:t>
            </a:r>
            <a:r>
              <a:rPr spc="-19" dirty="0" smtClean="0">
                <a:cs typeface="Arial" panose="020B0604020202020204" pitchFamily="34" charset="0"/>
              </a:rPr>
              <a:t>often </a:t>
            </a:r>
            <a:r>
              <a:rPr spc="-30" dirty="0">
                <a:cs typeface="Arial" panose="020B0604020202020204" pitchFamily="34" charset="0"/>
              </a:rPr>
              <a:t>referred </a:t>
            </a:r>
            <a:r>
              <a:rPr spc="19" dirty="0">
                <a:cs typeface="Arial" panose="020B0604020202020204" pitchFamily="34" charset="0"/>
              </a:rPr>
              <a:t>to </a:t>
            </a:r>
            <a:r>
              <a:rPr spc="-143" dirty="0">
                <a:cs typeface="Arial" panose="020B0604020202020204" pitchFamily="34" charset="0"/>
              </a:rPr>
              <a:t>as </a:t>
            </a:r>
            <a:r>
              <a:rPr i="1" dirty="0" smtClean="0">
                <a:cs typeface="Arial" panose="020B0604020202020204" pitchFamily="34" charset="0"/>
              </a:rPr>
              <a:t>n</a:t>
            </a:r>
            <a:r>
              <a:rPr lang="en-US" dirty="0" smtClean="0">
                <a:cs typeface="Arial" panose="020B0604020202020204" pitchFamily="34" charset="0"/>
              </a:rPr>
              <a:t>-</a:t>
            </a:r>
            <a:r>
              <a:rPr spc="-4" dirty="0" smtClean="0">
                <a:cs typeface="Arial" panose="020B0604020202020204" pitchFamily="34" charset="0"/>
              </a:rPr>
              <a:t>tier </a:t>
            </a:r>
            <a:r>
              <a:rPr spc="-8" dirty="0" smtClean="0">
                <a:cs typeface="Arial" panose="020B0604020202020204" pitchFamily="34" charset="0"/>
              </a:rPr>
              <a:t>architecture </a:t>
            </a:r>
            <a:r>
              <a:rPr spc="-83" dirty="0">
                <a:cs typeface="Arial" panose="020B0604020202020204" pitchFamily="34" charset="0"/>
              </a:rPr>
              <a:t>is </a:t>
            </a:r>
            <a:r>
              <a:rPr spc="-116" dirty="0">
                <a:cs typeface="Arial" panose="020B0604020202020204" pitchFamily="34" charset="0"/>
              </a:rPr>
              <a:t>a </a:t>
            </a:r>
            <a:r>
              <a:rPr spc="-49" dirty="0">
                <a:cs typeface="Arial" panose="020B0604020202020204" pitchFamily="34" charset="0"/>
              </a:rPr>
              <a:t>client–server </a:t>
            </a:r>
            <a:r>
              <a:rPr spc="-34" dirty="0">
                <a:cs typeface="Arial" panose="020B0604020202020204" pitchFamily="34" charset="0"/>
              </a:rPr>
              <a:t>architecture </a:t>
            </a:r>
            <a:r>
              <a:rPr spc="-23" dirty="0">
                <a:cs typeface="Arial" panose="020B0604020202020204" pitchFamily="34" charset="0"/>
              </a:rPr>
              <a:t>in </a:t>
            </a:r>
            <a:r>
              <a:rPr spc="-45" dirty="0">
                <a:cs typeface="Arial" panose="020B0604020202020204" pitchFamily="34" charset="0"/>
              </a:rPr>
              <a:t>which </a:t>
            </a:r>
            <a:r>
              <a:rPr spc="-41" dirty="0">
                <a:cs typeface="Arial" panose="020B0604020202020204" pitchFamily="34" charset="0"/>
              </a:rPr>
              <a:t>presentation,  application </a:t>
            </a:r>
            <a:r>
              <a:rPr spc="-75" dirty="0">
                <a:cs typeface="Arial" panose="020B0604020202020204" pitchFamily="34" charset="0"/>
              </a:rPr>
              <a:t>processing, </a:t>
            </a:r>
            <a:r>
              <a:rPr spc="-71" dirty="0">
                <a:cs typeface="Arial" panose="020B0604020202020204" pitchFamily="34" charset="0"/>
              </a:rPr>
              <a:t>and </a:t>
            </a:r>
            <a:r>
              <a:rPr spc="-49" dirty="0">
                <a:cs typeface="Arial" panose="020B0604020202020204" pitchFamily="34" charset="0"/>
              </a:rPr>
              <a:t>data </a:t>
            </a:r>
            <a:r>
              <a:rPr spc="-68" dirty="0">
                <a:cs typeface="Arial" panose="020B0604020202020204" pitchFamily="34" charset="0"/>
              </a:rPr>
              <a:t>management </a:t>
            </a:r>
            <a:r>
              <a:rPr spc="-38" dirty="0">
                <a:cs typeface="Arial" panose="020B0604020202020204" pitchFamily="34" charset="0"/>
              </a:rPr>
              <a:t>functions </a:t>
            </a:r>
            <a:r>
              <a:rPr spc="-64" dirty="0">
                <a:cs typeface="Arial" panose="020B0604020202020204" pitchFamily="34" charset="0"/>
              </a:rPr>
              <a:t>are physically  separated.</a:t>
            </a:r>
            <a:endParaRPr dirty="0">
              <a:cs typeface="Arial" panose="020B0604020202020204" pitchFamily="34" charset="0"/>
            </a:endParaRPr>
          </a:p>
          <a:p>
            <a:pPr marL="285750" indent="-285750">
              <a:spcBef>
                <a:spcPts val="23"/>
              </a:spcBef>
              <a:buFont typeface="Arial" panose="020B0604020202020204" pitchFamily="34" charset="0"/>
              <a:buChar char="•"/>
            </a:pPr>
            <a:endParaRPr dirty="0">
              <a:cs typeface="Arial" panose="020B0604020202020204" pitchFamily="34" charset="0"/>
            </a:endParaRPr>
          </a:p>
          <a:p>
            <a:pPr marL="295275" marR="304800" indent="-285750">
              <a:lnSpc>
                <a:spcPts val="1620"/>
              </a:lnSpc>
              <a:buFont typeface="Arial" panose="020B0604020202020204" pitchFamily="34" charset="0"/>
              <a:buChar char="•"/>
            </a:pPr>
            <a:r>
              <a:rPr spc="-113" dirty="0">
                <a:cs typeface="Arial" panose="020B0604020202020204" pitchFamily="34" charset="0"/>
              </a:rPr>
              <a:t>The </a:t>
            </a:r>
            <a:r>
              <a:rPr spc="-49" dirty="0">
                <a:cs typeface="Arial" panose="020B0604020202020204" pitchFamily="34" charset="0"/>
              </a:rPr>
              <a:t>most </a:t>
            </a:r>
            <a:r>
              <a:rPr spc="-60" dirty="0">
                <a:cs typeface="Arial" panose="020B0604020202020204" pitchFamily="34" charset="0"/>
              </a:rPr>
              <a:t>widespread </a:t>
            </a:r>
            <a:r>
              <a:rPr spc="-101" dirty="0">
                <a:cs typeface="Arial" panose="020B0604020202020204" pitchFamily="34" charset="0"/>
              </a:rPr>
              <a:t>use </a:t>
            </a:r>
            <a:r>
              <a:rPr spc="-4" dirty="0">
                <a:cs typeface="Arial" panose="020B0604020202020204" pitchFamily="34" charset="0"/>
              </a:rPr>
              <a:t>of </a:t>
            </a:r>
            <a:r>
              <a:rPr dirty="0">
                <a:cs typeface="Arial" panose="020B0604020202020204" pitchFamily="34" charset="0"/>
              </a:rPr>
              <a:t>multitier </a:t>
            </a:r>
            <a:r>
              <a:rPr spc="-34" dirty="0">
                <a:cs typeface="Arial" panose="020B0604020202020204" pitchFamily="34" charset="0"/>
              </a:rPr>
              <a:t>architecture </a:t>
            </a:r>
            <a:r>
              <a:rPr spc="-79" dirty="0">
                <a:cs typeface="Arial" panose="020B0604020202020204" pitchFamily="34" charset="0"/>
              </a:rPr>
              <a:t>is </a:t>
            </a:r>
            <a:r>
              <a:rPr spc="-19" dirty="0">
                <a:cs typeface="Arial" panose="020B0604020202020204" pitchFamily="34" charset="0"/>
              </a:rPr>
              <a:t>the</a:t>
            </a:r>
            <a:r>
              <a:rPr spc="-195" dirty="0">
                <a:cs typeface="Arial" panose="020B0604020202020204" pitchFamily="34" charset="0"/>
              </a:rPr>
              <a:t> </a:t>
            </a:r>
            <a:r>
              <a:rPr spc="-4" dirty="0">
                <a:cs typeface="Arial" panose="020B0604020202020204" pitchFamily="34" charset="0"/>
              </a:rPr>
              <a:t>three-tier  architecture</a:t>
            </a:r>
            <a:r>
              <a:rPr spc="-4" dirty="0" smtClean="0">
                <a:cs typeface="Arial" panose="020B0604020202020204" pitchFamily="34" charset="0"/>
              </a:rPr>
              <a:t>.</a:t>
            </a:r>
            <a:endParaRPr dirty="0">
              <a:cs typeface="Arial" panose="020B0604020202020204" pitchFamily="34" charset="0"/>
            </a:endParaRPr>
          </a:p>
        </p:txBody>
      </p:sp>
      <p:sp>
        <p:nvSpPr>
          <p:cNvPr id="4" name="object 4"/>
          <p:cNvSpPr/>
          <p:nvPr/>
        </p:nvSpPr>
        <p:spPr>
          <a:xfrm>
            <a:off x="9065894" y="4236719"/>
            <a:ext cx="52388" cy="297180"/>
          </a:xfrm>
          <a:custGeom>
            <a:avLst/>
            <a:gdLst/>
            <a:ahLst/>
            <a:cxnLst/>
            <a:rect l="l" t="t" r="r" b="b"/>
            <a:pathLst>
              <a:path w="69850" h="396239">
                <a:moveTo>
                  <a:pt x="69850" y="0"/>
                </a:moveTo>
                <a:lnTo>
                  <a:pt x="43934" y="5913"/>
                </a:lnTo>
                <a:lnTo>
                  <a:pt x="21590" y="21589"/>
                </a:lnTo>
                <a:lnTo>
                  <a:pt x="5913" y="43934"/>
                </a:lnTo>
                <a:lnTo>
                  <a:pt x="0" y="69849"/>
                </a:lnTo>
                <a:lnTo>
                  <a:pt x="0" y="325119"/>
                </a:lnTo>
                <a:lnTo>
                  <a:pt x="5913" y="351234"/>
                </a:lnTo>
                <a:lnTo>
                  <a:pt x="21590" y="374014"/>
                </a:lnTo>
                <a:lnTo>
                  <a:pt x="43934" y="390128"/>
                </a:lnTo>
                <a:lnTo>
                  <a:pt x="69850" y="396239"/>
                </a:lnTo>
              </a:path>
            </a:pathLst>
          </a:custGeom>
          <a:ln w="19048">
            <a:solidFill>
              <a:srgbClr val="FFFFFF"/>
            </a:solidFill>
          </a:ln>
        </p:spPr>
        <p:txBody>
          <a:bodyPr wrap="square" lIns="0" tIns="0" rIns="0" bIns="0" rtlCol="0"/>
          <a:lstStyle/>
          <a:p>
            <a:endParaRPr sz="1350" dirty="0"/>
          </a:p>
        </p:txBody>
      </p:sp>
      <p:grpSp>
        <p:nvGrpSpPr>
          <p:cNvPr id="5" name="object 5"/>
          <p:cNvGrpSpPr/>
          <p:nvPr/>
        </p:nvGrpSpPr>
        <p:grpSpPr>
          <a:xfrm>
            <a:off x="9416891" y="4229576"/>
            <a:ext cx="67628" cy="311468"/>
            <a:chOff x="8999855" y="5639435"/>
            <a:chExt cx="90170" cy="415290"/>
          </a:xfrm>
        </p:grpSpPr>
        <p:sp>
          <p:nvSpPr>
            <p:cNvPr id="6" name="object 6"/>
            <p:cNvSpPr/>
            <p:nvPr/>
          </p:nvSpPr>
          <p:spPr>
            <a:xfrm>
              <a:off x="9080499" y="6035675"/>
              <a:ext cx="0" cy="19050"/>
            </a:xfrm>
            <a:custGeom>
              <a:avLst/>
              <a:gdLst/>
              <a:ahLst/>
              <a:cxnLst/>
              <a:rect l="l" t="t" r="r" b="b"/>
              <a:pathLst>
                <a:path h="19050">
                  <a:moveTo>
                    <a:pt x="0" y="19048"/>
                  </a:moveTo>
                  <a:lnTo>
                    <a:pt x="0" y="0"/>
                  </a:lnTo>
                  <a:lnTo>
                    <a:pt x="0" y="19048"/>
                  </a:lnTo>
                  <a:close/>
                </a:path>
              </a:pathLst>
            </a:custGeom>
            <a:solidFill>
              <a:srgbClr val="FFFFFF"/>
            </a:solidFill>
          </p:spPr>
          <p:txBody>
            <a:bodyPr wrap="square" lIns="0" tIns="0" rIns="0" bIns="0" rtlCol="0"/>
            <a:lstStyle/>
            <a:p>
              <a:endParaRPr sz="1350" dirty="0"/>
            </a:p>
          </p:txBody>
        </p:sp>
        <p:sp>
          <p:nvSpPr>
            <p:cNvPr id="7" name="object 7"/>
            <p:cNvSpPr/>
            <p:nvPr/>
          </p:nvSpPr>
          <p:spPr>
            <a:xfrm>
              <a:off x="9009379" y="5648959"/>
              <a:ext cx="71120" cy="396240"/>
            </a:xfrm>
            <a:custGeom>
              <a:avLst/>
              <a:gdLst/>
              <a:ahLst/>
              <a:cxnLst/>
              <a:rect l="l" t="t" r="r" b="b"/>
              <a:pathLst>
                <a:path w="71120" h="396239">
                  <a:moveTo>
                    <a:pt x="0" y="396239"/>
                  </a:moveTo>
                  <a:lnTo>
                    <a:pt x="26114" y="390128"/>
                  </a:lnTo>
                  <a:lnTo>
                    <a:pt x="48895" y="374014"/>
                  </a:lnTo>
                  <a:lnTo>
                    <a:pt x="65008" y="351234"/>
                  </a:lnTo>
                  <a:lnTo>
                    <a:pt x="71120" y="325119"/>
                  </a:lnTo>
                  <a:lnTo>
                    <a:pt x="71120" y="69849"/>
                  </a:lnTo>
                  <a:lnTo>
                    <a:pt x="65008" y="43934"/>
                  </a:lnTo>
                  <a:lnTo>
                    <a:pt x="48895" y="21589"/>
                  </a:lnTo>
                  <a:lnTo>
                    <a:pt x="26114" y="5913"/>
                  </a:lnTo>
                  <a:lnTo>
                    <a:pt x="0" y="0"/>
                  </a:lnTo>
                </a:path>
              </a:pathLst>
            </a:custGeom>
            <a:ln w="19048">
              <a:solidFill>
                <a:srgbClr val="FFFFFF"/>
              </a:solidFill>
            </a:ln>
          </p:spPr>
          <p:txBody>
            <a:bodyPr wrap="square" lIns="0" tIns="0" rIns="0" bIns="0" rtlCol="0"/>
            <a:lstStyle/>
            <a:p>
              <a:endParaRPr sz="1350" dirty="0"/>
            </a:p>
          </p:txBody>
        </p:sp>
        <p:sp>
          <p:nvSpPr>
            <p:cNvPr id="8" name="object 8"/>
            <p:cNvSpPr/>
            <p:nvPr/>
          </p:nvSpPr>
          <p:spPr>
            <a:xfrm>
              <a:off x="9080499" y="6035675"/>
              <a:ext cx="0" cy="19050"/>
            </a:xfrm>
            <a:custGeom>
              <a:avLst/>
              <a:gdLst/>
              <a:ahLst/>
              <a:cxnLst/>
              <a:rect l="l" t="t" r="r" b="b"/>
              <a:pathLst>
                <a:path h="19050">
                  <a:moveTo>
                    <a:pt x="0" y="19048"/>
                  </a:moveTo>
                  <a:lnTo>
                    <a:pt x="0" y="0"/>
                  </a:lnTo>
                  <a:lnTo>
                    <a:pt x="0" y="19048"/>
                  </a:lnTo>
                  <a:close/>
                </a:path>
              </a:pathLst>
            </a:custGeom>
            <a:solidFill>
              <a:srgbClr val="FFFFFF"/>
            </a:solidFill>
          </p:spPr>
          <p:txBody>
            <a:bodyPr wrap="square" lIns="0" tIns="0" rIns="0" bIns="0" rtlCol="0"/>
            <a:lstStyle/>
            <a:p>
              <a:endParaRPr sz="1350" dirty="0"/>
            </a:p>
          </p:txBody>
        </p:sp>
      </p:grpSp>
      <p:sp>
        <p:nvSpPr>
          <p:cNvPr id="9" name="object 9"/>
          <p:cNvSpPr txBox="1"/>
          <p:nvPr/>
        </p:nvSpPr>
        <p:spPr>
          <a:xfrm>
            <a:off x="9095423" y="4272915"/>
            <a:ext cx="352425" cy="217367"/>
          </a:xfrm>
          <a:prstGeom prst="rect">
            <a:avLst/>
          </a:prstGeom>
        </p:spPr>
        <p:txBody>
          <a:bodyPr vert="horz" wrap="square" lIns="0" tIns="9525" rIns="0" bIns="0" rtlCol="0">
            <a:spAutoFit/>
          </a:bodyPr>
          <a:lstStyle/>
          <a:p>
            <a:pPr marL="9525">
              <a:spcBef>
                <a:spcPts val="75"/>
              </a:spcBef>
            </a:pPr>
            <a:r>
              <a:rPr sz="1350" spc="-4" dirty="0">
                <a:solidFill>
                  <a:srgbClr val="FFFFFF"/>
                </a:solidFill>
                <a:latin typeface="Arial"/>
                <a:cs typeface="Arial"/>
              </a:rPr>
              <a:t>6/31</a:t>
            </a:r>
            <a:endParaRPr sz="1350" dirty="0">
              <a:latin typeface="Arial"/>
              <a:cs typeface="Arial"/>
            </a:endParaRPr>
          </a:p>
        </p:txBody>
      </p:sp>
    </p:spTree>
    <p:extLst>
      <p:ext uri="{BB962C8B-B14F-4D97-AF65-F5344CB8AC3E}">
        <p14:creationId xmlns:p14="http://schemas.microsoft.com/office/powerpoint/2010/main" val="25698776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33215" y="713555"/>
            <a:ext cx="6571060" cy="563616"/>
          </a:xfrm>
          <a:prstGeom prst="rect">
            <a:avLst/>
          </a:prstGeom>
        </p:spPr>
        <p:txBody>
          <a:bodyPr vert="horz" wrap="square" lIns="0" tIns="9525" rIns="0" bIns="0" rtlCol="0" anchor="ctr">
            <a:spAutoFit/>
          </a:bodyPr>
          <a:lstStyle/>
          <a:p>
            <a:pPr marL="9525">
              <a:spcBef>
                <a:spcPts val="75"/>
              </a:spcBef>
            </a:pPr>
            <a:r>
              <a:rPr spc="-86" dirty="0"/>
              <a:t>Multi-tier </a:t>
            </a:r>
            <a:r>
              <a:rPr spc="-45" dirty="0"/>
              <a:t>Architectures</a:t>
            </a:r>
          </a:p>
        </p:txBody>
      </p:sp>
      <p:sp>
        <p:nvSpPr>
          <p:cNvPr id="899" name="Slide Number Placeholder 898"/>
          <p:cNvSpPr>
            <a:spLocks noGrp="1"/>
          </p:cNvSpPr>
          <p:nvPr>
            <p:ph type="sldNum" sz="quarter" idx="12"/>
          </p:nvPr>
        </p:nvSpPr>
        <p:spPr/>
        <p:txBody>
          <a:bodyPr/>
          <a:lstStyle/>
          <a:p>
            <a:fld id="{D57F1E4F-1CFF-5643-939E-217C01CDF565}" type="slidenum">
              <a:rPr lang="en-US" smtClean="0"/>
              <a:pPr/>
              <a:t>61</a:t>
            </a:fld>
            <a:endParaRPr lang="en-US" dirty="0"/>
          </a:p>
        </p:txBody>
      </p:sp>
      <p:sp>
        <p:nvSpPr>
          <p:cNvPr id="3" name="object 3"/>
          <p:cNvSpPr txBox="1"/>
          <p:nvPr/>
        </p:nvSpPr>
        <p:spPr>
          <a:xfrm>
            <a:off x="211473" y="2754776"/>
            <a:ext cx="4117900" cy="2624758"/>
          </a:xfrm>
          <a:prstGeom prst="rect">
            <a:avLst/>
          </a:prstGeom>
        </p:spPr>
        <p:txBody>
          <a:bodyPr vert="horz" wrap="square" lIns="0" tIns="61913" rIns="0" bIns="0" rtlCol="0">
            <a:spAutoFit/>
          </a:bodyPr>
          <a:lstStyle/>
          <a:p>
            <a:pPr marL="295275" indent="-285750">
              <a:spcBef>
                <a:spcPts val="488"/>
              </a:spcBef>
              <a:buClr>
                <a:srgbClr val="A8A47B"/>
              </a:buClr>
              <a:buFont typeface="Arial" panose="020B0604020202020204" pitchFamily="34" charset="0"/>
              <a:buChar char="•"/>
              <a:tabLst>
                <a:tab pos="180499" algn="l"/>
                <a:tab pos="180975" algn="l"/>
              </a:tabLst>
            </a:pPr>
            <a:r>
              <a:rPr lang="en-US" spc="-68" dirty="0" smtClean="0">
                <a:solidFill>
                  <a:srgbClr val="2E2A1F"/>
                </a:solidFill>
                <a:cs typeface="Arial"/>
              </a:rPr>
              <a:t>Business Logic is applied in the middle tier, and is Independent of the rest of the tiers.</a:t>
            </a:r>
          </a:p>
          <a:p>
            <a:pPr marL="295275" indent="-285750">
              <a:spcBef>
                <a:spcPts val="488"/>
              </a:spcBef>
              <a:buClr>
                <a:srgbClr val="A8A47B"/>
              </a:buClr>
              <a:buFont typeface="Arial" panose="020B0604020202020204" pitchFamily="34" charset="0"/>
              <a:buChar char="•"/>
              <a:tabLst>
                <a:tab pos="180499" algn="l"/>
                <a:tab pos="180975" algn="l"/>
              </a:tabLst>
            </a:pPr>
            <a:r>
              <a:rPr lang="en-US" spc="-8" dirty="0" smtClean="0">
                <a:solidFill>
                  <a:srgbClr val="2E2A1F"/>
                </a:solidFill>
                <a:cs typeface="Arial" panose="020B0604020202020204" pitchFamily="34" charset="0"/>
              </a:rPr>
              <a:t>Data-tier</a:t>
            </a:r>
            <a:r>
              <a:rPr lang="en-US" b="1" spc="-8" dirty="0" smtClean="0">
                <a:solidFill>
                  <a:srgbClr val="2E2A1F"/>
                </a:solidFill>
                <a:cs typeface="Arial" panose="020B0604020202020204" pitchFamily="34" charset="0"/>
              </a:rPr>
              <a:t> </a:t>
            </a:r>
            <a:r>
              <a:rPr lang="en-US" spc="-38" dirty="0">
                <a:solidFill>
                  <a:srgbClr val="2E2A1F"/>
                </a:solidFill>
                <a:cs typeface="Arial" panose="020B0604020202020204" pitchFamily="34" charset="0"/>
              </a:rPr>
              <a:t>application </a:t>
            </a:r>
            <a:r>
              <a:rPr lang="en-US" spc="-71" dirty="0" smtClean="0">
                <a:solidFill>
                  <a:srgbClr val="2E2A1F"/>
                </a:solidFill>
                <a:cs typeface="Arial" panose="020B0604020202020204" pitchFamily="34" charset="0"/>
              </a:rPr>
              <a:t>is </a:t>
            </a:r>
            <a:r>
              <a:rPr lang="en-US" spc="-105" dirty="0">
                <a:solidFill>
                  <a:srgbClr val="2E2A1F"/>
                </a:solidFill>
                <a:cs typeface="Arial" panose="020B0604020202020204" pitchFamily="34" charset="0"/>
              </a:rPr>
              <a:t>a </a:t>
            </a:r>
            <a:r>
              <a:rPr lang="en-US" spc="-53" dirty="0">
                <a:solidFill>
                  <a:srgbClr val="2E2A1F"/>
                </a:solidFill>
                <a:cs typeface="Arial" panose="020B0604020202020204" pitchFamily="34" charset="0"/>
              </a:rPr>
              <a:t>logical </a:t>
            </a:r>
            <a:r>
              <a:rPr lang="en-US" spc="-71" dirty="0">
                <a:solidFill>
                  <a:srgbClr val="2E2A1F"/>
                </a:solidFill>
                <a:cs typeface="Arial" panose="020B0604020202020204" pitchFamily="34" charset="0"/>
              </a:rPr>
              <a:t>database </a:t>
            </a:r>
            <a:r>
              <a:rPr lang="en-US" spc="-60" dirty="0">
                <a:solidFill>
                  <a:srgbClr val="2E2A1F"/>
                </a:solidFill>
                <a:cs typeface="Arial" panose="020B0604020202020204" pitchFamily="34" charset="0"/>
              </a:rPr>
              <a:t>management  </a:t>
            </a:r>
            <a:r>
              <a:rPr lang="en-US" spc="-8" dirty="0">
                <a:solidFill>
                  <a:srgbClr val="2E2A1F"/>
                </a:solidFill>
                <a:cs typeface="Arial" panose="020B0604020202020204" pitchFamily="34" charset="0"/>
              </a:rPr>
              <a:t>entity </a:t>
            </a:r>
            <a:r>
              <a:rPr lang="en-US" dirty="0">
                <a:solidFill>
                  <a:srgbClr val="2E2A1F"/>
                </a:solidFill>
                <a:cs typeface="Arial" panose="020B0604020202020204" pitchFamily="34" charset="0"/>
              </a:rPr>
              <a:t>that </a:t>
            </a:r>
            <a:r>
              <a:rPr lang="en-US" spc="-53" dirty="0">
                <a:solidFill>
                  <a:srgbClr val="2E2A1F"/>
                </a:solidFill>
                <a:cs typeface="Arial" panose="020B0604020202020204" pitchFamily="34" charset="0"/>
              </a:rPr>
              <a:t>defines </a:t>
            </a:r>
            <a:r>
              <a:rPr lang="en-US" spc="-34" dirty="0">
                <a:solidFill>
                  <a:srgbClr val="2E2A1F"/>
                </a:solidFill>
                <a:cs typeface="Arial" panose="020B0604020202020204" pitchFamily="34" charset="0"/>
              </a:rPr>
              <a:t>all </a:t>
            </a:r>
            <a:r>
              <a:rPr lang="en-US" spc="-4" dirty="0">
                <a:solidFill>
                  <a:srgbClr val="2E2A1F"/>
                </a:solidFill>
                <a:cs typeface="Arial" panose="020B0604020202020204" pitchFamily="34" charset="0"/>
              </a:rPr>
              <a:t>of </a:t>
            </a:r>
            <a:r>
              <a:rPr lang="en-US" spc="-19" dirty="0">
                <a:solidFill>
                  <a:srgbClr val="2E2A1F"/>
                </a:solidFill>
                <a:cs typeface="Arial" panose="020B0604020202020204" pitchFamily="34" charset="0"/>
              </a:rPr>
              <a:t>the</a:t>
            </a:r>
            <a:r>
              <a:rPr lang="en-US" spc="-278" dirty="0">
                <a:solidFill>
                  <a:srgbClr val="2E2A1F"/>
                </a:solidFill>
                <a:cs typeface="Arial" panose="020B0604020202020204" pitchFamily="34" charset="0"/>
              </a:rPr>
              <a:t> </a:t>
            </a:r>
            <a:r>
              <a:rPr lang="en-US" spc="-206" dirty="0">
                <a:solidFill>
                  <a:srgbClr val="2E2A1F"/>
                </a:solidFill>
                <a:cs typeface="Arial" panose="020B0604020202020204" pitchFamily="34" charset="0"/>
              </a:rPr>
              <a:t>SQL </a:t>
            </a:r>
            <a:r>
              <a:rPr lang="en-US" spc="-79" dirty="0">
                <a:solidFill>
                  <a:srgbClr val="2E2A1F"/>
                </a:solidFill>
                <a:cs typeface="Arial" panose="020B0604020202020204" pitchFamily="34" charset="0"/>
              </a:rPr>
              <a:t>Server </a:t>
            </a:r>
            <a:r>
              <a:rPr lang="en-US" spc="-49" dirty="0">
                <a:solidFill>
                  <a:srgbClr val="2E2A1F"/>
                </a:solidFill>
                <a:cs typeface="Arial" panose="020B0604020202020204" pitchFamily="34" charset="0"/>
              </a:rPr>
              <a:t>objects </a:t>
            </a:r>
            <a:r>
              <a:rPr lang="en-US" spc="-38" dirty="0">
                <a:solidFill>
                  <a:srgbClr val="2E2A1F"/>
                </a:solidFill>
                <a:cs typeface="Arial" panose="020B0604020202020204" pitchFamily="34" charset="0"/>
              </a:rPr>
              <a:t>- like </a:t>
            </a:r>
            <a:r>
              <a:rPr lang="en-US" spc="-49" dirty="0">
                <a:solidFill>
                  <a:srgbClr val="2E2A1F"/>
                </a:solidFill>
                <a:cs typeface="Arial" panose="020B0604020202020204" pitchFamily="34" charset="0"/>
              </a:rPr>
              <a:t>tables, </a:t>
            </a:r>
            <a:r>
              <a:rPr lang="en-US" spc="-60" dirty="0">
                <a:solidFill>
                  <a:srgbClr val="2E2A1F"/>
                </a:solidFill>
                <a:cs typeface="Arial" panose="020B0604020202020204" pitchFamily="34" charset="0"/>
              </a:rPr>
              <a:t>views,  </a:t>
            </a:r>
            <a:r>
              <a:rPr lang="en-US" spc="-64" dirty="0">
                <a:solidFill>
                  <a:srgbClr val="2E2A1F"/>
                </a:solidFill>
                <a:cs typeface="Arial" panose="020B0604020202020204" pitchFamily="34" charset="0"/>
              </a:rPr>
              <a:t>and </a:t>
            </a:r>
            <a:r>
              <a:rPr lang="en-US" spc="-60" dirty="0">
                <a:solidFill>
                  <a:srgbClr val="2E2A1F"/>
                </a:solidFill>
                <a:cs typeface="Arial" panose="020B0604020202020204" pitchFamily="34" charset="0"/>
              </a:rPr>
              <a:t>instance</a:t>
            </a:r>
            <a:r>
              <a:rPr lang="en-US" spc="-75" dirty="0">
                <a:solidFill>
                  <a:srgbClr val="2E2A1F"/>
                </a:solidFill>
                <a:cs typeface="Arial" panose="020B0604020202020204" pitchFamily="34" charset="0"/>
              </a:rPr>
              <a:t> </a:t>
            </a:r>
            <a:r>
              <a:rPr lang="en-US" spc="-49" dirty="0">
                <a:solidFill>
                  <a:srgbClr val="2E2A1F"/>
                </a:solidFill>
                <a:cs typeface="Arial" panose="020B0604020202020204" pitchFamily="34" charset="0"/>
              </a:rPr>
              <a:t>objects</a:t>
            </a:r>
            <a:endParaRPr lang="en-US" dirty="0">
              <a:cs typeface="Arial" panose="020B0604020202020204" pitchFamily="34" charset="0"/>
            </a:endParaRPr>
          </a:p>
          <a:p>
            <a:pPr marL="403860" lvl="1" indent="-171450">
              <a:spcBef>
                <a:spcPts val="375"/>
              </a:spcBef>
              <a:buClr>
                <a:srgbClr val="9BBDBC"/>
              </a:buClr>
              <a:buChar char="•"/>
              <a:tabLst>
                <a:tab pos="403384" algn="l"/>
                <a:tab pos="403860" algn="l"/>
              </a:tabLst>
            </a:pPr>
            <a:endParaRPr lang="en-US" sz="1500" spc="-199" dirty="0" smtClean="0">
              <a:solidFill>
                <a:srgbClr val="2E2A1F"/>
              </a:solidFill>
              <a:cs typeface="Arial"/>
            </a:endParaRPr>
          </a:p>
        </p:txBody>
      </p:sp>
      <p:sp>
        <p:nvSpPr>
          <p:cNvPr id="6" name="object 6"/>
          <p:cNvSpPr/>
          <p:nvPr/>
        </p:nvSpPr>
        <p:spPr>
          <a:xfrm>
            <a:off x="10913702" y="4573200"/>
            <a:ext cx="52388" cy="297180"/>
          </a:xfrm>
          <a:custGeom>
            <a:avLst/>
            <a:gdLst/>
            <a:ahLst/>
            <a:cxnLst/>
            <a:rect l="l" t="t" r="r" b="b"/>
            <a:pathLst>
              <a:path w="69850" h="396239">
                <a:moveTo>
                  <a:pt x="69850" y="0"/>
                </a:moveTo>
                <a:lnTo>
                  <a:pt x="43934" y="5913"/>
                </a:lnTo>
                <a:lnTo>
                  <a:pt x="21590" y="21589"/>
                </a:lnTo>
                <a:lnTo>
                  <a:pt x="5913" y="43934"/>
                </a:lnTo>
                <a:lnTo>
                  <a:pt x="0" y="69849"/>
                </a:lnTo>
                <a:lnTo>
                  <a:pt x="0" y="325119"/>
                </a:lnTo>
                <a:lnTo>
                  <a:pt x="5913" y="351234"/>
                </a:lnTo>
                <a:lnTo>
                  <a:pt x="21590" y="374014"/>
                </a:lnTo>
                <a:lnTo>
                  <a:pt x="43934" y="390128"/>
                </a:lnTo>
                <a:lnTo>
                  <a:pt x="69850" y="396239"/>
                </a:lnTo>
              </a:path>
            </a:pathLst>
          </a:custGeom>
          <a:ln w="19048">
            <a:solidFill>
              <a:srgbClr val="FFFFFF"/>
            </a:solidFill>
          </a:ln>
        </p:spPr>
        <p:txBody>
          <a:bodyPr wrap="square" lIns="0" tIns="0" rIns="0" bIns="0" rtlCol="0"/>
          <a:lstStyle/>
          <a:p>
            <a:endParaRPr sz="1350" dirty="0"/>
          </a:p>
        </p:txBody>
      </p:sp>
      <p:grpSp>
        <p:nvGrpSpPr>
          <p:cNvPr id="7" name="object 7"/>
          <p:cNvGrpSpPr/>
          <p:nvPr/>
        </p:nvGrpSpPr>
        <p:grpSpPr>
          <a:xfrm>
            <a:off x="11264699" y="4566057"/>
            <a:ext cx="67628" cy="311468"/>
            <a:chOff x="8999855" y="5639435"/>
            <a:chExt cx="90170" cy="415290"/>
          </a:xfrm>
        </p:grpSpPr>
        <p:sp>
          <p:nvSpPr>
            <p:cNvPr id="8" name="object 8"/>
            <p:cNvSpPr/>
            <p:nvPr/>
          </p:nvSpPr>
          <p:spPr>
            <a:xfrm>
              <a:off x="9080499" y="6035675"/>
              <a:ext cx="0" cy="19050"/>
            </a:xfrm>
            <a:custGeom>
              <a:avLst/>
              <a:gdLst/>
              <a:ahLst/>
              <a:cxnLst/>
              <a:rect l="l" t="t" r="r" b="b"/>
              <a:pathLst>
                <a:path h="19050">
                  <a:moveTo>
                    <a:pt x="0" y="19048"/>
                  </a:moveTo>
                  <a:lnTo>
                    <a:pt x="0" y="0"/>
                  </a:lnTo>
                  <a:lnTo>
                    <a:pt x="0" y="19048"/>
                  </a:lnTo>
                  <a:close/>
                </a:path>
              </a:pathLst>
            </a:custGeom>
            <a:solidFill>
              <a:srgbClr val="FFFFFF"/>
            </a:solidFill>
          </p:spPr>
          <p:txBody>
            <a:bodyPr wrap="square" lIns="0" tIns="0" rIns="0" bIns="0" rtlCol="0"/>
            <a:lstStyle/>
            <a:p>
              <a:endParaRPr sz="1350" dirty="0"/>
            </a:p>
          </p:txBody>
        </p:sp>
        <p:sp>
          <p:nvSpPr>
            <p:cNvPr id="9" name="object 9"/>
            <p:cNvSpPr/>
            <p:nvPr/>
          </p:nvSpPr>
          <p:spPr>
            <a:xfrm>
              <a:off x="9009379" y="5648959"/>
              <a:ext cx="71120" cy="396240"/>
            </a:xfrm>
            <a:custGeom>
              <a:avLst/>
              <a:gdLst/>
              <a:ahLst/>
              <a:cxnLst/>
              <a:rect l="l" t="t" r="r" b="b"/>
              <a:pathLst>
                <a:path w="71120" h="396239">
                  <a:moveTo>
                    <a:pt x="0" y="396239"/>
                  </a:moveTo>
                  <a:lnTo>
                    <a:pt x="26114" y="390128"/>
                  </a:lnTo>
                  <a:lnTo>
                    <a:pt x="48895" y="374014"/>
                  </a:lnTo>
                  <a:lnTo>
                    <a:pt x="65008" y="351234"/>
                  </a:lnTo>
                  <a:lnTo>
                    <a:pt x="71120" y="325119"/>
                  </a:lnTo>
                  <a:lnTo>
                    <a:pt x="71120" y="69849"/>
                  </a:lnTo>
                  <a:lnTo>
                    <a:pt x="65008" y="43934"/>
                  </a:lnTo>
                  <a:lnTo>
                    <a:pt x="48895" y="21589"/>
                  </a:lnTo>
                  <a:lnTo>
                    <a:pt x="26114" y="5913"/>
                  </a:lnTo>
                  <a:lnTo>
                    <a:pt x="0" y="0"/>
                  </a:lnTo>
                </a:path>
              </a:pathLst>
            </a:custGeom>
            <a:ln w="19048">
              <a:solidFill>
                <a:srgbClr val="FFFFFF"/>
              </a:solidFill>
            </a:ln>
          </p:spPr>
          <p:txBody>
            <a:bodyPr wrap="square" lIns="0" tIns="0" rIns="0" bIns="0" rtlCol="0"/>
            <a:lstStyle/>
            <a:p>
              <a:endParaRPr sz="1350" dirty="0"/>
            </a:p>
          </p:txBody>
        </p:sp>
        <p:sp>
          <p:nvSpPr>
            <p:cNvPr id="10" name="object 10"/>
            <p:cNvSpPr/>
            <p:nvPr/>
          </p:nvSpPr>
          <p:spPr>
            <a:xfrm>
              <a:off x="9080499" y="6035675"/>
              <a:ext cx="0" cy="19050"/>
            </a:xfrm>
            <a:custGeom>
              <a:avLst/>
              <a:gdLst/>
              <a:ahLst/>
              <a:cxnLst/>
              <a:rect l="l" t="t" r="r" b="b"/>
              <a:pathLst>
                <a:path h="19050">
                  <a:moveTo>
                    <a:pt x="0" y="19048"/>
                  </a:moveTo>
                  <a:lnTo>
                    <a:pt x="0" y="0"/>
                  </a:lnTo>
                  <a:lnTo>
                    <a:pt x="0" y="19048"/>
                  </a:lnTo>
                  <a:close/>
                </a:path>
              </a:pathLst>
            </a:custGeom>
            <a:solidFill>
              <a:srgbClr val="FFFFFF"/>
            </a:solidFill>
          </p:spPr>
          <p:txBody>
            <a:bodyPr wrap="square" lIns="0" tIns="0" rIns="0" bIns="0" rtlCol="0"/>
            <a:lstStyle/>
            <a:p>
              <a:endParaRPr sz="1350" dirty="0"/>
            </a:p>
          </p:txBody>
        </p:sp>
      </p:grpSp>
      <p:graphicFrame>
        <p:nvGraphicFramePr>
          <p:cNvPr id="11" name="object 11"/>
          <p:cNvGraphicFramePr>
            <a:graphicFrameLocks noGrp="1"/>
          </p:cNvGraphicFramePr>
          <p:nvPr>
            <p:extLst>
              <p:ext uri="{D42A27DB-BD31-4B8C-83A1-F6EECF244321}">
                <p14:modId xmlns:p14="http://schemas.microsoft.com/office/powerpoint/2010/main" val="1994984266"/>
              </p:ext>
            </p:extLst>
          </p:nvPr>
        </p:nvGraphicFramePr>
        <p:xfrm>
          <a:off x="4923260" y="3870919"/>
          <a:ext cx="6093618" cy="1332188"/>
        </p:xfrm>
        <a:graphic>
          <a:graphicData uri="http://schemas.openxmlformats.org/drawingml/2006/table">
            <a:tbl>
              <a:tblPr firstRow="1" bandRow="1">
                <a:tableStyleId>{2D5ABB26-0587-4C30-8999-92F81FD0307C}</a:tableStyleId>
              </a:tblPr>
              <a:tblGrid>
                <a:gridCol w="1558766">
                  <a:extLst>
                    <a:ext uri="{9D8B030D-6E8A-4147-A177-3AD203B41FA5}">
                      <a16:colId xmlns:a16="http://schemas.microsoft.com/office/drawing/2014/main" val="20000"/>
                    </a:ext>
                  </a:extLst>
                </a:gridCol>
                <a:gridCol w="76676">
                  <a:extLst>
                    <a:ext uri="{9D8B030D-6E8A-4147-A177-3AD203B41FA5}">
                      <a16:colId xmlns:a16="http://schemas.microsoft.com/office/drawing/2014/main" val="20001"/>
                    </a:ext>
                  </a:extLst>
                </a:gridCol>
                <a:gridCol w="1166336">
                  <a:extLst>
                    <a:ext uri="{9D8B030D-6E8A-4147-A177-3AD203B41FA5}">
                      <a16:colId xmlns:a16="http://schemas.microsoft.com/office/drawing/2014/main" val="20002"/>
                    </a:ext>
                  </a:extLst>
                </a:gridCol>
                <a:gridCol w="1565910">
                  <a:extLst>
                    <a:ext uri="{9D8B030D-6E8A-4147-A177-3AD203B41FA5}">
                      <a16:colId xmlns:a16="http://schemas.microsoft.com/office/drawing/2014/main" val="20003"/>
                    </a:ext>
                  </a:extLst>
                </a:gridCol>
                <a:gridCol w="155734">
                  <a:extLst>
                    <a:ext uri="{9D8B030D-6E8A-4147-A177-3AD203B41FA5}">
                      <a16:colId xmlns:a16="http://schemas.microsoft.com/office/drawing/2014/main" val="20004"/>
                    </a:ext>
                  </a:extLst>
                </a:gridCol>
                <a:gridCol w="274320">
                  <a:extLst>
                    <a:ext uri="{9D8B030D-6E8A-4147-A177-3AD203B41FA5}">
                      <a16:colId xmlns:a16="http://schemas.microsoft.com/office/drawing/2014/main" val="20005"/>
                    </a:ext>
                  </a:extLst>
                </a:gridCol>
                <a:gridCol w="1295876">
                  <a:extLst>
                    <a:ext uri="{9D8B030D-6E8A-4147-A177-3AD203B41FA5}">
                      <a16:colId xmlns:a16="http://schemas.microsoft.com/office/drawing/2014/main" val="20006"/>
                    </a:ext>
                  </a:extLst>
                </a:gridCol>
              </a:tblGrid>
              <a:tr h="222527">
                <a:tc rowSpan="2">
                  <a:txBody>
                    <a:bodyPr/>
                    <a:lstStyle/>
                    <a:p>
                      <a:pPr>
                        <a:lnSpc>
                          <a:spcPct val="100000"/>
                        </a:lnSpc>
                      </a:pPr>
                      <a:endParaRPr sz="1400" dirty="0">
                        <a:latin typeface="Times New Roman"/>
                        <a:cs typeface="Times New Roman"/>
                      </a:endParaRPr>
                    </a:p>
                  </a:txBody>
                  <a:tcPr marL="0" marR="0" marT="0" marB="0">
                    <a:lnL w="9525">
                      <a:solidFill>
                        <a:srgbClr val="2E2A1F"/>
                      </a:solidFill>
                      <a:prstDash val="solid"/>
                    </a:lnL>
                    <a:lnT w="9525">
                      <a:solidFill>
                        <a:srgbClr val="2E2A1F"/>
                      </a:solidFill>
                      <a:prstDash val="solid"/>
                    </a:lnT>
                    <a:lnB w="9525">
                      <a:solidFill>
                        <a:srgbClr val="2E2A1F"/>
                      </a:solidFill>
                      <a:prstDash val="solid"/>
                    </a:lnB>
                  </a:tcPr>
                </a:tc>
                <a:tc>
                  <a:txBody>
                    <a:bodyPr/>
                    <a:lstStyle/>
                    <a:p>
                      <a:pPr>
                        <a:lnSpc>
                          <a:spcPct val="100000"/>
                        </a:lnSpc>
                      </a:pPr>
                      <a:endParaRPr sz="1400" dirty="0">
                        <a:latin typeface="Times New Roman"/>
                        <a:cs typeface="Times New Roman"/>
                      </a:endParaRPr>
                    </a:p>
                  </a:txBody>
                  <a:tcPr marL="0" marR="0" marT="0" marB="0">
                    <a:lnR w="9525">
                      <a:solidFill>
                        <a:srgbClr val="2E2A1F"/>
                      </a:solidFill>
                      <a:prstDash val="solid"/>
                    </a:lnR>
                    <a:lnT w="9525">
                      <a:solidFill>
                        <a:srgbClr val="2E2A1F"/>
                      </a:solidFill>
                      <a:prstDash val="solid"/>
                    </a:lnT>
                    <a:lnB w="9525">
                      <a:solidFill>
                        <a:srgbClr val="2E2A1F"/>
                      </a:solidFill>
                      <a:prstDash val="solid"/>
                    </a:lnB>
                  </a:tcPr>
                </a:tc>
                <a:tc>
                  <a:txBody>
                    <a:bodyPr/>
                    <a:lstStyle/>
                    <a:p>
                      <a:pPr>
                        <a:lnSpc>
                          <a:spcPct val="100000"/>
                        </a:lnSpc>
                      </a:pPr>
                      <a:endParaRPr sz="1400" dirty="0">
                        <a:latin typeface="Times New Roman"/>
                        <a:cs typeface="Times New Roman"/>
                      </a:endParaRPr>
                    </a:p>
                  </a:txBody>
                  <a:tcPr marL="0" marR="0" marT="0" marB="0">
                    <a:lnL w="9525">
                      <a:solidFill>
                        <a:srgbClr val="2E2A1F"/>
                      </a:solidFill>
                      <a:prstDash val="solid"/>
                    </a:lnL>
                    <a:lnR w="9525">
                      <a:solidFill>
                        <a:srgbClr val="2E2A1F"/>
                      </a:solidFill>
                      <a:prstDash val="solid"/>
                    </a:lnR>
                    <a:lnB w="9525">
                      <a:solidFill>
                        <a:srgbClr val="2E2A1F"/>
                      </a:solidFill>
                      <a:prstDash val="solid"/>
                    </a:lnB>
                  </a:tcPr>
                </a:tc>
                <a:tc>
                  <a:txBody>
                    <a:bodyPr/>
                    <a:lstStyle/>
                    <a:p>
                      <a:pPr>
                        <a:lnSpc>
                          <a:spcPct val="100000"/>
                        </a:lnSpc>
                      </a:pPr>
                      <a:endParaRPr sz="1400" dirty="0">
                        <a:latin typeface="Times New Roman"/>
                        <a:cs typeface="Times New Roman"/>
                      </a:endParaRPr>
                    </a:p>
                  </a:txBody>
                  <a:tcPr marL="0" marR="0" marT="0" marB="0">
                    <a:lnL w="9525">
                      <a:solidFill>
                        <a:srgbClr val="2E2A1F"/>
                      </a:solidFill>
                      <a:prstDash val="solid"/>
                    </a:lnL>
                    <a:lnR w="9525">
                      <a:solidFill>
                        <a:srgbClr val="2E2A1F"/>
                      </a:solidFill>
                      <a:prstDash val="solid"/>
                    </a:lnR>
                    <a:lnT w="9525">
                      <a:solidFill>
                        <a:srgbClr val="2E2A1F"/>
                      </a:solidFill>
                      <a:prstDash val="solid"/>
                    </a:lnT>
                    <a:lnB w="9525">
                      <a:solidFill>
                        <a:srgbClr val="2E2A1F"/>
                      </a:solidFill>
                      <a:prstDash val="solid"/>
                    </a:lnB>
                  </a:tcPr>
                </a:tc>
                <a:tc>
                  <a:txBody>
                    <a:bodyPr/>
                    <a:lstStyle/>
                    <a:p>
                      <a:pPr>
                        <a:lnSpc>
                          <a:spcPct val="100000"/>
                        </a:lnSpc>
                      </a:pPr>
                      <a:endParaRPr sz="1400" dirty="0">
                        <a:latin typeface="Times New Roman"/>
                        <a:cs typeface="Times New Roman"/>
                      </a:endParaRPr>
                    </a:p>
                  </a:txBody>
                  <a:tcPr marL="0" marR="0" marT="0" marB="0">
                    <a:lnL w="9525">
                      <a:solidFill>
                        <a:srgbClr val="2E2A1F"/>
                      </a:solidFill>
                      <a:prstDash val="solid"/>
                    </a:lnL>
                    <a:lnR w="9525">
                      <a:solidFill>
                        <a:srgbClr val="2E2A1F"/>
                      </a:solidFill>
                      <a:prstDash val="solid"/>
                    </a:lnR>
                    <a:lnB w="9525">
                      <a:solidFill>
                        <a:srgbClr val="2E2A1F"/>
                      </a:solidFill>
                      <a:prstDash val="solid"/>
                    </a:lnB>
                  </a:tcPr>
                </a:tc>
                <a:tc>
                  <a:txBody>
                    <a:bodyPr/>
                    <a:lstStyle/>
                    <a:p>
                      <a:pPr>
                        <a:lnSpc>
                          <a:spcPct val="100000"/>
                        </a:lnSpc>
                      </a:pPr>
                      <a:endParaRPr sz="1400" dirty="0">
                        <a:latin typeface="Times New Roman"/>
                        <a:cs typeface="Times New Roman"/>
                      </a:endParaRPr>
                    </a:p>
                  </a:txBody>
                  <a:tcPr marL="0" marR="0" marT="0" marB="0">
                    <a:lnL w="9525">
                      <a:solidFill>
                        <a:srgbClr val="2E2A1F"/>
                      </a:solidFill>
                      <a:prstDash val="solid"/>
                    </a:lnL>
                    <a:lnT w="9525">
                      <a:solidFill>
                        <a:srgbClr val="2E2A1F"/>
                      </a:solidFill>
                      <a:prstDash val="solid"/>
                    </a:lnT>
                    <a:lnB w="9525">
                      <a:solidFill>
                        <a:srgbClr val="2E2A1F"/>
                      </a:solidFill>
                      <a:prstDash val="solid"/>
                    </a:lnB>
                  </a:tcPr>
                </a:tc>
                <a:tc rowSpan="2">
                  <a:txBody>
                    <a:bodyPr/>
                    <a:lstStyle/>
                    <a:p>
                      <a:pPr>
                        <a:lnSpc>
                          <a:spcPct val="100000"/>
                        </a:lnSpc>
                      </a:pPr>
                      <a:endParaRPr sz="1400" dirty="0">
                        <a:latin typeface="Times New Roman"/>
                        <a:cs typeface="Times New Roman"/>
                      </a:endParaRPr>
                    </a:p>
                  </a:txBody>
                  <a:tcPr marL="0" marR="0" marT="0" marB="0">
                    <a:lnR w="9525">
                      <a:solidFill>
                        <a:srgbClr val="2E2A1F"/>
                      </a:solidFill>
                      <a:prstDash val="solid"/>
                    </a:lnR>
                    <a:lnT w="9525">
                      <a:solidFill>
                        <a:srgbClr val="2E2A1F"/>
                      </a:solidFill>
                      <a:prstDash val="solid"/>
                    </a:lnT>
                    <a:lnB w="9525">
                      <a:solidFill>
                        <a:srgbClr val="2E2A1F"/>
                      </a:solidFill>
                      <a:prstDash val="solid"/>
                    </a:lnB>
                  </a:tcPr>
                </a:tc>
                <a:extLst>
                  <a:ext uri="{0D108BD9-81ED-4DB2-BD59-A6C34878D82A}">
                    <a16:rowId xmlns:a16="http://schemas.microsoft.com/office/drawing/2014/main" val="10000"/>
                  </a:ext>
                </a:extLst>
              </a:tr>
              <a:tr h="260032">
                <a:tc vMerge="1">
                  <a:txBody>
                    <a:bodyPr/>
                    <a:lstStyle/>
                    <a:p>
                      <a:endParaRPr/>
                    </a:p>
                  </a:txBody>
                  <a:tcPr marL="0" marR="0" marT="0" marB="0">
                    <a:lnL w="9525">
                      <a:solidFill>
                        <a:srgbClr val="2E2A1F"/>
                      </a:solidFill>
                      <a:prstDash val="solid"/>
                    </a:lnL>
                    <a:lnT w="9525">
                      <a:solidFill>
                        <a:srgbClr val="2E2A1F"/>
                      </a:solidFill>
                      <a:prstDash val="solid"/>
                    </a:lnT>
                    <a:lnB w="9525">
                      <a:solidFill>
                        <a:srgbClr val="2E2A1F"/>
                      </a:solidFill>
                      <a:prstDash val="solid"/>
                    </a:lnB>
                  </a:tcPr>
                </a:tc>
                <a:tc>
                  <a:txBody>
                    <a:bodyPr/>
                    <a:lstStyle/>
                    <a:p>
                      <a:pPr>
                        <a:lnSpc>
                          <a:spcPct val="100000"/>
                        </a:lnSpc>
                      </a:pPr>
                      <a:endParaRPr sz="1400" dirty="0">
                        <a:latin typeface="Times New Roman"/>
                        <a:cs typeface="Times New Roman"/>
                      </a:endParaRPr>
                    </a:p>
                  </a:txBody>
                  <a:tcPr marL="0" marR="0" marT="0" marB="0">
                    <a:lnR w="9525">
                      <a:solidFill>
                        <a:srgbClr val="2E2A1F"/>
                      </a:solidFill>
                      <a:prstDash val="solid"/>
                    </a:lnR>
                    <a:lnT w="9525">
                      <a:solidFill>
                        <a:srgbClr val="2E2A1F"/>
                      </a:solidFill>
                      <a:prstDash val="solid"/>
                    </a:lnT>
                    <a:lnB w="9525">
                      <a:solidFill>
                        <a:srgbClr val="2E2A1F"/>
                      </a:solidFill>
                      <a:prstDash val="solid"/>
                    </a:lnB>
                  </a:tcPr>
                </a:tc>
                <a:tc>
                  <a:txBody>
                    <a:bodyPr/>
                    <a:lstStyle/>
                    <a:p>
                      <a:pPr>
                        <a:lnSpc>
                          <a:spcPct val="100000"/>
                        </a:lnSpc>
                      </a:pPr>
                      <a:endParaRPr sz="1400" dirty="0">
                        <a:latin typeface="Times New Roman"/>
                        <a:cs typeface="Times New Roman"/>
                      </a:endParaRPr>
                    </a:p>
                  </a:txBody>
                  <a:tcPr marL="0" marR="0" marT="0" marB="0">
                    <a:lnL w="9525">
                      <a:solidFill>
                        <a:srgbClr val="2E2A1F"/>
                      </a:solidFill>
                      <a:prstDash val="solid"/>
                    </a:lnL>
                    <a:lnR w="9525">
                      <a:solidFill>
                        <a:srgbClr val="2E2A1F"/>
                      </a:solidFill>
                      <a:prstDash val="solid"/>
                    </a:lnR>
                    <a:lnT w="9525">
                      <a:solidFill>
                        <a:srgbClr val="2E2A1F"/>
                      </a:solidFill>
                      <a:prstDash val="solid"/>
                    </a:lnT>
                  </a:tcPr>
                </a:tc>
                <a:tc rowSpan="3">
                  <a:txBody>
                    <a:bodyPr/>
                    <a:lstStyle/>
                    <a:p>
                      <a:pPr>
                        <a:lnSpc>
                          <a:spcPct val="100000"/>
                        </a:lnSpc>
                      </a:pPr>
                      <a:endParaRPr sz="1400" dirty="0">
                        <a:latin typeface="Times New Roman"/>
                        <a:cs typeface="Times New Roman"/>
                      </a:endParaRPr>
                    </a:p>
                  </a:txBody>
                  <a:tcPr marL="0" marR="0" marT="0" marB="0">
                    <a:lnL w="9525">
                      <a:solidFill>
                        <a:srgbClr val="2E2A1F"/>
                      </a:solidFill>
                      <a:prstDash val="solid"/>
                    </a:lnL>
                    <a:lnR w="9525">
                      <a:solidFill>
                        <a:srgbClr val="2E2A1F"/>
                      </a:solidFill>
                      <a:prstDash val="solid"/>
                    </a:lnR>
                    <a:lnT w="9525">
                      <a:solidFill>
                        <a:srgbClr val="2E2A1F"/>
                      </a:solidFill>
                      <a:prstDash val="solid"/>
                    </a:lnT>
                    <a:lnB w="9525">
                      <a:solidFill>
                        <a:srgbClr val="2E2A1F"/>
                      </a:solidFill>
                      <a:prstDash val="solid"/>
                    </a:lnB>
                  </a:tcPr>
                </a:tc>
                <a:tc>
                  <a:txBody>
                    <a:bodyPr/>
                    <a:lstStyle/>
                    <a:p>
                      <a:pPr>
                        <a:lnSpc>
                          <a:spcPct val="100000"/>
                        </a:lnSpc>
                      </a:pPr>
                      <a:endParaRPr sz="1400" dirty="0">
                        <a:latin typeface="Times New Roman"/>
                        <a:cs typeface="Times New Roman"/>
                      </a:endParaRPr>
                    </a:p>
                  </a:txBody>
                  <a:tcPr marL="0" marR="0" marT="0" marB="0">
                    <a:lnL w="9525">
                      <a:solidFill>
                        <a:srgbClr val="2E2A1F"/>
                      </a:solidFill>
                      <a:prstDash val="solid"/>
                    </a:lnL>
                    <a:lnR w="9525">
                      <a:solidFill>
                        <a:srgbClr val="2E2A1F"/>
                      </a:solidFill>
                      <a:prstDash val="solid"/>
                    </a:lnR>
                    <a:lnT w="9525">
                      <a:solidFill>
                        <a:srgbClr val="2E2A1F"/>
                      </a:solidFill>
                      <a:prstDash val="solid"/>
                    </a:lnT>
                  </a:tcPr>
                </a:tc>
                <a:tc>
                  <a:txBody>
                    <a:bodyPr/>
                    <a:lstStyle/>
                    <a:p>
                      <a:pPr>
                        <a:lnSpc>
                          <a:spcPct val="100000"/>
                        </a:lnSpc>
                      </a:pPr>
                      <a:endParaRPr sz="1400" dirty="0">
                        <a:latin typeface="Times New Roman"/>
                        <a:cs typeface="Times New Roman"/>
                      </a:endParaRPr>
                    </a:p>
                  </a:txBody>
                  <a:tcPr marL="0" marR="0" marT="0" marB="0">
                    <a:lnL w="9525">
                      <a:solidFill>
                        <a:srgbClr val="2E2A1F"/>
                      </a:solidFill>
                      <a:prstDash val="solid"/>
                    </a:lnL>
                    <a:lnT w="9525">
                      <a:solidFill>
                        <a:srgbClr val="2E2A1F"/>
                      </a:solidFill>
                      <a:prstDash val="solid"/>
                    </a:lnT>
                    <a:lnB w="9525">
                      <a:solidFill>
                        <a:srgbClr val="2E2A1F"/>
                      </a:solidFill>
                      <a:prstDash val="solid"/>
                    </a:lnB>
                  </a:tcPr>
                </a:tc>
                <a:tc vMerge="1">
                  <a:txBody>
                    <a:bodyPr/>
                    <a:lstStyle/>
                    <a:p>
                      <a:endParaRPr/>
                    </a:p>
                  </a:txBody>
                  <a:tcPr marL="0" marR="0" marT="0" marB="0">
                    <a:lnR w="9525">
                      <a:solidFill>
                        <a:srgbClr val="2E2A1F"/>
                      </a:solidFill>
                      <a:prstDash val="solid"/>
                    </a:lnR>
                    <a:lnT w="9525">
                      <a:solidFill>
                        <a:srgbClr val="2E2A1F"/>
                      </a:solidFill>
                      <a:prstDash val="solid"/>
                    </a:lnT>
                    <a:lnB w="9525">
                      <a:solidFill>
                        <a:srgbClr val="2E2A1F"/>
                      </a:solidFill>
                      <a:prstDash val="solid"/>
                    </a:lnB>
                  </a:tcPr>
                </a:tc>
                <a:extLst>
                  <a:ext uri="{0D108BD9-81ED-4DB2-BD59-A6C34878D82A}">
                    <a16:rowId xmlns:a16="http://schemas.microsoft.com/office/drawing/2014/main" val="10001"/>
                  </a:ext>
                </a:extLst>
              </a:tr>
              <a:tr h="224790">
                <a:tc gridSpan="3">
                  <a:txBody>
                    <a:bodyPr/>
                    <a:lstStyle/>
                    <a:p>
                      <a:pPr>
                        <a:lnSpc>
                          <a:spcPct val="100000"/>
                        </a:lnSpc>
                      </a:pPr>
                      <a:endParaRPr sz="1400" dirty="0">
                        <a:latin typeface="Times New Roman"/>
                        <a:cs typeface="Times New Roman"/>
                      </a:endParaRPr>
                    </a:p>
                  </a:txBody>
                  <a:tcPr marL="0" marR="0" marT="0" marB="0">
                    <a:lnR w="9525">
                      <a:solidFill>
                        <a:srgbClr val="2E2A1F"/>
                      </a:solidFill>
                      <a:prstDash val="solid"/>
                    </a:lnR>
                    <a:lnT w="9525" cap="flat" cmpd="sng" algn="ctr">
                      <a:solidFill>
                        <a:srgbClr val="2E2A1F"/>
                      </a:solidFill>
                      <a:prstDash val="solid"/>
                      <a:round/>
                      <a:headEnd type="none" w="med" len="med"/>
                      <a:tailEnd type="none" w="med" len="med"/>
                    </a:lnT>
                  </a:tcPr>
                </a:tc>
                <a:tc hMerge="1">
                  <a:txBody>
                    <a:bodyPr/>
                    <a:lstStyle/>
                    <a:p>
                      <a:endParaRPr/>
                    </a:p>
                  </a:txBody>
                  <a:tcPr marL="0" marR="0" marT="0" marB="0"/>
                </a:tc>
                <a:tc hMerge="1">
                  <a:txBody>
                    <a:bodyPr/>
                    <a:lstStyle/>
                    <a:p>
                      <a:endParaRPr/>
                    </a:p>
                  </a:txBody>
                  <a:tcPr marL="0" marR="0" marT="0" marB="0"/>
                </a:tc>
                <a:tc vMerge="1">
                  <a:txBody>
                    <a:bodyPr/>
                    <a:lstStyle/>
                    <a:p>
                      <a:endParaRPr/>
                    </a:p>
                  </a:txBody>
                  <a:tcPr marL="0" marR="0" marT="0" marB="0">
                    <a:lnL w="9525">
                      <a:solidFill>
                        <a:srgbClr val="2E2A1F"/>
                      </a:solidFill>
                      <a:prstDash val="solid"/>
                    </a:lnL>
                    <a:lnR w="9525">
                      <a:solidFill>
                        <a:srgbClr val="2E2A1F"/>
                      </a:solidFill>
                      <a:prstDash val="solid"/>
                    </a:lnR>
                    <a:lnT w="9525">
                      <a:solidFill>
                        <a:srgbClr val="2E2A1F"/>
                      </a:solidFill>
                      <a:prstDash val="solid"/>
                    </a:lnT>
                    <a:lnB w="9525">
                      <a:solidFill>
                        <a:srgbClr val="2E2A1F"/>
                      </a:solidFill>
                      <a:prstDash val="solid"/>
                    </a:lnB>
                  </a:tcPr>
                </a:tc>
                <a:tc gridSpan="3">
                  <a:txBody>
                    <a:bodyPr/>
                    <a:lstStyle/>
                    <a:p>
                      <a:pPr>
                        <a:lnSpc>
                          <a:spcPct val="100000"/>
                        </a:lnSpc>
                      </a:pPr>
                      <a:endParaRPr sz="1400" dirty="0">
                        <a:latin typeface="Times New Roman"/>
                        <a:cs typeface="Times New Roman"/>
                      </a:endParaRPr>
                    </a:p>
                  </a:txBody>
                  <a:tcPr marL="0" marR="0" marT="0" marB="0">
                    <a:lnL w="9525">
                      <a:solidFill>
                        <a:srgbClr val="2E2A1F"/>
                      </a:solidFill>
                      <a:prstDash val="solid"/>
                    </a:ln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2"/>
                  </a:ext>
                </a:extLst>
              </a:tr>
              <a:tr h="217169">
                <a:tc rowSpan="2">
                  <a:txBody>
                    <a:bodyPr/>
                    <a:lstStyle/>
                    <a:p>
                      <a:pPr>
                        <a:lnSpc>
                          <a:spcPct val="100000"/>
                        </a:lnSpc>
                      </a:pPr>
                      <a:endParaRPr sz="1400" dirty="0">
                        <a:latin typeface="Times New Roman"/>
                        <a:cs typeface="Times New Roman"/>
                      </a:endParaRPr>
                    </a:p>
                  </a:txBody>
                  <a:tcPr marL="0" marR="0" marT="0" marB="0">
                    <a:lnL w="9525">
                      <a:solidFill>
                        <a:srgbClr val="2E2A1F"/>
                      </a:solidFill>
                      <a:prstDash val="solid"/>
                    </a:lnL>
                    <a:lnB w="9525">
                      <a:solidFill>
                        <a:srgbClr val="2E2A1F"/>
                      </a:solidFill>
                      <a:prstDash val="solid"/>
                    </a:lnB>
                  </a:tcPr>
                </a:tc>
                <a:tc>
                  <a:txBody>
                    <a:bodyPr/>
                    <a:lstStyle/>
                    <a:p>
                      <a:pPr>
                        <a:lnSpc>
                          <a:spcPct val="100000"/>
                        </a:lnSpc>
                      </a:pPr>
                      <a:endParaRPr sz="1400" dirty="0">
                        <a:latin typeface="Times New Roman"/>
                        <a:cs typeface="Times New Roman"/>
                      </a:endParaRPr>
                    </a:p>
                  </a:txBody>
                  <a:tcPr marL="0" marR="0" marT="0" marB="0">
                    <a:lnR w="9525">
                      <a:solidFill>
                        <a:srgbClr val="2E2A1F"/>
                      </a:solidFill>
                      <a:prstDash val="solid"/>
                    </a:lnR>
                    <a:lnT w="9525">
                      <a:solidFill>
                        <a:srgbClr val="2E2A1F"/>
                      </a:solidFill>
                      <a:prstDash val="solid"/>
                    </a:lnT>
                    <a:lnB w="9525">
                      <a:solidFill>
                        <a:srgbClr val="2E2A1F"/>
                      </a:solidFill>
                      <a:prstDash val="solid"/>
                    </a:lnB>
                  </a:tcPr>
                </a:tc>
                <a:tc>
                  <a:txBody>
                    <a:bodyPr/>
                    <a:lstStyle/>
                    <a:p>
                      <a:pPr>
                        <a:lnSpc>
                          <a:spcPct val="100000"/>
                        </a:lnSpc>
                      </a:pPr>
                      <a:endParaRPr sz="1400" dirty="0">
                        <a:latin typeface="Times New Roman"/>
                        <a:cs typeface="Times New Roman"/>
                      </a:endParaRPr>
                    </a:p>
                  </a:txBody>
                  <a:tcPr marL="0" marR="0" marT="0" marB="0">
                    <a:lnL w="9525">
                      <a:solidFill>
                        <a:srgbClr val="2E2A1F"/>
                      </a:solidFill>
                      <a:prstDash val="solid"/>
                    </a:lnL>
                    <a:lnR w="9525">
                      <a:solidFill>
                        <a:srgbClr val="2E2A1F"/>
                      </a:solidFill>
                      <a:prstDash val="solid"/>
                    </a:lnR>
                    <a:lnB w="9525">
                      <a:solidFill>
                        <a:srgbClr val="2E2A1F"/>
                      </a:solidFill>
                      <a:prstDash val="solid"/>
                    </a:lnB>
                  </a:tcPr>
                </a:tc>
                <a:tc vMerge="1">
                  <a:txBody>
                    <a:bodyPr/>
                    <a:lstStyle/>
                    <a:p>
                      <a:endParaRPr/>
                    </a:p>
                  </a:txBody>
                  <a:tcPr marL="0" marR="0" marT="0" marB="0">
                    <a:lnL w="9525">
                      <a:solidFill>
                        <a:srgbClr val="2E2A1F"/>
                      </a:solidFill>
                      <a:prstDash val="solid"/>
                    </a:lnL>
                    <a:lnR w="9525">
                      <a:solidFill>
                        <a:srgbClr val="2E2A1F"/>
                      </a:solidFill>
                      <a:prstDash val="solid"/>
                    </a:lnR>
                    <a:lnT w="9525">
                      <a:solidFill>
                        <a:srgbClr val="2E2A1F"/>
                      </a:solidFill>
                      <a:prstDash val="solid"/>
                    </a:lnT>
                    <a:lnB w="9525">
                      <a:solidFill>
                        <a:srgbClr val="2E2A1F"/>
                      </a:solidFill>
                      <a:prstDash val="solid"/>
                    </a:lnB>
                  </a:tcPr>
                </a:tc>
                <a:tc>
                  <a:txBody>
                    <a:bodyPr/>
                    <a:lstStyle/>
                    <a:p>
                      <a:pPr>
                        <a:lnSpc>
                          <a:spcPct val="100000"/>
                        </a:lnSpc>
                      </a:pPr>
                      <a:endParaRPr sz="1400" dirty="0">
                        <a:latin typeface="Times New Roman"/>
                        <a:cs typeface="Times New Roman"/>
                      </a:endParaRPr>
                    </a:p>
                  </a:txBody>
                  <a:tcPr marL="0" marR="0" marT="0" marB="0">
                    <a:lnL w="9525">
                      <a:solidFill>
                        <a:srgbClr val="2E2A1F"/>
                      </a:solidFill>
                      <a:prstDash val="solid"/>
                    </a:lnL>
                    <a:lnR w="9525">
                      <a:solidFill>
                        <a:srgbClr val="2E2A1F"/>
                      </a:solidFill>
                      <a:prstDash val="solid"/>
                    </a:lnR>
                    <a:lnB w="9525">
                      <a:solidFill>
                        <a:srgbClr val="2E2A1F"/>
                      </a:solidFill>
                      <a:prstDash val="solid"/>
                    </a:lnB>
                  </a:tcPr>
                </a:tc>
                <a:tc gridSpan="2">
                  <a:txBody>
                    <a:bodyPr/>
                    <a:lstStyle/>
                    <a:p>
                      <a:pPr>
                        <a:lnSpc>
                          <a:spcPct val="100000"/>
                        </a:lnSpc>
                      </a:pPr>
                      <a:endParaRPr sz="1400" dirty="0">
                        <a:latin typeface="Times New Roman"/>
                        <a:cs typeface="Times New Roman"/>
                      </a:endParaRPr>
                    </a:p>
                  </a:txBody>
                  <a:tcPr marL="0" marR="0" marT="0" marB="0">
                    <a:lnL w="9525">
                      <a:solidFill>
                        <a:srgbClr val="2E2A1F"/>
                      </a:solidFill>
                      <a:prstDash val="solid"/>
                    </a:lnL>
                    <a:lnR w="9525">
                      <a:solidFill>
                        <a:srgbClr val="2E2A1F"/>
                      </a:solidFill>
                      <a:prstDash val="solid"/>
                    </a:lnR>
                    <a:lnT w="28575">
                      <a:solidFill>
                        <a:srgbClr val="FFFFFF"/>
                      </a:solidFill>
                      <a:prstDash val="solid"/>
                    </a:lnT>
                  </a:tcPr>
                </a:tc>
                <a:tc hMerge="1">
                  <a:txBody>
                    <a:bodyPr/>
                    <a:lstStyle/>
                    <a:p>
                      <a:endParaRPr/>
                    </a:p>
                  </a:txBody>
                  <a:tcPr marL="0" marR="0" marT="0" marB="0"/>
                </a:tc>
                <a:extLst>
                  <a:ext uri="{0D108BD9-81ED-4DB2-BD59-A6C34878D82A}">
                    <a16:rowId xmlns:a16="http://schemas.microsoft.com/office/drawing/2014/main" val="10003"/>
                  </a:ext>
                </a:extLst>
              </a:tr>
              <a:tr h="267652">
                <a:tc vMerge="1">
                  <a:txBody>
                    <a:bodyPr/>
                    <a:lstStyle/>
                    <a:p>
                      <a:endParaRPr/>
                    </a:p>
                  </a:txBody>
                  <a:tcPr marL="0" marR="0" marT="0" marB="0">
                    <a:lnL w="9525">
                      <a:solidFill>
                        <a:srgbClr val="2E2A1F"/>
                      </a:solidFill>
                      <a:prstDash val="solid"/>
                    </a:lnL>
                    <a:lnT w="9525">
                      <a:solidFill>
                        <a:srgbClr val="2E2A1F"/>
                      </a:solidFill>
                      <a:prstDash val="solid"/>
                    </a:lnT>
                    <a:lnB w="9525">
                      <a:solidFill>
                        <a:srgbClr val="2E2A1F"/>
                      </a:solidFill>
                      <a:prstDash val="solid"/>
                    </a:lnB>
                  </a:tcPr>
                </a:tc>
                <a:tc>
                  <a:txBody>
                    <a:bodyPr/>
                    <a:lstStyle/>
                    <a:p>
                      <a:pPr>
                        <a:lnSpc>
                          <a:spcPct val="100000"/>
                        </a:lnSpc>
                      </a:pPr>
                      <a:endParaRPr sz="1400" dirty="0">
                        <a:latin typeface="Times New Roman"/>
                        <a:cs typeface="Times New Roman"/>
                      </a:endParaRPr>
                    </a:p>
                  </a:txBody>
                  <a:tcPr marL="0" marR="0" marT="0" marB="0">
                    <a:lnR w="9525">
                      <a:solidFill>
                        <a:srgbClr val="2E2A1F"/>
                      </a:solidFill>
                      <a:prstDash val="solid"/>
                    </a:lnR>
                    <a:lnT w="9525">
                      <a:solidFill>
                        <a:srgbClr val="2E2A1F"/>
                      </a:solidFill>
                      <a:prstDash val="solid"/>
                    </a:lnT>
                    <a:lnB w="9525">
                      <a:solidFill>
                        <a:srgbClr val="2E2A1F"/>
                      </a:solidFill>
                      <a:prstDash val="solid"/>
                    </a:lnB>
                  </a:tcPr>
                </a:tc>
                <a:tc>
                  <a:txBody>
                    <a:bodyPr/>
                    <a:lstStyle/>
                    <a:p>
                      <a:pPr>
                        <a:lnSpc>
                          <a:spcPct val="100000"/>
                        </a:lnSpc>
                      </a:pPr>
                      <a:endParaRPr sz="1400" dirty="0">
                        <a:latin typeface="Times New Roman"/>
                        <a:cs typeface="Times New Roman"/>
                      </a:endParaRPr>
                    </a:p>
                  </a:txBody>
                  <a:tcPr marL="0" marR="0" marT="0" marB="0">
                    <a:lnL w="9525">
                      <a:solidFill>
                        <a:srgbClr val="2E2A1F"/>
                      </a:solidFill>
                      <a:prstDash val="solid"/>
                    </a:lnL>
                    <a:lnR w="9525">
                      <a:solidFill>
                        <a:srgbClr val="2E2A1F"/>
                      </a:solidFill>
                      <a:prstDash val="solid"/>
                    </a:lnR>
                    <a:lnT w="9525">
                      <a:solidFill>
                        <a:srgbClr val="2E2A1F"/>
                      </a:solidFill>
                      <a:prstDash val="solid"/>
                    </a:lnT>
                  </a:tcPr>
                </a:tc>
                <a:tc rowSpan="2">
                  <a:txBody>
                    <a:bodyPr/>
                    <a:lstStyle/>
                    <a:p>
                      <a:pPr>
                        <a:lnSpc>
                          <a:spcPct val="100000"/>
                        </a:lnSpc>
                      </a:pPr>
                      <a:endParaRPr sz="1400" dirty="0">
                        <a:latin typeface="Times New Roman"/>
                        <a:cs typeface="Times New Roman"/>
                      </a:endParaRPr>
                    </a:p>
                  </a:txBody>
                  <a:tcPr marL="0" marR="0" marT="0" marB="0">
                    <a:lnL w="9525">
                      <a:solidFill>
                        <a:srgbClr val="2E2A1F"/>
                      </a:solidFill>
                      <a:prstDash val="solid"/>
                    </a:lnL>
                    <a:lnR w="9525">
                      <a:solidFill>
                        <a:srgbClr val="2E2A1F"/>
                      </a:solidFill>
                      <a:prstDash val="solid"/>
                    </a:lnR>
                    <a:lnT w="9525">
                      <a:solidFill>
                        <a:srgbClr val="2E2A1F"/>
                      </a:solidFill>
                      <a:prstDash val="solid"/>
                    </a:lnT>
                    <a:lnB w="9525">
                      <a:solidFill>
                        <a:srgbClr val="2E2A1F"/>
                      </a:solidFill>
                      <a:prstDash val="solid"/>
                    </a:lnB>
                  </a:tcPr>
                </a:tc>
                <a:tc>
                  <a:txBody>
                    <a:bodyPr/>
                    <a:lstStyle/>
                    <a:p>
                      <a:pPr>
                        <a:lnSpc>
                          <a:spcPct val="100000"/>
                        </a:lnSpc>
                      </a:pPr>
                      <a:endParaRPr sz="1400" dirty="0">
                        <a:latin typeface="Times New Roman"/>
                        <a:cs typeface="Times New Roman"/>
                      </a:endParaRPr>
                    </a:p>
                  </a:txBody>
                  <a:tcPr marL="0" marR="0" marT="0" marB="0">
                    <a:lnL w="9525">
                      <a:solidFill>
                        <a:srgbClr val="2E2A1F"/>
                      </a:solidFill>
                      <a:prstDash val="solid"/>
                    </a:lnL>
                    <a:lnR w="9525">
                      <a:solidFill>
                        <a:srgbClr val="2E2A1F"/>
                      </a:solidFill>
                      <a:prstDash val="solid"/>
                    </a:lnR>
                    <a:lnT w="9525">
                      <a:solidFill>
                        <a:srgbClr val="2E2A1F"/>
                      </a:solidFill>
                      <a:prstDash val="solid"/>
                    </a:lnT>
                  </a:tcPr>
                </a:tc>
                <a:tc gridSpan="2">
                  <a:txBody>
                    <a:bodyPr/>
                    <a:lstStyle/>
                    <a:p>
                      <a:pPr>
                        <a:lnSpc>
                          <a:spcPct val="100000"/>
                        </a:lnSpc>
                      </a:pPr>
                      <a:endParaRPr sz="1400" dirty="0">
                        <a:latin typeface="Times New Roman"/>
                        <a:cs typeface="Times New Roman"/>
                      </a:endParaRPr>
                    </a:p>
                  </a:txBody>
                  <a:tcPr marL="0" marR="0" marT="0" marB="0">
                    <a:lnL w="9525">
                      <a:solidFill>
                        <a:srgbClr val="2E2A1F"/>
                      </a:solidFill>
                      <a:prstDash val="solid"/>
                    </a:lnL>
                    <a:lnR w="9525">
                      <a:solidFill>
                        <a:srgbClr val="2E2A1F"/>
                      </a:solidFill>
                      <a:prstDash val="solid"/>
                    </a:lnR>
                    <a:lnB w="9525">
                      <a:solidFill>
                        <a:srgbClr val="2E2A1F"/>
                      </a:solidFill>
                      <a:prstDash val="solid"/>
                    </a:lnB>
                  </a:tcPr>
                </a:tc>
                <a:tc hMerge="1">
                  <a:txBody>
                    <a:bodyPr/>
                    <a:lstStyle/>
                    <a:p>
                      <a:endParaRPr/>
                    </a:p>
                  </a:txBody>
                  <a:tcPr marL="0" marR="0" marT="0" marB="0"/>
                </a:tc>
                <a:extLst>
                  <a:ext uri="{0D108BD9-81ED-4DB2-BD59-A6C34878D82A}">
                    <a16:rowId xmlns:a16="http://schemas.microsoft.com/office/drawing/2014/main" val="10004"/>
                  </a:ext>
                </a:extLst>
              </a:tr>
              <a:tr h="140018">
                <a:tc gridSpan="3">
                  <a:txBody>
                    <a:bodyPr/>
                    <a:lstStyle/>
                    <a:p>
                      <a:pPr>
                        <a:lnSpc>
                          <a:spcPct val="100000"/>
                        </a:lnSpc>
                      </a:pPr>
                      <a:endParaRPr sz="800" dirty="0">
                        <a:latin typeface="Times New Roman"/>
                        <a:cs typeface="Times New Roman"/>
                      </a:endParaRPr>
                    </a:p>
                  </a:txBody>
                  <a:tcPr marL="0" marR="0" marT="0" marB="0">
                    <a:lnR w="9525">
                      <a:solidFill>
                        <a:srgbClr val="2E2A1F"/>
                      </a:solidFill>
                      <a:prstDash val="solid"/>
                    </a:lnR>
                    <a:lnT w="9525" cap="flat" cmpd="sng" algn="ctr">
                      <a:solidFill>
                        <a:srgbClr val="2E2A1F"/>
                      </a:solidFill>
                      <a:prstDash val="solid"/>
                      <a:round/>
                      <a:headEnd type="none" w="med" len="med"/>
                      <a:tailEnd type="none" w="med" len="med"/>
                    </a:lnT>
                  </a:tcPr>
                </a:tc>
                <a:tc hMerge="1">
                  <a:txBody>
                    <a:bodyPr/>
                    <a:lstStyle/>
                    <a:p>
                      <a:endParaRPr/>
                    </a:p>
                  </a:txBody>
                  <a:tcPr marL="0" marR="0" marT="0" marB="0"/>
                </a:tc>
                <a:tc hMerge="1">
                  <a:txBody>
                    <a:bodyPr/>
                    <a:lstStyle/>
                    <a:p>
                      <a:endParaRPr/>
                    </a:p>
                  </a:txBody>
                  <a:tcPr marL="0" marR="0" marT="0" marB="0"/>
                </a:tc>
                <a:tc vMerge="1">
                  <a:txBody>
                    <a:bodyPr/>
                    <a:lstStyle/>
                    <a:p>
                      <a:endParaRPr/>
                    </a:p>
                  </a:txBody>
                  <a:tcPr marL="0" marR="0" marT="0" marB="0">
                    <a:lnL w="9525">
                      <a:solidFill>
                        <a:srgbClr val="2E2A1F"/>
                      </a:solidFill>
                      <a:prstDash val="solid"/>
                    </a:lnL>
                    <a:lnR w="9525">
                      <a:solidFill>
                        <a:srgbClr val="2E2A1F"/>
                      </a:solidFill>
                      <a:prstDash val="solid"/>
                    </a:lnR>
                    <a:lnT w="9525">
                      <a:solidFill>
                        <a:srgbClr val="2E2A1F"/>
                      </a:solidFill>
                      <a:prstDash val="solid"/>
                    </a:lnT>
                    <a:lnB w="9525">
                      <a:solidFill>
                        <a:srgbClr val="2E2A1F"/>
                      </a:solidFill>
                      <a:prstDash val="solid"/>
                    </a:lnB>
                  </a:tcPr>
                </a:tc>
                <a:tc gridSpan="3">
                  <a:txBody>
                    <a:bodyPr/>
                    <a:lstStyle/>
                    <a:p>
                      <a:pPr>
                        <a:lnSpc>
                          <a:spcPct val="100000"/>
                        </a:lnSpc>
                      </a:pPr>
                      <a:endParaRPr sz="800" dirty="0">
                        <a:latin typeface="Times New Roman"/>
                        <a:cs typeface="Times New Roman"/>
                      </a:endParaRPr>
                    </a:p>
                  </a:txBody>
                  <a:tcPr marL="0" marR="0" marT="0" marB="0">
                    <a:lnL w="9525">
                      <a:solidFill>
                        <a:srgbClr val="2E2A1F"/>
                      </a:solidFill>
                      <a:prstDash val="solid"/>
                    </a:ln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bl>
          </a:graphicData>
        </a:graphic>
      </p:graphicFrame>
      <p:sp>
        <p:nvSpPr>
          <p:cNvPr id="12" name="object 12"/>
          <p:cNvSpPr txBox="1"/>
          <p:nvPr/>
        </p:nvSpPr>
        <p:spPr>
          <a:xfrm>
            <a:off x="10943231" y="4609396"/>
            <a:ext cx="352425" cy="217367"/>
          </a:xfrm>
          <a:prstGeom prst="rect">
            <a:avLst/>
          </a:prstGeom>
        </p:spPr>
        <p:txBody>
          <a:bodyPr vert="horz" wrap="square" lIns="0" tIns="9525" rIns="0" bIns="0" rtlCol="0">
            <a:spAutoFit/>
          </a:bodyPr>
          <a:lstStyle/>
          <a:p>
            <a:pPr marL="9525">
              <a:spcBef>
                <a:spcPts val="75"/>
              </a:spcBef>
            </a:pPr>
            <a:r>
              <a:rPr sz="1350" spc="-4" dirty="0">
                <a:solidFill>
                  <a:srgbClr val="FFFFFF"/>
                </a:solidFill>
                <a:latin typeface="Arial"/>
                <a:cs typeface="Arial"/>
              </a:rPr>
              <a:t>7/31</a:t>
            </a:r>
            <a:endParaRPr sz="1350" dirty="0">
              <a:latin typeface="Arial"/>
              <a:cs typeface="Arial"/>
            </a:endParaRPr>
          </a:p>
        </p:txBody>
      </p:sp>
      <p:grpSp>
        <p:nvGrpSpPr>
          <p:cNvPr id="13" name="object 13"/>
          <p:cNvGrpSpPr/>
          <p:nvPr/>
        </p:nvGrpSpPr>
        <p:grpSpPr>
          <a:xfrm>
            <a:off x="4930336" y="3861922"/>
            <a:ext cx="4798219" cy="940594"/>
            <a:chOff x="554037" y="4700587"/>
            <a:chExt cx="6397625" cy="1254125"/>
          </a:xfrm>
        </p:grpSpPr>
        <p:sp>
          <p:nvSpPr>
            <p:cNvPr id="14" name="object 14"/>
            <p:cNvSpPr/>
            <p:nvPr/>
          </p:nvSpPr>
          <p:spPr>
            <a:xfrm>
              <a:off x="2627629" y="5013959"/>
              <a:ext cx="4319270" cy="935990"/>
            </a:xfrm>
            <a:custGeom>
              <a:avLst/>
              <a:gdLst/>
              <a:ahLst/>
              <a:cxnLst/>
              <a:rect l="l" t="t" r="r" b="b"/>
              <a:pathLst>
                <a:path w="4319270" h="935989">
                  <a:moveTo>
                    <a:pt x="0" y="935989"/>
                  </a:moveTo>
                  <a:lnTo>
                    <a:pt x="4249420" y="935989"/>
                  </a:lnTo>
                </a:path>
                <a:path w="4319270" h="935989">
                  <a:moveTo>
                    <a:pt x="0" y="0"/>
                  </a:moveTo>
                  <a:lnTo>
                    <a:pt x="4319270" y="0"/>
                  </a:lnTo>
                </a:path>
              </a:pathLst>
            </a:custGeom>
            <a:ln w="9344">
              <a:solidFill>
                <a:srgbClr val="2E2A1F"/>
              </a:solidFill>
            </a:ln>
          </p:spPr>
          <p:txBody>
            <a:bodyPr wrap="square" lIns="0" tIns="0" rIns="0" bIns="0" rtlCol="0"/>
            <a:lstStyle/>
            <a:p>
              <a:endParaRPr sz="1350" dirty="0"/>
            </a:p>
          </p:txBody>
        </p:sp>
        <p:sp>
          <p:nvSpPr>
            <p:cNvPr id="15" name="object 15"/>
            <p:cNvSpPr/>
            <p:nvPr/>
          </p:nvSpPr>
          <p:spPr>
            <a:xfrm>
              <a:off x="557530" y="4704079"/>
              <a:ext cx="2183130" cy="7620"/>
            </a:xfrm>
            <a:custGeom>
              <a:avLst/>
              <a:gdLst/>
              <a:ahLst/>
              <a:cxnLst/>
              <a:rect l="l" t="t" r="r" b="b"/>
              <a:pathLst>
                <a:path w="2183130" h="7620">
                  <a:moveTo>
                    <a:pt x="2183130" y="0"/>
                  </a:moveTo>
                  <a:lnTo>
                    <a:pt x="0" y="0"/>
                  </a:lnTo>
                  <a:lnTo>
                    <a:pt x="0" y="7620"/>
                  </a:lnTo>
                  <a:lnTo>
                    <a:pt x="2183130" y="7620"/>
                  </a:lnTo>
                  <a:lnTo>
                    <a:pt x="2183130" y="0"/>
                  </a:lnTo>
                  <a:close/>
                </a:path>
              </a:pathLst>
            </a:custGeom>
            <a:solidFill>
              <a:srgbClr val="FFFFFF"/>
            </a:solidFill>
          </p:spPr>
          <p:txBody>
            <a:bodyPr wrap="square" lIns="0" tIns="0" rIns="0" bIns="0" rtlCol="0"/>
            <a:lstStyle/>
            <a:p>
              <a:endParaRPr sz="1350" dirty="0"/>
            </a:p>
          </p:txBody>
        </p:sp>
        <p:sp>
          <p:nvSpPr>
            <p:cNvPr id="16" name="object 16"/>
            <p:cNvSpPr/>
            <p:nvPr/>
          </p:nvSpPr>
          <p:spPr>
            <a:xfrm>
              <a:off x="557530" y="4711700"/>
              <a:ext cx="2183130" cy="7620"/>
            </a:xfrm>
            <a:custGeom>
              <a:avLst/>
              <a:gdLst/>
              <a:ahLst/>
              <a:cxnLst/>
              <a:rect l="l" t="t" r="r" b="b"/>
              <a:pathLst>
                <a:path w="2183130" h="7620">
                  <a:moveTo>
                    <a:pt x="2183130" y="0"/>
                  </a:moveTo>
                  <a:lnTo>
                    <a:pt x="0" y="0"/>
                  </a:lnTo>
                  <a:lnTo>
                    <a:pt x="0" y="7619"/>
                  </a:lnTo>
                  <a:lnTo>
                    <a:pt x="2183130" y="7619"/>
                  </a:lnTo>
                  <a:lnTo>
                    <a:pt x="2183130" y="0"/>
                  </a:lnTo>
                  <a:close/>
                </a:path>
              </a:pathLst>
            </a:custGeom>
            <a:solidFill>
              <a:srgbClr val="FCFFFC"/>
            </a:solidFill>
          </p:spPr>
          <p:txBody>
            <a:bodyPr wrap="square" lIns="0" tIns="0" rIns="0" bIns="0" rtlCol="0"/>
            <a:lstStyle/>
            <a:p>
              <a:endParaRPr sz="1350" dirty="0"/>
            </a:p>
          </p:txBody>
        </p:sp>
        <p:sp>
          <p:nvSpPr>
            <p:cNvPr id="17" name="object 17"/>
            <p:cNvSpPr/>
            <p:nvPr/>
          </p:nvSpPr>
          <p:spPr>
            <a:xfrm>
              <a:off x="557530" y="4718050"/>
              <a:ext cx="2183130" cy="8890"/>
            </a:xfrm>
            <a:custGeom>
              <a:avLst/>
              <a:gdLst/>
              <a:ahLst/>
              <a:cxnLst/>
              <a:rect l="l" t="t" r="r" b="b"/>
              <a:pathLst>
                <a:path w="2183130" h="8889">
                  <a:moveTo>
                    <a:pt x="2183130" y="0"/>
                  </a:moveTo>
                  <a:lnTo>
                    <a:pt x="0" y="0"/>
                  </a:lnTo>
                  <a:lnTo>
                    <a:pt x="0" y="8889"/>
                  </a:lnTo>
                  <a:lnTo>
                    <a:pt x="2183130" y="8889"/>
                  </a:lnTo>
                  <a:lnTo>
                    <a:pt x="2183130" y="0"/>
                  </a:lnTo>
                  <a:close/>
                </a:path>
              </a:pathLst>
            </a:custGeom>
            <a:solidFill>
              <a:srgbClr val="F9FFF9"/>
            </a:solidFill>
          </p:spPr>
          <p:txBody>
            <a:bodyPr wrap="square" lIns="0" tIns="0" rIns="0" bIns="0" rtlCol="0"/>
            <a:lstStyle/>
            <a:p>
              <a:endParaRPr sz="1350" dirty="0"/>
            </a:p>
          </p:txBody>
        </p:sp>
        <p:sp>
          <p:nvSpPr>
            <p:cNvPr id="18" name="object 18"/>
            <p:cNvSpPr/>
            <p:nvPr/>
          </p:nvSpPr>
          <p:spPr>
            <a:xfrm>
              <a:off x="557530" y="4725670"/>
              <a:ext cx="2183130" cy="7620"/>
            </a:xfrm>
            <a:custGeom>
              <a:avLst/>
              <a:gdLst/>
              <a:ahLst/>
              <a:cxnLst/>
              <a:rect l="l" t="t" r="r" b="b"/>
              <a:pathLst>
                <a:path w="2183130" h="7620">
                  <a:moveTo>
                    <a:pt x="2183130" y="0"/>
                  </a:moveTo>
                  <a:lnTo>
                    <a:pt x="0" y="0"/>
                  </a:lnTo>
                  <a:lnTo>
                    <a:pt x="0" y="7619"/>
                  </a:lnTo>
                  <a:lnTo>
                    <a:pt x="2183130" y="7619"/>
                  </a:lnTo>
                  <a:lnTo>
                    <a:pt x="2183130" y="0"/>
                  </a:lnTo>
                  <a:close/>
                </a:path>
              </a:pathLst>
            </a:custGeom>
            <a:solidFill>
              <a:srgbClr val="F6FFF6"/>
            </a:solidFill>
          </p:spPr>
          <p:txBody>
            <a:bodyPr wrap="square" lIns="0" tIns="0" rIns="0" bIns="0" rtlCol="0"/>
            <a:lstStyle/>
            <a:p>
              <a:endParaRPr sz="1350" dirty="0"/>
            </a:p>
          </p:txBody>
        </p:sp>
        <p:sp>
          <p:nvSpPr>
            <p:cNvPr id="19" name="object 19"/>
            <p:cNvSpPr/>
            <p:nvPr/>
          </p:nvSpPr>
          <p:spPr>
            <a:xfrm>
              <a:off x="557530" y="4733290"/>
              <a:ext cx="2183130" cy="7620"/>
            </a:xfrm>
            <a:custGeom>
              <a:avLst/>
              <a:gdLst/>
              <a:ahLst/>
              <a:cxnLst/>
              <a:rect l="l" t="t" r="r" b="b"/>
              <a:pathLst>
                <a:path w="2183130" h="7620">
                  <a:moveTo>
                    <a:pt x="2183130" y="0"/>
                  </a:moveTo>
                  <a:lnTo>
                    <a:pt x="0" y="0"/>
                  </a:lnTo>
                  <a:lnTo>
                    <a:pt x="0" y="7620"/>
                  </a:lnTo>
                  <a:lnTo>
                    <a:pt x="2183130" y="7620"/>
                  </a:lnTo>
                  <a:lnTo>
                    <a:pt x="2183130" y="0"/>
                  </a:lnTo>
                  <a:close/>
                </a:path>
              </a:pathLst>
            </a:custGeom>
            <a:solidFill>
              <a:srgbClr val="F3FFF3"/>
            </a:solidFill>
          </p:spPr>
          <p:txBody>
            <a:bodyPr wrap="square" lIns="0" tIns="0" rIns="0" bIns="0" rtlCol="0"/>
            <a:lstStyle/>
            <a:p>
              <a:endParaRPr sz="1350" dirty="0"/>
            </a:p>
          </p:txBody>
        </p:sp>
        <p:sp>
          <p:nvSpPr>
            <p:cNvPr id="20" name="object 20"/>
            <p:cNvSpPr/>
            <p:nvPr/>
          </p:nvSpPr>
          <p:spPr>
            <a:xfrm>
              <a:off x="557530" y="4739640"/>
              <a:ext cx="2183130" cy="8890"/>
            </a:xfrm>
            <a:custGeom>
              <a:avLst/>
              <a:gdLst/>
              <a:ahLst/>
              <a:cxnLst/>
              <a:rect l="l" t="t" r="r" b="b"/>
              <a:pathLst>
                <a:path w="2183130" h="8889">
                  <a:moveTo>
                    <a:pt x="2183130" y="0"/>
                  </a:moveTo>
                  <a:lnTo>
                    <a:pt x="0" y="0"/>
                  </a:lnTo>
                  <a:lnTo>
                    <a:pt x="0" y="8890"/>
                  </a:lnTo>
                  <a:lnTo>
                    <a:pt x="2183130" y="8890"/>
                  </a:lnTo>
                  <a:lnTo>
                    <a:pt x="2183130" y="0"/>
                  </a:lnTo>
                  <a:close/>
                </a:path>
              </a:pathLst>
            </a:custGeom>
            <a:solidFill>
              <a:srgbClr val="F0FFF0"/>
            </a:solidFill>
          </p:spPr>
          <p:txBody>
            <a:bodyPr wrap="square" lIns="0" tIns="0" rIns="0" bIns="0" rtlCol="0"/>
            <a:lstStyle/>
            <a:p>
              <a:endParaRPr sz="1350" dirty="0"/>
            </a:p>
          </p:txBody>
        </p:sp>
        <p:sp>
          <p:nvSpPr>
            <p:cNvPr id="21" name="object 21"/>
            <p:cNvSpPr/>
            <p:nvPr/>
          </p:nvSpPr>
          <p:spPr>
            <a:xfrm>
              <a:off x="557530" y="4747259"/>
              <a:ext cx="2183130" cy="7620"/>
            </a:xfrm>
            <a:custGeom>
              <a:avLst/>
              <a:gdLst/>
              <a:ahLst/>
              <a:cxnLst/>
              <a:rect l="l" t="t" r="r" b="b"/>
              <a:pathLst>
                <a:path w="2183130" h="7620">
                  <a:moveTo>
                    <a:pt x="2183130" y="0"/>
                  </a:moveTo>
                  <a:lnTo>
                    <a:pt x="0" y="0"/>
                  </a:lnTo>
                  <a:lnTo>
                    <a:pt x="0" y="7619"/>
                  </a:lnTo>
                  <a:lnTo>
                    <a:pt x="2183130" y="7619"/>
                  </a:lnTo>
                  <a:lnTo>
                    <a:pt x="2183130" y="0"/>
                  </a:lnTo>
                  <a:close/>
                </a:path>
              </a:pathLst>
            </a:custGeom>
            <a:solidFill>
              <a:srgbClr val="EDFFED"/>
            </a:solidFill>
          </p:spPr>
          <p:txBody>
            <a:bodyPr wrap="square" lIns="0" tIns="0" rIns="0" bIns="0" rtlCol="0"/>
            <a:lstStyle/>
            <a:p>
              <a:endParaRPr sz="1350" dirty="0"/>
            </a:p>
          </p:txBody>
        </p:sp>
        <p:sp>
          <p:nvSpPr>
            <p:cNvPr id="22" name="object 22"/>
            <p:cNvSpPr/>
            <p:nvPr/>
          </p:nvSpPr>
          <p:spPr>
            <a:xfrm>
              <a:off x="557530" y="4754880"/>
              <a:ext cx="2183130" cy="7620"/>
            </a:xfrm>
            <a:custGeom>
              <a:avLst/>
              <a:gdLst/>
              <a:ahLst/>
              <a:cxnLst/>
              <a:rect l="l" t="t" r="r" b="b"/>
              <a:pathLst>
                <a:path w="2183130" h="7620">
                  <a:moveTo>
                    <a:pt x="2183130" y="0"/>
                  </a:moveTo>
                  <a:lnTo>
                    <a:pt x="0" y="0"/>
                  </a:lnTo>
                  <a:lnTo>
                    <a:pt x="0" y="7620"/>
                  </a:lnTo>
                  <a:lnTo>
                    <a:pt x="2183130" y="7620"/>
                  </a:lnTo>
                  <a:lnTo>
                    <a:pt x="2183130" y="0"/>
                  </a:lnTo>
                  <a:close/>
                </a:path>
              </a:pathLst>
            </a:custGeom>
            <a:solidFill>
              <a:srgbClr val="EBFFEB"/>
            </a:solidFill>
          </p:spPr>
          <p:txBody>
            <a:bodyPr wrap="square" lIns="0" tIns="0" rIns="0" bIns="0" rtlCol="0"/>
            <a:lstStyle/>
            <a:p>
              <a:endParaRPr sz="1350" dirty="0"/>
            </a:p>
          </p:txBody>
        </p:sp>
        <p:sp>
          <p:nvSpPr>
            <p:cNvPr id="23" name="object 23"/>
            <p:cNvSpPr/>
            <p:nvPr/>
          </p:nvSpPr>
          <p:spPr>
            <a:xfrm>
              <a:off x="557530" y="4761230"/>
              <a:ext cx="2183130" cy="8890"/>
            </a:xfrm>
            <a:custGeom>
              <a:avLst/>
              <a:gdLst/>
              <a:ahLst/>
              <a:cxnLst/>
              <a:rect l="l" t="t" r="r" b="b"/>
              <a:pathLst>
                <a:path w="2183130" h="8889">
                  <a:moveTo>
                    <a:pt x="2183130" y="0"/>
                  </a:moveTo>
                  <a:lnTo>
                    <a:pt x="0" y="0"/>
                  </a:lnTo>
                  <a:lnTo>
                    <a:pt x="0" y="8890"/>
                  </a:lnTo>
                  <a:lnTo>
                    <a:pt x="2183130" y="8890"/>
                  </a:lnTo>
                  <a:lnTo>
                    <a:pt x="2183130" y="0"/>
                  </a:lnTo>
                  <a:close/>
                </a:path>
              </a:pathLst>
            </a:custGeom>
            <a:solidFill>
              <a:srgbClr val="E8FFE8"/>
            </a:solidFill>
          </p:spPr>
          <p:txBody>
            <a:bodyPr wrap="square" lIns="0" tIns="0" rIns="0" bIns="0" rtlCol="0"/>
            <a:lstStyle/>
            <a:p>
              <a:endParaRPr sz="1350" dirty="0"/>
            </a:p>
          </p:txBody>
        </p:sp>
        <p:sp>
          <p:nvSpPr>
            <p:cNvPr id="24" name="object 24"/>
            <p:cNvSpPr/>
            <p:nvPr/>
          </p:nvSpPr>
          <p:spPr>
            <a:xfrm>
              <a:off x="557530" y="4768850"/>
              <a:ext cx="2183130" cy="8890"/>
            </a:xfrm>
            <a:custGeom>
              <a:avLst/>
              <a:gdLst/>
              <a:ahLst/>
              <a:cxnLst/>
              <a:rect l="l" t="t" r="r" b="b"/>
              <a:pathLst>
                <a:path w="2183130" h="8889">
                  <a:moveTo>
                    <a:pt x="2183130" y="0"/>
                  </a:moveTo>
                  <a:lnTo>
                    <a:pt x="0" y="0"/>
                  </a:lnTo>
                  <a:lnTo>
                    <a:pt x="0" y="8889"/>
                  </a:lnTo>
                  <a:lnTo>
                    <a:pt x="2183130" y="8889"/>
                  </a:lnTo>
                  <a:lnTo>
                    <a:pt x="2183130" y="0"/>
                  </a:lnTo>
                  <a:close/>
                </a:path>
              </a:pathLst>
            </a:custGeom>
            <a:solidFill>
              <a:srgbClr val="E5FFE5"/>
            </a:solidFill>
          </p:spPr>
          <p:txBody>
            <a:bodyPr wrap="square" lIns="0" tIns="0" rIns="0" bIns="0" rtlCol="0"/>
            <a:lstStyle/>
            <a:p>
              <a:endParaRPr sz="1350" dirty="0"/>
            </a:p>
          </p:txBody>
        </p:sp>
        <p:sp>
          <p:nvSpPr>
            <p:cNvPr id="25" name="object 25"/>
            <p:cNvSpPr/>
            <p:nvPr/>
          </p:nvSpPr>
          <p:spPr>
            <a:xfrm>
              <a:off x="557530" y="4776469"/>
              <a:ext cx="2183130" cy="7620"/>
            </a:xfrm>
            <a:custGeom>
              <a:avLst/>
              <a:gdLst/>
              <a:ahLst/>
              <a:cxnLst/>
              <a:rect l="l" t="t" r="r" b="b"/>
              <a:pathLst>
                <a:path w="2183130" h="7620">
                  <a:moveTo>
                    <a:pt x="2183130" y="0"/>
                  </a:moveTo>
                  <a:lnTo>
                    <a:pt x="0" y="0"/>
                  </a:lnTo>
                  <a:lnTo>
                    <a:pt x="0" y="7619"/>
                  </a:lnTo>
                  <a:lnTo>
                    <a:pt x="2183130" y="7619"/>
                  </a:lnTo>
                  <a:lnTo>
                    <a:pt x="2183130" y="0"/>
                  </a:lnTo>
                  <a:close/>
                </a:path>
              </a:pathLst>
            </a:custGeom>
            <a:solidFill>
              <a:srgbClr val="E2FFE2"/>
            </a:solidFill>
          </p:spPr>
          <p:txBody>
            <a:bodyPr wrap="square" lIns="0" tIns="0" rIns="0" bIns="0" rtlCol="0"/>
            <a:lstStyle/>
            <a:p>
              <a:endParaRPr sz="1350" dirty="0"/>
            </a:p>
          </p:txBody>
        </p:sp>
        <p:sp>
          <p:nvSpPr>
            <p:cNvPr id="26" name="object 26"/>
            <p:cNvSpPr/>
            <p:nvPr/>
          </p:nvSpPr>
          <p:spPr>
            <a:xfrm>
              <a:off x="557530" y="4784089"/>
              <a:ext cx="2183130" cy="7620"/>
            </a:xfrm>
            <a:custGeom>
              <a:avLst/>
              <a:gdLst/>
              <a:ahLst/>
              <a:cxnLst/>
              <a:rect l="l" t="t" r="r" b="b"/>
              <a:pathLst>
                <a:path w="2183130" h="7620">
                  <a:moveTo>
                    <a:pt x="2183130" y="0"/>
                  </a:moveTo>
                  <a:lnTo>
                    <a:pt x="0" y="0"/>
                  </a:lnTo>
                  <a:lnTo>
                    <a:pt x="0" y="7620"/>
                  </a:lnTo>
                  <a:lnTo>
                    <a:pt x="2183130" y="7620"/>
                  </a:lnTo>
                  <a:lnTo>
                    <a:pt x="2183130" y="0"/>
                  </a:lnTo>
                  <a:close/>
                </a:path>
              </a:pathLst>
            </a:custGeom>
            <a:solidFill>
              <a:srgbClr val="DFFFDF"/>
            </a:solidFill>
          </p:spPr>
          <p:txBody>
            <a:bodyPr wrap="square" lIns="0" tIns="0" rIns="0" bIns="0" rtlCol="0"/>
            <a:lstStyle/>
            <a:p>
              <a:endParaRPr sz="1350" dirty="0"/>
            </a:p>
          </p:txBody>
        </p:sp>
        <p:sp>
          <p:nvSpPr>
            <p:cNvPr id="27" name="object 27"/>
            <p:cNvSpPr/>
            <p:nvPr/>
          </p:nvSpPr>
          <p:spPr>
            <a:xfrm>
              <a:off x="557530" y="4790439"/>
              <a:ext cx="2183130" cy="8890"/>
            </a:xfrm>
            <a:custGeom>
              <a:avLst/>
              <a:gdLst/>
              <a:ahLst/>
              <a:cxnLst/>
              <a:rect l="l" t="t" r="r" b="b"/>
              <a:pathLst>
                <a:path w="2183130" h="8889">
                  <a:moveTo>
                    <a:pt x="2183130" y="0"/>
                  </a:moveTo>
                  <a:lnTo>
                    <a:pt x="0" y="0"/>
                  </a:lnTo>
                  <a:lnTo>
                    <a:pt x="0" y="8890"/>
                  </a:lnTo>
                  <a:lnTo>
                    <a:pt x="2183130" y="8890"/>
                  </a:lnTo>
                  <a:lnTo>
                    <a:pt x="2183130" y="0"/>
                  </a:lnTo>
                  <a:close/>
                </a:path>
              </a:pathLst>
            </a:custGeom>
            <a:solidFill>
              <a:srgbClr val="DCFFDC"/>
            </a:solidFill>
          </p:spPr>
          <p:txBody>
            <a:bodyPr wrap="square" lIns="0" tIns="0" rIns="0" bIns="0" rtlCol="0"/>
            <a:lstStyle/>
            <a:p>
              <a:endParaRPr sz="1350" dirty="0"/>
            </a:p>
          </p:txBody>
        </p:sp>
        <p:sp>
          <p:nvSpPr>
            <p:cNvPr id="28" name="object 28"/>
            <p:cNvSpPr/>
            <p:nvPr/>
          </p:nvSpPr>
          <p:spPr>
            <a:xfrm>
              <a:off x="557530" y="4798060"/>
              <a:ext cx="2183130" cy="7620"/>
            </a:xfrm>
            <a:custGeom>
              <a:avLst/>
              <a:gdLst/>
              <a:ahLst/>
              <a:cxnLst/>
              <a:rect l="l" t="t" r="r" b="b"/>
              <a:pathLst>
                <a:path w="2183130" h="7620">
                  <a:moveTo>
                    <a:pt x="2183130" y="0"/>
                  </a:moveTo>
                  <a:lnTo>
                    <a:pt x="0" y="0"/>
                  </a:lnTo>
                  <a:lnTo>
                    <a:pt x="0" y="7619"/>
                  </a:lnTo>
                  <a:lnTo>
                    <a:pt x="2183130" y="7619"/>
                  </a:lnTo>
                  <a:lnTo>
                    <a:pt x="2183130" y="0"/>
                  </a:lnTo>
                  <a:close/>
                </a:path>
              </a:pathLst>
            </a:custGeom>
            <a:solidFill>
              <a:srgbClr val="DAFFDA"/>
            </a:solidFill>
          </p:spPr>
          <p:txBody>
            <a:bodyPr wrap="square" lIns="0" tIns="0" rIns="0" bIns="0" rtlCol="0"/>
            <a:lstStyle/>
            <a:p>
              <a:endParaRPr sz="1350" dirty="0"/>
            </a:p>
          </p:txBody>
        </p:sp>
        <p:sp>
          <p:nvSpPr>
            <p:cNvPr id="29" name="object 29"/>
            <p:cNvSpPr/>
            <p:nvPr/>
          </p:nvSpPr>
          <p:spPr>
            <a:xfrm>
              <a:off x="557530" y="4805679"/>
              <a:ext cx="2183130" cy="7620"/>
            </a:xfrm>
            <a:custGeom>
              <a:avLst/>
              <a:gdLst/>
              <a:ahLst/>
              <a:cxnLst/>
              <a:rect l="l" t="t" r="r" b="b"/>
              <a:pathLst>
                <a:path w="2183130" h="7620">
                  <a:moveTo>
                    <a:pt x="2183130" y="0"/>
                  </a:moveTo>
                  <a:lnTo>
                    <a:pt x="0" y="0"/>
                  </a:lnTo>
                  <a:lnTo>
                    <a:pt x="0" y="7620"/>
                  </a:lnTo>
                  <a:lnTo>
                    <a:pt x="2183130" y="7620"/>
                  </a:lnTo>
                  <a:lnTo>
                    <a:pt x="2183130" y="0"/>
                  </a:lnTo>
                  <a:close/>
                </a:path>
              </a:pathLst>
            </a:custGeom>
            <a:solidFill>
              <a:srgbClr val="D7FFD7"/>
            </a:solidFill>
          </p:spPr>
          <p:txBody>
            <a:bodyPr wrap="square" lIns="0" tIns="0" rIns="0" bIns="0" rtlCol="0"/>
            <a:lstStyle/>
            <a:p>
              <a:endParaRPr sz="1350" dirty="0"/>
            </a:p>
          </p:txBody>
        </p:sp>
        <p:sp>
          <p:nvSpPr>
            <p:cNvPr id="30" name="object 30"/>
            <p:cNvSpPr/>
            <p:nvPr/>
          </p:nvSpPr>
          <p:spPr>
            <a:xfrm>
              <a:off x="557530" y="4812029"/>
              <a:ext cx="2183130" cy="8890"/>
            </a:xfrm>
            <a:custGeom>
              <a:avLst/>
              <a:gdLst/>
              <a:ahLst/>
              <a:cxnLst/>
              <a:rect l="l" t="t" r="r" b="b"/>
              <a:pathLst>
                <a:path w="2183130" h="8889">
                  <a:moveTo>
                    <a:pt x="2183130" y="0"/>
                  </a:moveTo>
                  <a:lnTo>
                    <a:pt x="0" y="0"/>
                  </a:lnTo>
                  <a:lnTo>
                    <a:pt x="0" y="8890"/>
                  </a:lnTo>
                  <a:lnTo>
                    <a:pt x="2183130" y="8890"/>
                  </a:lnTo>
                  <a:lnTo>
                    <a:pt x="2183130" y="0"/>
                  </a:lnTo>
                  <a:close/>
                </a:path>
              </a:pathLst>
            </a:custGeom>
            <a:solidFill>
              <a:srgbClr val="D4FFD4"/>
            </a:solidFill>
          </p:spPr>
          <p:txBody>
            <a:bodyPr wrap="square" lIns="0" tIns="0" rIns="0" bIns="0" rtlCol="0"/>
            <a:lstStyle/>
            <a:p>
              <a:endParaRPr sz="1350" dirty="0"/>
            </a:p>
          </p:txBody>
        </p:sp>
        <p:sp>
          <p:nvSpPr>
            <p:cNvPr id="31" name="object 31"/>
            <p:cNvSpPr/>
            <p:nvPr/>
          </p:nvSpPr>
          <p:spPr>
            <a:xfrm>
              <a:off x="557530" y="4819650"/>
              <a:ext cx="2183130" cy="8890"/>
            </a:xfrm>
            <a:custGeom>
              <a:avLst/>
              <a:gdLst/>
              <a:ahLst/>
              <a:cxnLst/>
              <a:rect l="l" t="t" r="r" b="b"/>
              <a:pathLst>
                <a:path w="2183130" h="8889">
                  <a:moveTo>
                    <a:pt x="2183130" y="0"/>
                  </a:moveTo>
                  <a:lnTo>
                    <a:pt x="0" y="0"/>
                  </a:lnTo>
                  <a:lnTo>
                    <a:pt x="0" y="8889"/>
                  </a:lnTo>
                  <a:lnTo>
                    <a:pt x="2183130" y="8889"/>
                  </a:lnTo>
                  <a:lnTo>
                    <a:pt x="2183130" y="0"/>
                  </a:lnTo>
                  <a:close/>
                </a:path>
              </a:pathLst>
            </a:custGeom>
            <a:solidFill>
              <a:srgbClr val="D1FFD1"/>
            </a:solidFill>
          </p:spPr>
          <p:txBody>
            <a:bodyPr wrap="square" lIns="0" tIns="0" rIns="0" bIns="0" rtlCol="0"/>
            <a:lstStyle/>
            <a:p>
              <a:endParaRPr sz="1350" dirty="0"/>
            </a:p>
          </p:txBody>
        </p:sp>
        <p:sp>
          <p:nvSpPr>
            <p:cNvPr id="32" name="object 32"/>
            <p:cNvSpPr/>
            <p:nvPr/>
          </p:nvSpPr>
          <p:spPr>
            <a:xfrm>
              <a:off x="557530" y="4827270"/>
              <a:ext cx="2183130" cy="7620"/>
            </a:xfrm>
            <a:custGeom>
              <a:avLst/>
              <a:gdLst/>
              <a:ahLst/>
              <a:cxnLst/>
              <a:rect l="l" t="t" r="r" b="b"/>
              <a:pathLst>
                <a:path w="2183130" h="7620">
                  <a:moveTo>
                    <a:pt x="2183130" y="0"/>
                  </a:moveTo>
                  <a:lnTo>
                    <a:pt x="0" y="0"/>
                  </a:lnTo>
                  <a:lnTo>
                    <a:pt x="0" y="7619"/>
                  </a:lnTo>
                  <a:lnTo>
                    <a:pt x="2183130" y="7619"/>
                  </a:lnTo>
                  <a:lnTo>
                    <a:pt x="2183130" y="0"/>
                  </a:lnTo>
                  <a:close/>
                </a:path>
              </a:pathLst>
            </a:custGeom>
            <a:solidFill>
              <a:srgbClr val="CEFFCE"/>
            </a:solidFill>
          </p:spPr>
          <p:txBody>
            <a:bodyPr wrap="square" lIns="0" tIns="0" rIns="0" bIns="0" rtlCol="0"/>
            <a:lstStyle/>
            <a:p>
              <a:endParaRPr sz="1350" dirty="0"/>
            </a:p>
          </p:txBody>
        </p:sp>
        <p:sp>
          <p:nvSpPr>
            <p:cNvPr id="33" name="object 33"/>
            <p:cNvSpPr/>
            <p:nvPr/>
          </p:nvSpPr>
          <p:spPr>
            <a:xfrm>
              <a:off x="557530" y="4834889"/>
              <a:ext cx="2183130" cy="7620"/>
            </a:xfrm>
            <a:custGeom>
              <a:avLst/>
              <a:gdLst/>
              <a:ahLst/>
              <a:cxnLst/>
              <a:rect l="l" t="t" r="r" b="b"/>
              <a:pathLst>
                <a:path w="2183130" h="7620">
                  <a:moveTo>
                    <a:pt x="2183130" y="0"/>
                  </a:moveTo>
                  <a:lnTo>
                    <a:pt x="0" y="0"/>
                  </a:lnTo>
                  <a:lnTo>
                    <a:pt x="0" y="7620"/>
                  </a:lnTo>
                  <a:lnTo>
                    <a:pt x="2183130" y="7620"/>
                  </a:lnTo>
                  <a:lnTo>
                    <a:pt x="2183130" y="0"/>
                  </a:lnTo>
                  <a:close/>
                </a:path>
              </a:pathLst>
            </a:custGeom>
            <a:solidFill>
              <a:srgbClr val="CCFFCC"/>
            </a:solidFill>
          </p:spPr>
          <p:txBody>
            <a:bodyPr wrap="square" lIns="0" tIns="0" rIns="0" bIns="0" rtlCol="0"/>
            <a:lstStyle/>
            <a:p>
              <a:endParaRPr sz="1350" dirty="0"/>
            </a:p>
          </p:txBody>
        </p:sp>
        <p:sp>
          <p:nvSpPr>
            <p:cNvPr id="34" name="object 34"/>
            <p:cNvSpPr/>
            <p:nvPr/>
          </p:nvSpPr>
          <p:spPr>
            <a:xfrm>
              <a:off x="557530" y="4841239"/>
              <a:ext cx="2183130" cy="8890"/>
            </a:xfrm>
            <a:custGeom>
              <a:avLst/>
              <a:gdLst/>
              <a:ahLst/>
              <a:cxnLst/>
              <a:rect l="l" t="t" r="r" b="b"/>
              <a:pathLst>
                <a:path w="2183130" h="8889">
                  <a:moveTo>
                    <a:pt x="2183130" y="0"/>
                  </a:moveTo>
                  <a:lnTo>
                    <a:pt x="0" y="0"/>
                  </a:lnTo>
                  <a:lnTo>
                    <a:pt x="0" y="8890"/>
                  </a:lnTo>
                  <a:lnTo>
                    <a:pt x="2183130" y="8890"/>
                  </a:lnTo>
                  <a:lnTo>
                    <a:pt x="2183130" y="0"/>
                  </a:lnTo>
                  <a:close/>
                </a:path>
              </a:pathLst>
            </a:custGeom>
            <a:solidFill>
              <a:srgbClr val="C9FFC9"/>
            </a:solidFill>
          </p:spPr>
          <p:txBody>
            <a:bodyPr wrap="square" lIns="0" tIns="0" rIns="0" bIns="0" rtlCol="0"/>
            <a:lstStyle/>
            <a:p>
              <a:endParaRPr sz="1350" dirty="0"/>
            </a:p>
          </p:txBody>
        </p:sp>
        <p:sp>
          <p:nvSpPr>
            <p:cNvPr id="35" name="object 35"/>
            <p:cNvSpPr/>
            <p:nvPr/>
          </p:nvSpPr>
          <p:spPr>
            <a:xfrm>
              <a:off x="557530" y="4848860"/>
              <a:ext cx="2183130" cy="7620"/>
            </a:xfrm>
            <a:custGeom>
              <a:avLst/>
              <a:gdLst/>
              <a:ahLst/>
              <a:cxnLst/>
              <a:rect l="l" t="t" r="r" b="b"/>
              <a:pathLst>
                <a:path w="2183130" h="7620">
                  <a:moveTo>
                    <a:pt x="2183130" y="0"/>
                  </a:moveTo>
                  <a:lnTo>
                    <a:pt x="0" y="0"/>
                  </a:lnTo>
                  <a:lnTo>
                    <a:pt x="0" y="7619"/>
                  </a:lnTo>
                  <a:lnTo>
                    <a:pt x="2183130" y="7619"/>
                  </a:lnTo>
                  <a:lnTo>
                    <a:pt x="2183130" y="0"/>
                  </a:lnTo>
                  <a:close/>
                </a:path>
              </a:pathLst>
            </a:custGeom>
            <a:solidFill>
              <a:srgbClr val="C6FFC6"/>
            </a:solidFill>
          </p:spPr>
          <p:txBody>
            <a:bodyPr wrap="square" lIns="0" tIns="0" rIns="0" bIns="0" rtlCol="0"/>
            <a:lstStyle/>
            <a:p>
              <a:endParaRPr sz="1350" dirty="0"/>
            </a:p>
          </p:txBody>
        </p:sp>
        <p:sp>
          <p:nvSpPr>
            <p:cNvPr id="36" name="object 36"/>
            <p:cNvSpPr/>
            <p:nvPr/>
          </p:nvSpPr>
          <p:spPr>
            <a:xfrm>
              <a:off x="557530" y="4856479"/>
              <a:ext cx="2183130" cy="7620"/>
            </a:xfrm>
            <a:custGeom>
              <a:avLst/>
              <a:gdLst/>
              <a:ahLst/>
              <a:cxnLst/>
              <a:rect l="l" t="t" r="r" b="b"/>
              <a:pathLst>
                <a:path w="2183130" h="7620">
                  <a:moveTo>
                    <a:pt x="2183130" y="0"/>
                  </a:moveTo>
                  <a:lnTo>
                    <a:pt x="0" y="0"/>
                  </a:lnTo>
                  <a:lnTo>
                    <a:pt x="0" y="7620"/>
                  </a:lnTo>
                  <a:lnTo>
                    <a:pt x="2183130" y="7620"/>
                  </a:lnTo>
                  <a:lnTo>
                    <a:pt x="2183130" y="0"/>
                  </a:lnTo>
                  <a:close/>
                </a:path>
              </a:pathLst>
            </a:custGeom>
            <a:solidFill>
              <a:srgbClr val="C3FFC3"/>
            </a:solidFill>
          </p:spPr>
          <p:txBody>
            <a:bodyPr wrap="square" lIns="0" tIns="0" rIns="0" bIns="0" rtlCol="0"/>
            <a:lstStyle/>
            <a:p>
              <a:endParaRPr sz="1350" dirty="0"/>
            </a:p>
          </p:txBody>
        </p:sp>
        <p:sp>
          <p:nvSpPr>
            <p:cNvPr id="37" name="object 37"/>
            <p:cNvSpPr/>
            <p:nvPr/>
          </p:nvSpPr>
          <p:spPr>
            <a:xfrm>
              <a:off x="557530" y="4862829"/>
              <a:ext cx="2183130" cy="8890"/>
            </a:xfrm>
            <a:custGeom>
              <a:avLst/>
              <a:gdLst/>
              <a:ahLst/>
              <a:cxnLst/>
              <a:rect l="l" t="t" r="r" b="b"/>
              <a:pathLst>
                <a:path w="2183130" h="8889">
                  <a:moveTo>
                    <a:pt x="2183130" y="0"/>
                  </a:moveTo>
                  <a:lnTo>
                    <a:pt x="0" y="0"/>
                  </a:lnTo>
                  <a:lnTo>
                    <a:pt x="0" y="8890"/>
                  </a:lnTo>
                  <a:lnTo>
                    <a:pt x="2183130" y="8890"/>
                  </a:lnTo>
                  <a:lnTo>
                    <a:pt x="2183130" y="0"/>
                  </a:lnTo>
                  <a:close/>
                </a:path>
              </a:pathLst>
            </a:custGeom>
            <a:solidFill>
              <a:srgbClr val="C0FFC0"/>
            </a:solidFill>
          </p:spPr>
          <p:txBody>
            <a:bodyPr wrap="square" lIns="0" tIns="0" rIns="0" bIns="0" rtlCol="0"/>
            <a:lstStyle/>
            <a:p>
              <a:endParaRPr sz="1350" dirty="0"/>
            </a:p>
          </p:txBody>
        </p:sp>
        <p:sp>
          <p:nvSpPr>
            <p:cNvPr id="38" name="object 38"/>
            <p:cNvSpPr/>
            <p:nvPr/>
          </p:nvSpPr>
          <p:spPr>
            <a:xfrm>
              <a:off x="557530" y="4870450"/>
              <a:ext cx="2183130" cy="7620"/>
            </a:xfrm>
            <a:custGeom>
              <a:avLst/>
              <a:gdLst/>
              <a:ahLst/>
              <a:cxnLst/>
              <a:rect l="l" t="t" r="r" b="b"/>
              <a:pathLst>
                <a:path w="2183130" h="7620">
                  <a:moveTo>
                    <a:pt x="2183130" y="0"/>
                  </a:moveTo>
                  <a:lnTo>
                    <a:pt x="0" y="0"/>
                  </a:lnTo>
                  <a:lnTo>
                    <a:pt x="0" y="7619"/>
                  </a:lnTo>
                  <a:lnTo>
                    <a:pt x="2183130" y="7619"/>
                  </a:lnTo>
                  <a:lnTo>
                    <a:pt x="2183130" y="0"/>
                  </a:lnTo>
                  <a:close/>
                </a:path>
              </a:pathLst>
            </a:custGeom>
            <a:solidFill>
              <a:srgbClr val="BDFFBD"/>
            </a:solidFill>
          </p:spPr>
          <p:txBody>
            <a:bodyPr wrap="square" lIns="0" tIns="0" rIns="0" bIns="0" rtlCol="0"/>
            <a:lstStyle/>
            <a:p>
              <a:endParaRPr sz="1350" dirty="0"/>
            </a:p>
          </p:txBody>
        </p:sp>
        <p:sp>
          <p:nvSpPr>
            <p:cNvPr id="39" name="object 39"/>
            <p:cNvSpPr/>
            <p:nvPr/>
          </p:nvSpPr>
          <p:spPr>
            <a:xfrm>
              <a:off x="557530" y="4878070"/>
              <a:ext cx="2183130" cy="7620"/>
            </a:xfrm>
            <a:custGeom>
              <a:avLst/>
              <a:gdLst/>
              <a:ahLst/>
              <a:cxnLst/>
              <a:rect l="l" t="t" r="r" b="b"/>
              <a:pathLst>
                <a:path w="2183130" h="7620">
                  <a:moveTo>
                    <a:pt x="2183130" y="0"/>
                  </a:moveTo>
                  <a:lnTo>
                    <a:pt x="0" y="0"/>
                  </a:lnTo>
                  <a:lnTo>
                    <a:pt x="0" y="7619"/>
                  </a:lnTo>
                  <a:lnTo>
                    <a:pt x="2183130" y="7619"/>
                  </a:lnTo>
                  <a:lnTo>
                    <a:pt x="2183130" y="0"/>
                  </a:lnTo>
                  <a:close/>
                </a:path>
              </a:pathLst>
            </a:custGeom>
            <a:solidFill>
              <a:srgbClr val="BAFFBA"/>
            </a:solidFill>
          </p:spPr>
          <p:txBody>
            <a:bodyPr wrap="square" lIns="0" tIns="0" rIns="0" bIns="0" rtlCol="0"/>
            <a:lstStyle/>
            <a:p>
              <a:endParaRPr sz="1350" dirty="0"/>
            </a:p>
          </p:txBody>
        </p:sp>
        <p:sp>
          <p:nvSpPr>
            <p:cNvPr id="40" name="object 40"/>
            <p:cNvSpPr/>
            <p:nvPr/>
          </p:nvSpPr>
          <p:spPr>
            <a:xfrm>
              <a:off x="557530" y="4885689"/>
              <a:ext cx="2183130" cy="7620"/>
            </a:xfrm>
            <a:custGeom>
              <a:avLst/>
              <a:gdLst/>
              <a:ahLst/>
              <a:cxnLst/>
              <a:rect l="l" t="t" r="r" b="b"/>
              <a:pathLst>
                <a:path w="2183130" h="7620">
                  <a:moveTo>
                    <a:pt x="2183130" y="0"/>
                  </a:moveTo>
                  <a:lnTo>
                    <a:pt x="0" y="0"/>
                  </a:lnTo>
                  <a:lnTo>
                    <a:pt x="0" y="7620"/>
                  </a:lnTo>
                  <a:lnTo>
                    <a:pt x="2183130" y="7620"/>
                  </a:lnTo>
                  <a:lnTo>
                    <a:pt x="2183130" y="0"/>
                  </a:lnTo>
                  <a:close/>
                </a:path>
              </a:pathLst>
            </a:custGeom>
            <a:solidFill>
              <a:srgbClr val="B8FFB8"/>
            </a:solidFill>
          </p:spPr>
          <p:txBody>
            <a:bodyPr wrap="square" lIns="0" tIns="0" rIns="0" bIns="0" rtlCol="0"/>
            <a:lstStyle/>
            <a:p>
              <a:endParaRPr sz="1350" dirty="0"/>
            </a:p>
          </p:txBody>
        </p:sp>
        <p:sp>
          <p:nvSpPr>
            <p:cNvPr id="41" name="object 41"/>
            <p:cNvSpPr/>
            <p:nvPr/>
          </p:nvSpPr>
          <p:spPr>
            <a:xfrm>
              <a:off x="557530" y="4892039"/>
              <a:ext cx="2183130" cy="8890"/>
            </a:xfrm>
            <a:custGeom>
              <a:avLst/>
              <a:gdLst/>
              <a:ahLst/>
              <a:cxnLst/>
              <a:rect l="l" t="t" r="r" b="b"/>
              <a:pathLst>
                <a:path w="2183130" h="8889">
                  <a:moveTo>
                    <a:pt x="2183130" y="0"/>
                  </a:moveTo>
                  <a:lnTo>
                    <a:pt x="0" y="0"/>
                  </a:lnTo>
                  <a:lnTo>
                    <a:pt x="0" y="8890"/>
                  </a:lnTo>
                  <a:lnTo>
                    <a:pt x="2183130" y="8890"/>
                  </a:lnTo>
                  <a:lnTo>
                    <a:pt x="2183130" y="0"/>
                  </a:lnTo>
                  <a:close/>
                </a:path>
              </a:pathLst>
            </a:custGeom>
            <a:solidFill>
              <a:srgbClr val="B5FFB5"/>
            </a:solidFill>
          </p:spPr>
          <p:txBody>
            <a:bodyPr wrap="square" lIns="0" tIns="0" rIns="0" bIns="0" rtlCol="0"/>
            <a:lstStyle/>
            <a:p>
              <a:endParaRPr sz="1350" dirty="0"/>
            </a:p>
          </p:txBody>
        </p:sp>
        <p:sp>
          <p:nvSpPr>
            <p:cNvPr id="42" name="object 42"/>
            <p:cNvSpPr/>
            <p:nvPr/>
          </p:nvSpPr>
          <p:spPr>
            <a:xfrm>
              <a:off x="557530" y="4899660"/>
              <a:ext cx="2183130" cy="7620"/>
            </a:xfrm>
            <a:custGeom>
              <a:avLst/>
              <a:gdLst/>
              <a:ahLst/>
              <a:cxnLst/>
              <a:rect l="l" t="t" r="r" b="b"/>
              <a:pathLst>
                <a:path w="2183130" h="7620">
                  <a:moveTo>
                    <a:pt x="2183130" y="0"/>
                  </a:moveTo>
                  <a:lnTo>
                    <a:pt x="0" y="0"/>
                  </a:lnTo>
                  <a:lnTo>
                    <a:pt x="0" y="7619"/>
                  </a:lnTo>
                  <a:lnTo>
                    <a:pt x="2183130" y="7619"/>
                  </a:lnTo>
                  <a:lnTo>
                    <a:pt x="2183130" y="0"/>
                  </a:lnTo>
                  <a:close/>
                </a:path>
              </a:pathLst>
            </a:custGeom>
            <a:solidFill>
              <a:srgbClr val="B2FFB2"/>
            </a:solidFill>
          </p:spPr>
          <p:txBody>
            <a:bodyPr wrap="square" lIns="0" tIns="0" rIns="0" bIns="0" rtlCol="0"/>
            <a:lstStyle/>
            <a:p>
              <a:endParaRPr sz="1350" dirty="0"/>
            </a:p>
          </p:txBody>
        </p:sp>
        <p:sp>
          <p:nvSpPr>
            <p:cNvPr id="43" name="object 43"/>
            <p:cNvSpPr/>
            <p:nvPr/>
          </p:nvSpPr>
          <p:spPr>
            <a:xfrm>
              <a:off x="557530" y="4907279"/>
              <a:ext cx="2183130" cy="7620"/>
            </a:xfrm>
            <a:custGeom>
              <a:avLst/>
              <a:gdLst/>
              <a:ahLst/>
              <a:cxnLst/>
              <a:rect l="l" t="t" r="r" b="b"/>
              <a:pathLst>
                <a:path w="2183130" h="7620">
                  <a:moveTo>
                    <a:pt x="2183130" y="0"/>
                  </a:moveTo>
                  <a:lnTo>
                    <a:pt x="0" y="0"/>
                  </a:lnTo>
                  <a:lnTo>
                    <a:pt x="0" y="7620"/>
                  </a:lnTo>
                  <a:lnTo>
                    <a:pt x="2183130" y="7620"/>
                  </a:lnTo>
                  <a:lnTo>
                    <a:pt x="2183130" y="0"/>
                  </a:lnTo>
                  <a:close/>
                </a:path>
              </a:pathLst>
            </a:custGeom>
            <a:solidFill>
              <a:srgbClr val="AFFFAF"/>
            </a:solidFill>
          </p:spPr>
          <p:txBody>
            <a:bodyPr wrap="square" lIns="0" tIns="0" rIns="0" bIns="0" rtlCol="0"/>
            <a:lstStyle/>
            <a:p>
              <a:endParaRPr sz="1350" dirty="0"/>
            </a:p>
          </p:txBody>
        </p:sp>
        <p:sp>
          <p:nvSpPr>
            <p:cNvPr id="44" name="object 44"/>
            <p:cNvSpPr/>
            <p:nvPr/>
          </p:nvSpPr>
          <p:spPr>
            <a:xfrm>
              <a:off x="557530" y="4913629"/>
              <a:ext cx="2183130" cy="8890"/>
            </a:xfrm>
            <a:custGeom>
              <a:avLst/>
              <a:gdLst/>
              <a:ahLst/>
              <a:cxnLst/>
              <a:rect l="l" t="t" r="r" b="b"/>
              <a:pathLst>
                <a:path w="2183130" h="8889">
                  <a:moveTo>
                    <a:pt x="2183130" y="0"/>
                  </a:moveTo>
                  <a:lnTo>
                    <a:pt x="0" y="0"/>
                  </a:lnTo>
                  <a:lnTo>
                    <a:pt x="0" y="8890"/>
                  </a:lnTo>
                  <a:lnTo>
                    <a:pt x="2183130" y="8890"/>
                  </a:lnTo>
                  <a:lnTo>
                    <a:pt x="2183130" y="0"/>
                  </a:lnTo>
                  <a:close/>
                </a:path>
              </a:pathLst>
            </a:custGeom>
            <a:solidFill>
              <a:srgbClr val="ACFFAC"/>
            </a:solidFill>
          </p:spPr>
          <p:txBody>
            <a:bodyPr wrap="square" lIns="0" tIns="0" rIns="0" bIns="0" rtlCol="0"/>
            <a:lstStyle/>
            <a:p>
              <a:endParaRPr sz="1350" dirty="0"/>
            </a:p>
          </p:txBody>
        </p:sp>
        <p:sp>
          <p:nvSpPr>
            <p:cNvPr id="45" name="object 45"/>
            <p:cNvSpPr/>
            <p:nvPr/>
          </p:nvSpPr>
          <p:spPr>
            <a:xfrm>
              <a:off x="557530" y="4921250"/>
              <a:ext cx="2183130" cy="7620"/>
            </a:xfrm>
            <a:custGeom>
              <a:avLst/>
              <a:gdLst/>
              <a:ahLst/>
              <a:cxnLst/>
              <a:rect l="l" t="t" r="r" b="b"/>
              <a:pathLst>
                <a:path w="2183130" h="7620">
                  <a:moveTo>
                    <a:pt x="2183130" y="0"/>
                  </a:moveTo>
                  <a:lnTo>
                    <a:pt x="0" y="0"/>
                  </a:lnTo>
                  <a:lnTo>
                    <a:pt x="0" y="7619"/>
                  </a:lnTo>
                  <a:lnTo>
                    <a:pt x="2183130" y="7619"/>
                  </a:lnTo>
                  <a:lnTo>
                    <a:pt x="2183130" y="0"/>
                  </a:lnTo>
                  <a:close/>
                </a:path>
              </a:pathLst>
            </a:custGeom>
            <a:solidFill>
              <a:srgbClr val="A9FFA9"/>
            </a:solidFill>
          </p:spPr>
          <p:txBody>
            <a:bodyPr wrap="square" lIns="0" tIns="0" rIns="0" bIns="0" rtlCol="0"/>
            <a:lstStyle/>
            <a:p>
              <a:endParaRPr sz="1350" dirty="0"/>
            </a:p>
          </p:txBody>
        </p:sp>
        <p:sp>
          <p:nvSpPr>
            <p:cNvPr id="46" name="object 46"/>
            <p:cNvSpPr/>
            <p:nvPr/>
          </p:nvSpPr>
          <p:spPr>
            <a:xfrm>
              <a:off x="557530" y="4928870"/>
              <a:ext cx="2183130" cy="7620"/>
            </a:xfrm>
            <a:custGeom>
              <a:avLst/>
              <a:gdLst/>
              <a:ahLst/>
              <a:cxnLst/>
              <a:rect l="l" t="t" r="r" b="b"/>
              <a:pathLst>
                <a:path w="2183130" h="7620">
                  <a:moveTo>
                    <a:pt x="2183130" y="0"/>
                  </a:moveTo>
                  <a:lnTo>
                    <a:pt x="0" y="0"/>
                  </a:lnTo>
                  <a:lnTo>
                    <a:pt x="0" y="7619"/>
                  </a:lnTo>
                  <a:lnTo>
                    <a:pt x="2183130" y="7619"/>
                  </a:lnTo>
                  <a:lnTo>
                    <a:pt x="2183130" y="0"/>
                  </a:lnTo>
                  <a:close/>
                </a:path>
              </a:pathLst>
            </a:custGeom>
            <a:solidFill>
              <a:srgbClr val="A7FFA7"/>
            </a:solidFill>
          </p:spPr>
          <p:txBody>
            <a:bodyPr wrap="square" lIns="0" tIns="0" rIns="0" bIns="0" rtlCol="0"/>
            <a:lstStyle/>
            <a:p>
              <a:endParaRPr sz="1350" dirty="0"/>
            </a:p>
          </p:txBody>
        </p:sp>
        <p:sp>
          <p:nvSpPr>
            <p:cNvPr id="47" name="object 47"/>
            <p:cNvSpPr/>
            <p:nvPr/>
          </p:nvSpPr>
          <p:spPr>
            <a:xfrm>
              <a:off x="557530" y="4935220"/>
              <a:ext cx="2183130" cy="8890"/>
            </a:xfrm>
            <a:custGeom>
              <a:avLst/>
              <a:gdLst/>
              <a:ahLst/>
              <a:cxnLst/>
              <a:rect l="l" t="t" r="r" b="b"/>
              <a:pathLst>
                <a:path w="2183130" h="8889">
                  <a:moveTo>
                    <a:pt x="2183130" y="0"/>
                  </a:moveTo>
                  <a:lnTo>
                    <a:pt x="0" y="0"/>
                  </a:lnTo>
                  <a:lnTo>
                    <a:pt x="0" y="8889"/>
                  </a:lnTo>
                  <a:lnTo>
                    <a:pt x="2183130" y="8889"/>
                  </a:lnTo>
                  <a:lnTo>
                    <a:pt x="2183130" y="0"/>
                  </a:lnTo>
                  <a:close/>
                </a:path>
              </a:pathLst>
            </a:custGeom>
            <a:solidFill>
              <a:srgbClr val="A4FFA4"/>
            </a:solidFill>
          </p:spPr>
          <p:txBody>
            <a:bodyPr wrap="square" lIns="0" tIns="0" rIns="0" bIns="0" rtlCol="0"/>
            <a:lstStyle/>
            <a:p>
              <a:endParaRPr sz="1350" dirty="0"/>
            </a:p>
          </p:txBody>
        </p:sp>
        <p:sp>
          <p:nvSpPr>
            <p:cNvPr id="48" name="object 48"/>
            <p:cNvSpPr/>
            <p:nvPr/>
          </p:nvSpPr>
          <p:spPr>
            <a:xfrm>
              <a:off x="557530" y="4942840"/>
              <a:ext cx="2183130" cy="7620"/>
            </a:xfrm>
            <a:custGeom>
              <a:avLst/>
              <a:gdLst/>
              <a:ahLst/>
              <a:cxnLst/>
              <a:rect l="l" t="t" r="r" b="b"/>
              <a:pathLst>
                <a:path w="2183130" h="7620">
                  <a:moveTo>
                    <a:pt x="2183130" y="0"/>
                  </a:moveTo>
                  <a:lnTo>
                    <a:pt x="0" y="0"/>
                  </a:lnTo>
                  <a:lnTo>
                    <a:pt x="0" y="7620"/>
                  </a:lnTo>
                  <a:lnTo>
                    <a:pt x="2183130" y="7620"/>
                  </a:lnTo>
                  <a:lnTo>
                    <a:pt x="2183130" y="0"/>
                  </a:lnTo>
                  <a:close/>
                </a:path>
              </a:pathLst>
            </a:custGeom>
            <a:solidFill>
              <a:srgbClr val="A1FFA1"/>
            </a:solidFill>
          </p:spPr>
          <p:txBody>
            <a:bodyPr wrap="square" lIns="0" tIns="0" rIns="0" bIns="0" rtlCol="0"/>
            <a:lstStyle/>
            <a:p>
              <a:endParaRPr sz="1350" dirty="0"/>
            </a:p>
          </p:txBody>
        </p:sp>
        <p:sp>
          <p:nvSpPr>
            <p:cNvPr id="49" name="object 49"/>
            <p:cNvSpPr/>
            <p:nvPr/>
          </p:nvSpPr>
          <p:spPr>
            <a:xfrm>
              <a:off x="557530" y="4950459"/>
              <a:ext cx="2183130" cy="7620"/>
            </a:xfrm>
            <a:custGeom>
              <a:avLst/>
              <a:gdLst/>
              <a:ahLst/>
              <a:cxnLst/>
              <a:rect l="l" t="t" r="r" b="b"/>
              <a:pathLst>
                <a:path w="2183130" h="7620">
                  <a:moveTo>
                    <a:pt x="2183130" y="0"/>
                  </a:moveTo>
                  <a:lnTo>
                    <a:pt x="0" y="0"/>
                  </a:lnTo>
                  <a:lnTo>
                    <a:pt x="0" y="7619"/>
                  </a:lnTo>
                  <a:lnTo>
                    <a:pt x="2183130" y="7619"/>
                  </a:lnTo>
                  <a:lnTo>
                    <a:pt x="2183130" y="0"/>
                  </a:lnTo>
                  <a:close/>
                </a:path>
              </a:pathLst>
            </a:custGeom>
            <a:solidFill>
              <a:srgbClr val="9EFF9E"/>
            </a:solidFill>
          </p:spPr>
          <p:txBody>
            <a:bodyPr wrap="square" lIns="0" tIns="0" rIns="0" bIns="0" rtlCol="0"/>
            <a:lstStyle/>
            <a:p>
              <a:endParaRPr sz="1350" dirty="0"/>
            </a:p>
          </p:txBody>
        </p:sp>
        <p:sp>
          <p:nvSpPr>
            <p:cNvPr id="50" name="object 50"/>
            <p:cNvSpPr/>
            <p:nvPr/>
          </p:nvSpPr>
          <p:spPr>
            <a:xfrm>
              <a:off x="557530" y="4958079"/>
              <a:ext cx="2183130" cy="7620"/>
            </a:xfrm>
            <a:custGeom>
              <a:avLst/>
              <a:gdLst/>
              <a:ahLst/>
              <a:cxnLst/>
              <a:rect l="l" t="t" r="r" b="b"/>
              <a:pathLst>
                <a:path w="2183130" h="7620">
                  <a:moveTo>
                    <a:pt x="2183130" y="0"/>
                  </a:moveTo>
                  <a:lnTo>
                    <a:pt x="0" y="0"/>
                  </a:lnTo>
                  <a:lnTo>
                    <a:pt x="0" y="7620"/>
                  </a:lnTo>
                  <a:lnTo>
                    <a:pt x="2183130" y="7620"/>
                  </a:lnTo>
                  <a:lnTo>
                    <a:pt x="2183130" y="0"/>
                  </a:lnTo>
                  <a:close/>
                </a:path>
              </a:pathLst>
            </a:custGeom>
            <a:solidFill>
              <a:srgbClr val="9BFF9B"/>
            </a:solidFill>
          </p:spPr>
          <p:txBody>
            <a:bodyPr wrap="square" lIns="0" tIns="0" rIns="0" bIns="0" rtlCol="0"/>
            <a:lstStyle/>
            <a:p>
              <a:endParaRPr sz="1350" dirty="0"/>
            </a:p>
          </p:txBody>
        </p:sp>
        <p:sp>
          <p:nvSpPr>
            <p:cNvPr id="51" name="object 51"/>
            <p:cNvSpPr/>
            <p:nvPr/>
          </p:nvSpPr>
          <p:spPr>
            <a:xfrm>
              <a:off x="557530" y="4964429"/>
              <a:ext cx="2183130" cy="7620"/>
            </a:xfrm>
            <a:custGeom>
              <a:avLst/>
              <a:gdLst/>
              <a:ahLst/>
              <a:cxnLst/>
              <a:rect l="l" t="t" r="r" b="b"/>
              <a:pathLst>
                <a:path w="2183130" h="7620">
                  <a:moveTo>
                    <a:pt x="2183130" y="0"/>
                  </a:moveTo>
                  <a:lnTo>
                    <a:pt x="0" y="0"/>
                  </a:lnTo>
                  <a:lnTo>
                    <a:pt x="0" y="7620"/>
                  </a:lnTo>
                  <a:lnTo>
                    <a:pt x="2183130" y="7620"/>
                  </a:lnTo>
                  <a:lnTo>
                    <a:pt x="2183130" y="0"/>
                  </a:lnTo>
                  <a:close/>
                </a:path>
              </a:pathLst>
            </a:custGeom>
            <a:solidFill>
              <a:srgbClr val="99FF99"/>
            </a:solidFill>
          </p:spPr>
          <p:txBody>
            <a:bodyPr wrap="square" lIns="0" tIns="0" rIns="0" bIns="0" rtlCol="0"/>
            <a:lstStyle/>
            <a:p>
              <a:endParaRPr sz="1350" dirty="0"/>
            </a:p>
          </p:txBody>
        </p:sp>
        <p:sp>
          <p:nvSpPr>
            <p:cNvPr id="52" name="object 52"/>
            <p:cNvSpPr/>
            <p:nvPr/>
          </p:nvSpPr>
          <p:spPr>
            <a:xfrm>
              <a:off x="557530" y="4972050"/>
              <a:ext cx="2183130" cy="7620"/>
            </a:xfrm>
            <a:custGeom>
              <a:avLst/>
              <a:gdLst/>
              <a:ahLst/>
              <a:cxnLst/>
              <a:rect l="l" t="t" r="r" b="b"/>
              <a:pathLst>
                <a:path w="2183130" h="7620">
                  <a:moveTo>
                    <a:pt x="2183130" y="0"/>
                  </a:moveTo>
                  <a:lnTo>
                    <a:pt x="0" y="0"/>
                  </a:lnTo>
                  <a:lnTo>
                    <a:pt x="0" y="7619"/>
                  </a:lnTo>
                  <a:lnTo>
                    <a:pt x="2183130" y="7619"/>
                  </a:lnTo>
                  <a:lnTo>
                    <a:pt x="2183130" y="0"/>
                  </a:lnTo>
                  <a:close/>
                </a:path>
              </a:pathLst>
            </a:custGeom>
            <a:solidFill>
              <a:srgbClr val="96FF96"/>
            </a:solidFill>
          </p:spPr>
          <p:txBody>
            <a:bodyPr wrap="square" lIns="0" tIns="0" rIns="0" bIns="0" rtlCol="0"/>
            <a:lstStyle/>
            <a:p>
              <a:endParaRPr sz="1350" dirty="0"/>
            </a:p>
          </p:txBody>
        </p:sp>
        <p:sp>
          <p:nvSpPr>
            <p:cNvPr id="53" name="object 53"/>
            <p:cNvSpPr/>
            <p:nvPr/>
          </p:nvSpPr>
          <p:spPr>
            <a:xfrm>
              <a:off x="557530" y="4979670"/>
              <a:ext cx="2183130" cy="7620"/>
            </a:xfrm>
            <a:custGeom>
              <a:avLst/>
              <a:gdLst/>
              <a:ahLst/>
              <a:cxnLst/>
              <a:rect l="l" t="t" r="r" b="b"/>
              <a:pathLst>
                <a:path w="2183130" h="7620">
                  <a:moveTo>
                    <a:pt x="2183130" y="0"/>
                  </a:moveTo>
                  <a:lnTo>
                    <a:pt x="0" y="0"/>
                  </a:lnTo>
                  <a:lnTo>
                    <a:pt x="0" y="7619"/>
                  </a:lnTo>
                  <a:lnTo>
                    <a:pt x="2183130" y="7619"/>
                  </a:lnTo>
                  <a:lnTo>
                    <a:pt x="2183130" y="0"/>
                  </a:lnTo>
                  <a:close/>
                </a:path>
              </a:pathLst>
            </a:custGeom>
            <a:solidFill>
              <a:srgbClr val="93FF93"/>
            </a:solidFill>
          </p:spPr>
          <p:txBody>
            <a:bodyPr wrap="square" lIns="0" tIns="0" rIns="0" bIns="0" rtlCol="0"/>
            <a:lstStyle/>
            <a:p>
              <a:endParaRPr sz="1350" dirty="0"/>
            </a:p>
          </p:txBody>
        </p:sp>
        <p:sp>
          <p:nvSpPr>
            <p:cNvPr id="54" name="object 54"/>
            <p:cNvSpPr/>
            <p:nvPr/>
          </p:nvSpPr>
          <p:spPr>
            <a:xfrm>
              <a:off x="557530" y="4986020"/>
              <a:ext cx="2183130" cy="8890"/>
            </a:xfrm>
            <a:custGeom>
              <a:avLst/>
              <a:gdLst/>
              <a:ahLst/>
              <a:cxnLst/>
              <a:rect l="l" t="t" r="r" b="b"/>
              <a:pathLst>
                <a:path w="2183130" h="8889">
                  <a:moveTo>
                    <a:pt x="2183130" y="0"/>
                  </a:moveTo>
                  <a:lnTo>
                    <a:pt x="0" y="0"/>
                  </a:lnTo>
                  <a:lnTo>
                    <a:pt x="0" y="8889"/>
                  </a:lnTo>
                  <a:lnTo>
                    <a:pt x="2183130" y="8889"/>
                  </a:lnTo>
                  <a:lnTo>
                    <a:pt x="2183130" y="0"/>
                  </a:lnTo>
                  <a:close/>
                </a:path>
              </a:pathLst>
            </a:custGeom>
            <a:solidFill>
              <a:srgbClr val="90FF90"/>
            </a:solidFill>
          </p:spPr>
          <p:txBody>
            <a:bodyPr wrap="square" lIns="0" tIns="0" rIns="0" bIns="0" rtlCol="0"/>
            <a:lstStyle/>
            <a:p>
              <a:endParaRPr sz="1350" dirty="0"/>
            </a:p>
          </p:txBody>
        </p:sp>
        <p:sp>
          <p:nvSpPr>
            <p:cNvPr id="55" name="object 55"/>
            <p:cNvSpPr/>
            <p:nvPr/>
          </p:nvSpPr>
          <p:spPr>
            <a:xfrm>
              <a:off x="557530" y="4993640"/>
              <a:ext cx="2183130" cy="7620"/>
            </a:xfrm>
            <a:custGeom>
              <a:avLst/>
              <a:gdLst/>
              <a:ahLst/>
              <a:cxnLst/>
              <a:rect l="l" t="t" r="r" b="b"/>
              <a:pathLst>
                <a:path w="2183130" h="7620">
                  <a:moveTo>
                    <a:pt x="2183130" y="0"/>
                  </a:moveTo>
                  <a:lnTo>
                    <a:pt x="0" y="0"/>
                  </a:lnTo>
                  <a:lnTo>
                    <a:pt x="0" y="7620"/>
                  </a:lnTo>
                  <a:lnTo>
                    <a:pt x="2183130" y="7620"/>
                  </a:lnTo>
                  <a:lnTo>
                    <a:pt x="2183130" y="0"/>
                  </a:lnTo>
                  <a:close/>
                </a:path>
              </a:pathLst>
            </a:custGeom>
            <a:solidFill>
              <a:srgbClr val="8DFF8D"/>
            </a:solidFill>
          </p:spPr>
          <p:txBody>
            <a:bodyPr wrap="square" lIns="0" tIns="0" rIns="0" bIns="0" rtlCol="0"/>
            <a:lstStyle/>
            <a:p>
              <a:endParaRPr sz="1350" dirty="0"/>
            </a:p>
          </p:txBody>
        </p:sp>
        <p:sp>
          <p:nvSpPr>
            <p:cNvPr id="56" name="object 56"/>
            <p:cNvSpPr/>
            <p:nvPr/>
          </p:nvSpPr>
          <p:spPr>
            <a:xfrm>
              <a:off x="557530" y="5001259"/>
              <a:ext cx="2183130" cy="7620"/>
            </a:xfrm>
            <a:custGeom>
              <a:avLst/>
              <a:gdLst/>
              <a:ahLst/>
              <a:cxnLst/>
              <a:rect l="l" t="t" r="r" b="b"/>
              <a:pathLst>
                <a:path w="2183130" h="7620">
                  <a:moveTo>
                    <a:pt x="2183130" y="0"/>
                  </a:moveTo>
                  <a:lnTo>
                    <a:pt x="0" y="0"/>
                  </a:lnTo>
                  <a:lnTo>
                    <a:pt x="0" y="7619"/>
                  </a:lnTo>
                  <a:lnTo>
                    <a:pt x="2183130" y="7619"/>
                  </a:lnTo>
                  <a:lnTo>
                    <a:pt x="2183130" y="0"/>
                  </a:lnTo>
                  <a:close/>
                </a:path>
              </a:pathLst>
            </a:custGeom>
            <a:solidFill>
              <a:srgbClr val="8AFF8A"/>
            </a:solidFill>
          </p:spPr>
          <p:txBody>
            <a:bodyPr wrap="square" lIns="0" tIns="0" rIns="0" bIns="0" rtlCol="0"/>
            <a:lstStyle/>
            <a:p>
              <a:endParaRPr sz="1350" dirty="0"/>
            </a:p>
          </p:txBody>
        </p:sp>
        <p:sp>
          <p:nvSpPr>
            <p:cNvPr id="57" name="object 57"/>
            <p:cNvSpPr/>
            <p:nvPr/>
          </p:nvSpPr>
          <p:spPr>
            <a:xfrm>
              <a:off x="557530" y="5008879"/>
              <a:ext cx="2183130" cy="7620"/>
            </a:xfrm>
            <a:custGeom>
              <a:avLst/>
              <a:gdLst/>
              <a:ahLst/>
              <a:cxnLst/>
              <a:rect l="l" t="t" r="r" b="b"/>
              <a:pathLst>
                <a:path w="2183130" h="7620">
                  <a:moveTo>
                    <a:pt x="2183130" y="0"/>
                  </a:moveTo>
                  <a:lnTo>
                    <a:pt x="0" y="0"/>
                  </a:lnTo>
                  <a:lnTo>
                    <a:pt x="0" y="7620"/>
                  </a:lnTo>
                  <a:lnTo>
                    <a:pt x="2183130" y="7620"/>
                  </a:lnTo>
                  <a:lnTo>
                    <a:pt x="2183130" y="0"/>
                  </a:lnTo>
                  <a:close/>
                </a:path>
              </a:pathLst>
            </a:custGeom>
            <a:solidFill>
              <a:srgbClr val="87FF87"/>
            </a:solidFill>
          </p:spPr>
          <p:txBody>
            <a:bodyPr wrap="square" lIns="0" tIns="0" rIns="0" bIns="0" rtlCol="0"/>
            <a:lstStyle/>
            <a:p>
              <a:endParaRPr sz="1350" dirty="0"/>
            </a:p>
          </p:txBody>
        </p:sp>
        <p:sp>
          <p:nvSpPr>
            <p:cNvPr id="58" name="object 58"/>
            <p:cNvSpPr/>
            <p:nvPr/>
          </p:nvSpPr>
          <p:spPr>
            <a:xfrm>
              <a:off x="557530" y="5015229"/>
              <a:ext cx="2183130" cy="7620"/>
            </a:xfrm>
            <a:custGeom>
              <a:avLst/>
              <a:gdLst/>
              <a:ahLst/>
              <a:cxnLst/>
              <a:rect l="l" t="t" r="r" b="b"/>
              <a:pathLst>
                <a:path w="2183130" h="7620">
                  <a:moveTo>
                    <a:pt x="2183130" y="0"/>
                  </a:moveTo>
                  <a:lnTo>
                    <a:pt x="0" y="0"/>
                  </a:lnTo>
                  <a:lnTo>
                    <a:pt x="0" y="7620"/>
                  </a:lnTo>
                  <a:lnTo>
                    <a:pt x="2183130" y="7620"/>
                  </a:lnTo>
                  <a:lnTo>
                    <a:pt x="2183130" y="0"/>
                  </a:lnTo>
                  <a:close/>
                </a:path>
              </a:pathLst>
            </a:custGeom>
            <a:solidFill>
              <a:srgbClr val="85FF85"/>
            </a:solidFill>
          </p:spPr>
          <p:txBody>
            <a:bodyPr wrap="square" lIns="0" tIns="0" rIns="0" bIns="0" rtlCol="0"/>
            <a:lstStyle/>
            <a:p>
              <a:endParaRPr sz="1350" dirty="0"/>
            </a:p>
          </p:txBody>
        </p:sp>
        <p:sp>
          <p:nvSpPr>
            <p:cNvPr id="59" name="object 59"/>
            <p:cNvSpPr/>
            <p:nvPr/>
          </p:nvSpPr>
          <p:spPr>
            <a:xfrm>
              <a:off x="557530" y="5022850"/>
              <a:ext cx="2183130" cy="7620"/>
            </a:xfrm>
            <a:custGeom>
              <a:avLst/>
              <a:gdLst/>
              <a:ahLst/>
              <a:cxnLst/>
              <a:rect l="l" t="t" r="r" b="b"/>
              <a:pathLst>
                <a:path w="2183130" h="7620">
                  <a:moveTo>
                    <a:pt x="2183130" y="0"/>
                  </a:moveTo>
                  <a:lnTo>
                    <a:pt x="0" y="0"/>
                  </a:lnTo>
                  <a:lnTo>
                    <a:pt x="0" y="7619"/>
                  </a:lnTo>
                  <a:lnTo>
                    <a:pt x="2183130" y="7619"/>
                  </a:lnTo>
                  <a:lnTo>
                    <a:pt x="2183130" y="0"/>
                  </a:lnTo>
                  <a:close/>
                </a:path>
              </a:pathLst>
            </a:custGeom>
            <a:solidFill>
              <a:srgbClr val="82FF82"/>
            </a:solidFill>
          </p:spPr>
          <p:txBody>
            <a:bodyPr wrap="square" lIns="0" tIns="0" rIns="0" bIns="0" rtlCol="0"/>
            <a:lstStyle/>
            <a:p>
              <a:endParaRPr sz="1350" dirty="0"/>
            </a:p>
          </p:txBody>
        </p:sp>
        <p:sp>
          <p:nvSpPr>
            <p:cNvPr id="60" name="object 60"/>
            <p:cNvSpPr/>
            <p:nvPr/>
          </p:nvSpPr>
          <p:spPr>
            <a:xfrm>
              <a:off x="557530" y="5030470"/>
              <a:ext cx="2183130" cy="7620"/>
            </a:xfrm>
            <a:custGeom>
              <a:avLst/>
              <a:gdLst/>
              <a:ahLst/>
              <a:cxnLst/>
              <a:rect l="l" t="t" r="r" b="b"/>
              <a:pathLst>
                <a:path w="2183130" h="7620">
                  <a:moveTo>
                    <a:pt x="2183130" y="0"/>
                  </a:moveTo>
                  <a:lnTo>
                    <a:pt x="0" y="0"/>
                  </a:lnTo>
                  <a:lnTo>
                    <a:pt x="0" y="7619"/>
                  </a:lnTo>
                  <a:lnTo>
                    <a:pt x="2183130" y="7619"/>
                  </a:lnTo>
                  <a:lnTo>
                    <a:pt x="2183130" y="0"/>
                  </a:lnTo>
                  <a:close/>
                </a:path>
              </a:pathLst>
            </a:custGeom>
            <a:solidFill>
              <a:srgbClr val="7FFF7F"/>
            </a:solidFill>
          </p:spPr>
          <p:txBody>
            <a:bodyPr wrap="square" lIns="0" tIns="0" rIns="0" bIns="0" rtlCol="0"/>
            <a:lstStyle/>
            <a:p>
              <a:endParaRPr sz="1350" dirty="0"/>
            </a:p>
          </p:txBody>
        </p:sp>
        <p:sp>
          <p:nvSpPr>
            <p:cNvPr id="61" name="object 61"/>
            <p:cNvSpPr/>
            <p:nvPr/>
          </p:nvSpPr>
          <p:spPr>
            <a:xfrm>
              <a:off x="557530" y="5036820"/>
              <a:ext cx="2183130" cy="7620"/>
            </a:xfrm>
            <a:custGeom>
              <a:avLst/>
              <a:gdLst/>
              <a:ahLst/>
              <a:cxnLst/>
              <a:rect l="l" t="t" r="r" b="b"/>
              <a:pathLst>
                <a:path w="2183130" h="7620">
                  <a:moveTo>
                    <a:pt x="2183130" y="0"/>
                  </a:moveTo>
                  <a:lnTo>
                    <a:pt x="0" y="0"/>
                  </a:lnTo>
                  <a:lnTo>
                    <a:pt x="0" y="7619"/>
                  </a:lnTo>
                  <a:lnTo>
                    <a:pt x="2183130" y="7619"/>
                  </a:lnTo>
                  <a:lnTo>
                    <a:pt x="2183130" y="0"/>
                  </a:lnTo>
                  <a:close/>
                </a:path>
              </a:pathLst>
            </a:custGeom>
            <a:solidFill>
              <a:srgbClr val="7CFF7C"/>
            </a:solidFill>
          </p:spPr>
          <p:txBody>
            <a:bodyPr wrap="square" lIns="0" tIns="0" rIns="0" bIns="0" rtlCol="0"/>
            <a:lstStyle/>
            <a:p>
              <a:endParaRPr sz="1350" dirty="0"/>
            </a:p>
          </p:txBody>
        </p:sp>
        <p:sp>
          <p:nvSpPr>
            <p:cNvPr id="62" name="object 62"/>
            <p:cNvSpPr/>
            <p:nvPr/>
          </p:nvSpPr>
          <p:spPr>
            <a:xfrm>
              <a:off x="557530" y="5044440"/>
              <a:ext cx="2183130" cy="7620"/>
            </a:xfrm>
            <a:custGeom>
              <a:avLst/>
              <a:gdLst/>
              <a:ahLst/>
              <a:cxnLst/>
              <a:rect l="l" t="t" r="r" b="b"/>
              <a:pathLst>
                <a:path w="2183130" h="7620">
                  <a:moveTo>
                    <a:pt x="2183130" y="0"/>
                  </a:moveTo>
                  <a:lnTo>
                    <a:pt x="0" y="0"/>
                  </a:lnTo>
                  <a:lnTo>
                    <a:pt x="0" y="7620"/>
                  </a:lnTo>
                  <a:lnTo>
                    <a:pt x="2183130" y="7620"/>
                  </a:lnTo>
                  <a:lnTo>
                    <a:pt x="2183130" y="0"/>
                  </a:lnTo>
                  <a:close/>
                </a:path>
              </a:pathLst>
            </a:custGeom>
            <a:solidFill>
              <a:srgbClr val="79FF79"/>
            </a:solidFill>
          </p:spPr>
          <p:txBody>
            <a:bodyPr wrap="square" lIns="0" tIns="0" rIns="0" bIns="0" rtlCol="0"/>
            <a:lstStyle/>
            <a:p>
              <a:endParaRPr sz="1350" dirty="0"/>
            </a:p>
          </p:txBody>
        </p:sp>
        <p:sp>
          <p:nvSpPr>
            <p:cNvPr id="63" name="object 63"/>
            <p:cNvSpPr/>
            <p:nvPr/>
          </p:nvSpPr>
          <p:spPr>
            <a:xfrm>
              <a:off x="557530" y="5052059"/>
              <a:ext cx="2183130" cy="7620"/>
            </a:xfrm>
            <a:custGeom>
              <a:avLst/>
              <a:gdLst/>
              <a:ahLst/>
              <a:cxnLst/>
              <a:rect l="l" t="t" r="r" b="b"/>
              <a:pathLst>
                <a:path w="2183130" h="7620">
                  <a:moveTo>
                    <a:pt x="2183130" y="0"/>
                  </a:moveTo>
                  <a:lnTo>
                    <a:pt x="0" y="0"/>
                  </a:lnTo>
                  <a:lnTo>
                    <a:pt x="0" y="7619"/>
                  </a:lnTo>
                  <a:lnTo>
                    <a:pt x="2183130" y="7619"/>
                  </a:lnTo>
                  <a:lnTo>
                    <a:pt x="2183130" y="0"/>
                  </a:lnTo>
                  <a:close/>
                </a:path>
              </a:pathLst>
            </a:custGeom>
            <a:solidFill>
              <a:srgbClr val="76FF76"/>
            </a:solidFill>
          </p:spPr>
          <p:txBody>
            <a:bodyPr wrap="square" lIns="0" tIns="0" rIns="0" bIns="0" rtlCol="0"/>
            <a:lstStyle/>
            <a:p>
              <a:endParaRPr sz="1350" dirty="0"/>
            </a:p>
          </p:txBody>
        </p:sp>
        <p:sp>
          <p:nvSpPr>
            <p:cNvPr id="64" name="object 64"/>
            <p:cNvSpPr/>
            <p:nvPr/>
          </p:nvSpPr>
          <p:spPr>
            <a:xfrm>
              <a:off x="557530" y="5059679"/>
              <a:ext cx="2183130" cy="7620"/>
            </a:xfrm>
            <a:custGeom>
              <a:avLst/>
              <a:gdLst/>
              <a:ahLst/>
              <a:cxnLst/>
              <a:rect l="l" t="t" r="r" b="b"/>
              <a:pathLst>
                <a:path w="2183130" h="7620">
                  <a:moveTo>
                    <a:pt x="2183130" y="0"/>
                  </a:moveTo>
                  <a:lnTo>
                    <a:pt x="0" y="0"/>
                  </a:lnTo>
                  <a:lnTo>
                    <a:pt x="0" y="7620"/>
                  </a:lnTo>
                  <a:lnTo>
                    <a:pt x="2183130" y="7620"/>
                  </a:lnTo>
                  <a:lnTo>
                    <a:pt x="2183130" y="0"/>
                  </a:lnTo>
                  <a:close/>
                </a:path>
              </a:pathLst>
            </a:custGeom>
            <a:solidFill>
              <a:srgbClr val="74FF74"/>
            </a:solidFill>
          </p:spPr>
          <p:txBody>
            <a:bodyPr wrap="square" lIns="0" tIns="0" rIns="0" bIns="0" rtlCol="0"/>
            <a:lstStyle/>
            <a:p>
              <a:endParaRPr sz="1350" dirty="0"/>
            </a:p>
          </p:txBody>
        </p:sp>
        <p:sp>
          <p:nvSpPr>
            <p:cNvPr id="65" name="object 65"/>
            <p:cNvSpPr/>
            <p:nvPr/>
          </p:nvSpPr>
          <p:spPr>
            <a:xfrm>
              <a:off x="557530" y="5066029"/>
              <a:ext cx="2183130" cy="7620"/>
            </a:xfrm>
            <a:custGeom>
              <a:avLst/>
              <a:gdLst/>
              <a:ahLst/>
              <a:cxnLst/>
              <a:rect l="l" t="t" r="r" b="b"/>
              <a:pathLst>
                <a:path w="2183130" h="7620">
                  <a:moveTo>
                    <a:pt x="2183130" y="0"/>
                  </a:moveTo>
                  <a:lnTo>
                    <a:pt x="0" y="0"/>
                  </a:lnTo>
                  <a:lnTo>
                    <a:pt x="0" y="7620"/>
                  </a:lnTo>
                  <a:lnTo>
                    <a:pt x="2183130" y="7620"/>
                  </a:lnTo>
                  <a:lnTo>
                    <a:pt x="2183130" y="0"/>
                  </a:lnTo>
                  <a:close/>
                </a:path>
              </a:pathLst>
            </a:custGeom>
            <a:solidFill>
              <a:srgbClr val="71FF71"/>
            </a:solidFill>
          </p:spPr>
          <p:txBody>
            <a:bodyPr wrap="square" lIns="0" tIns="0" rIns="0" bIns="0" rtlCol="0"/>
            <a:lstStyle/>
            <a:p>
              <a:endParaRPr sz="1350" dirty="0"/>
            </a:p>
          </p:txBody>
        </p:sp>
        <p:sp>
          <p:nvSpPr>
            <p:cNvPr id="66" name="object 66"/>
            <p:cNvSpPr/>
            <p:nvPr/>
          </p:nvSpPr>
          <p:spPr>
            <a:xfrm>
              <a:off x="557530" y="5073650"/>
              <a:ext cx="2183130" cy="7620"/>
            </a:xfrm>
            <a:custGeom>
              <a:avLst/>
              <a:gdLst/>
              <a:ahLst/>
              <a:cxnLst/>
              <a:rect l="l" t="t" r="r" b="b"/>
              <a:pathLst>
                <a:path w="2183130" h="7620">
                  <a:moveTo>
                    <a:pt x="2183130" y="0"/>
                  </a:moveTo>
                  <a:lnTo>
                    <a:pt x="0" y="0"/>
                  </a:lnTo>
                  <a:lnTo>
                    <a:pt x="0" y="7619"/>
                  </a:lnTo>
                  <a:lnTo>
                    <a:pt x="2183130" y="7619"/>
                  </a:lnTo>
                  <a:lnTo>
                    <a:pt x="2183130" y="0"/>
                  </a:lnTo>
                  <a:close/>
                </a:path>
              </a:pathLst>
            </a:custGeom>
            <a:solidFill>
              <a:srgbClr val="6EFF6E"/>
            </a:solidFill>
          </p:spPr>
          <p:txBody>
            <a:bodyPr wrap="square" lIns="0" tIns="0" rIns="0" bIns="0" rtlCol="0"/>
            <a:lstStyle/>
            <a:p>
              <a:endParaRPr sz="1350" dirty="0"/>
            </a:p>
          </p:txBody>
        </p:sp>
        <p:sp>
          <p:nvSpPr>
            <p:cNvPr id="67" name="object 67"/>
            <p:cNvSpPr/>
            <p:nvPr/>
          </p:nvSpPr>
          <p:spPr>
            <a:xfrm>
              <a:off x="557530" y="5081270"/>
              <a:ext cx="2183130" cy="7620"/>
            </a:xfrm>
            <a:custGeom>
              <a:avLst/>
              <a:gdLst/>
              <a:ahLst/>
              <a:cxnLst/>
              <a:rect l="l" t="t" r="r" b="b"/>
              <a:pathLst>
                <a:path w="2183130" h="7620">
                  <a:moveTo>
                    <a:pt x="2183130" y="0"/>
                  </a:moveTo>
                  <a:lnTo>
                    <a:pt x="0" y="0"/>
                  </a:lnTo>
                  <a:lnTo>
                    <a:pt x="0" y="7619"/>
                  </a:lnTo>
                  <a:lnTo>
                    <a:pt x="2183130" y="7619"/>
                  </a:lnTo>
                  <a:lnTo>
                    <a:pt x="2183130" y="0"/>
                  </a:lnTo>
                  <a:close/>
                </a:path>
              </a:pathLst>
            </a:custGeom>
            <a:solidFill>
              <a:srgbClr val="6BFF6B"/>
            </a:solidFill>
          </p:spPr>
          <p:txBody>
            <a:bodyPr wrap="square" lIns="0" tIns="0" rIns="0" bIns="0" rtlCol="0"/>
            <a:lstStyle/>
            <a:p>
              <a:endParaRPr sz="1350" dirty="0"/>
            </a:p>
          </p:txBody>
        </p:sp>
        <p:sp>
          <p:nvSpPr>
            <p:cNvPr id="68" name="object 68"/>
            <p:cNvSpPr/>
            <p:nvPr/>
          </p:nvSpPr>
          <p:spPr>
            <a:xfrm>
              <a:off x="557530" y="5087620"/>
              <a:ext cx="2183130" cy="7620"/>
            </a:xfrm>
            <a:custGeom>
              <a:avLst/>
              <a:gdLst/>
              <a:ahLst/>
              <a:cxnLst/>
              <a:rect l="l" t="t" r="r" b="b"/>
              <a:pathLst>
                <a:path w="2183130" h="7620">
                  <a:moveTo>
                    <a:pt x="2183130" y="0"/>
                  </a:moveTo>
                  <a:lnTo>
                    <a:pt x="0" y="0"/>
                  </a:lnTo>
                  <a:lnTo>
                    <a:pt x="0" y="7619"/>
                  </a:lnTo>
                  <a:lnTo>
                    <a:pt x="2183130" y="7619"/>
                  </a:lnTo>
                  <a:lnTo>
                    <a:pt x="2183130" y="0"/>
                  </a:lnTo>
                  <a:close/>
                </a:path>
              </a:pathLst>
            </a:custGeom>
            <a:solidFill>
              <a:srgbClr val="68FF68"/>
            </a:solidFill>
          </p:spPr>
          <p:txBody>
            <a:bodyPr wrap="square" lIns="0" tIns="0" rIns="0" bIns="0" rtlCol="0"/>
            <a:lstStyle/>
            <a:p>
              <a:endParaRPr sz="1350" dirty="0"/>
            </a:p>
          </p:txBody>
        </p:sp>
        <p:sp>
          <p:nvSpPr>
            <p:cNvPr id="69" name="object 69"/>
            <p:cNvSpPr/>
            <p:nvPr/>
          </p:nvSpPr>
          <p:spPr>
            <a:xfrm>
              <a:off x="557530" y="5095240"/>
              <a:ext cx="2183130" cy="7620"/>
            </a:xfrm>
            <a:custGeom>
              <a:avLst/>
              <a:gdLst/>
              <a:ahLst/>
              <a:cxnLst/>
              <a:rect l="l" t="t" r="r" b="b"/>
              <a:pathLst>
                <a:path w="2183130" h="7620">
                  <a:moveTo>
                    <a:pt x="2183130" y="0"/>
                  </a:moveTo>
                  <a:lnTo>
                    <a:pt x="0" y="0"/>
                  </a:lnTo>
                  <a:lnTo>
                    <a:pt x="0" y="7620"/>
                  </a:lnTo>
                  <a:lnTo>
                    <a:pt x="2183130" y="7620"/>
                  </a:lnTo>
                  <a:lnTo>
                    <a:pt x="2183130" y="0"/>
                  </a:lnTo>
                  <a:close/>
                </a:path>
              </a:pathLst>
            </a:custGeom>
            <a:solidFill>
              <a:srgbClr val="66FF66"/>
            </a:solidFill>
          </p:spPr>
          <p:txBody>
            <a:bodyPr wrap="square" lIns="0" tIns="0" rIns="0" bIns="0" rtlCol="0"/>
            <a:lstStyle/>
            <a:p>
              <a:endParaRPr sz="1350" dirty="0"/>
            </a:p>
          </p:txBody>
        </p:sp>
        <p:sp>
          <p:nvSpPr>
            <p:cNvPr id="70" name="object 70"/>
            <p:cNvSpPr/>
            <p:nvPr/>
          </p:nvSpPr>
          <p:spPr>
            <a:xfrm>
              <a:off x="557530" y="5102859"/>
              <a:ext cx="2183130" cy="7620"/>
            </a:xfrm>
            <a:custGeom>
              <a:avLst/>
              <a:gdLst/>
              <a:ahLst/>
              <a:cxnLst/>
              <a:rect l="l" t="t" r="r" b="b"/>
              <a:pathLst>
                <a:path w="2183130" h="7620">
                  <a:moveTo>
                    <a:pt x="2183130" y="0"/>
                  </a:moveTo>
                  <a:lnTo>
                    <a:pt x="0" y="0"/>
                  </a:lnTo>
                  <a:lnTo>
                    <a:pt x="0" y="7619"/>
                  </a:lnTo>
                  <a:lnTo>
                    <a:pt x="2183130" y="7619"/>
                  </a:lnTo>
                  <a:lnTo>
                    <a:pt x="2183130" y="0"/>
                  </a:lnTo>
                  <a:close/>
                </a:path>
              </a:pathLst>
            </a:custGeom>
            <a:solidFill>
              <a:srgbClr val="63FF63"/>
            </a:solidFill>
          </p:spPr>
          <p:txBody>
            <a:bodyPr wrap="square" lIns="0" tIns="0" rIns="0" bIns="0" rtlCol="0"/>
            <a:lstStyle/>
            <a:p>
              <a:endParaRPr sz="1350" dirty="0"/>
            </a:p>
          </p:txBody>
        </p:sp>
        <p:sp>
          <p:nvSpPr>
            <p:cNvPr id="71" name="object 71"/>
            <p:cNvSpPr/>
            <p:nvPr/>
          </p:nvSpPr>
          <p:spPr>
            <a:xfrm>
              <a:off x="557530" y="5109209"/>
              <a:ext cx="2183130" cy="8890"/>
            </a:xfrm>
            <a:custGeom>
              <a:avLst/>
              <a:gdLst/>
              <a:ahLst/>
              <a:cxnLst/>
              <a:rect l="l" t="t" r="r" b="b"/>
              <a:pathLst>
                <a:path w="2183130" h="8889">
                  <a:moveTo>
                    <a:pt x="2183130" y="0"/>
                  </a:moveTo>
                  <a:lnTo>
                    <a:pt x="0" y="0"/>
                  </a:lnTo>
                  <a:lnTo>
                    <a:pt x="0" y="8889"/>
                  </a:lnTo>
                  <a:lnTo>
                    <a:pt x="2183130" y="8889"/>
                  </a:lnTo>
                  <a:lnTo>
                    <a:pt x="2183130" y="0"/>
                  </a:lnTo>
                  <a:close/>
                </a:path>
              </a:pathLst>
            </a:custGeom>
            <a:solidFill>
              <a:srgbClr val="60FF60"/>
            </a:solidFill>
          </p:spPr>
          <p:txBody>
            <a:bodyPr wrap="square" lIns="0" tIns="0" rIns="0" bIns="0" rtlCol="0"/>
            <a:lstStyle/>
            <a:p>
              <a:endParaRPr sz="1350" dirty="0"/>
            </a:p>
          </p:txBody>
        </p:sp>
        <p:sp>
          <p:nvSpPr>
            <p:cNvPr id="72" name="object 72"/>
            <p:cNvSpPr/>
            <p:nvPr/>
          </p:nvSpPr>
          <p:spPr>
            <a:xfrm>
              <a:off x="557530" y="5116830"/>
              <a:ext cx="2183130" cy="7620"/>
            </a:xfrm>
            <a:custGeom>
              <a:avLst/>
              <a:gdLst/>
              <a:ahLst/>
              <a:cxnLst/>
              <a:rect l="l" t="t" r="r" b="b"/>
              <a:pathLst>
                <a:path w="2183130" h="7620">
                  <a:moveTo>
                    <a:pt x="2183130" y="0"/>
                  </a:moveTo>
                  <a:lnTo>
                    <a:pt x="0" y="0"/>
                  </a:lnTo>
                  <a:lnTo>
                    <a:pt x="0" y="7620"/>
                  </a:lnTo>
                  <a:lnTo>
                    <a:pt x="2183130" y="7620"/>
                  </a:lnTo>
                  <a:lnTo>
                    <a:pt x="2183130" y="0"/>
                  </a:lnTo>
                  <a:close/>
                </a:path>
              </a:pathLst>
            </a:custGeom>
            <a:solidFill>
              <a:srgbClr val="5DFF5D"/>
            </a:solidFill>
          </p:spPr>
          <p:txBody>
            <a:bodyPr wrap="square" lIns="0" tIns="0" rIns="0" bIns="0" rtlCol="0"/>
            <a:lstStyle/>
            <a:p>
              <a:endParaRPr sz="1350" dirty="0"/>
            </a:p>
          </p:txBody>
        </p:sp>
        <p:sp>
          <p:nvSpPr>
            <p:cNvPr id="73" name="object 73"/>
            <p:cNvSpPr/>
            <p:nvPr/>
          </p:nvSpPr>
          <p:spPr>
            <a:xfrm>
              <a:off x="557530" y="5124450"/>
              <a:ext cx="2183130" cy="7620"/>
            </a:xfrm>
            <a:custGeom>
              <a:avLst/>
              <a:gdLst/>
              <a:ahLst/>
              <a:cxnLst/>
              <a:rect l="l" t="t" r="r" b="b"/>
              <a:pathLst>
                <a:path w="2183130" h="7620">
                  <a:moveTo>
                    <a:pt x="2183130" y="0"/>
                  </a:moveTo>
                  <a:lnTo>
                    <a:pt x="0" y="0"/>
                  </a:lnTo>
                  <a:lnTo>
                    <a:pt x="0" y="7619"/>
                  </a:lnTo>
                  <a:lnTo>
                    <a:pt x="2183130" y="7619"/>
                  </a:lnTo>
                  <a:lnTo>
                    <a:pt x="2183130" y="0"/>
                  </a:lnTo>
                  <a:close/>
                </a:path>
              </a:pathLst>
            </a:custGeom>
            <a:solidFill>
              <a:srgbClr val="5AFF5A"/>
            </a:solidFill>
          </p:spPr>
          <p:txBody>
            <a:bodyPr wrap="square" lIns="0" tIns="0" rIns="0" bIns="0" rtlCol="0"/>
            <a:lstStyle/>
            <a:p>
              <a:endParaRPr sz="1350" dirty="0"/>
            </a:p>
          </p:txBody>
        </p:sp>
        <p:sp>
          <p:nvSpPr>
            <p:cNvPr id="74" name="object 74"/>
            <p:cNvSpPr/>
            <p:nvPr/>
          </p:nvSpPr>
          <p:spPr>
            <a:xfrm>
              <a:off x="557530" y="5132069"/>
              <a:ext cx="2183130" cy="7620"/>
            </a:xfrm>
            <a:custGeom>
              <a:avLst/>
              <a:gdLst/>
              <a:ahLst/>
              <a:cxnLst/>
              <a:rect l="l" t="t" r="r" b="b"/>
              <a:pathLst>
                <a:path w="2183130" h="7620">
                  <a:moveTo>
                    <a:pt x="2183130" y="0"/>
                  </a:moveTo>
                  <a:lnTo>
                    <a:pt x="0" y="0"/>
                  </a:lnTo>
                  <a:lnTo>
                    <a:pt x="0" y="7619"/>
                  </a:lnTo>
                  <a:lnTo>
                    <a:pt x="2183130" y="7619"/>
                  </a:lnTo>
                  <a:lnTo>
                    <a:pt x="2183130" y="0"/>
                  </a:lnTo>
                  <a:close/>
                </a:path>
              </a:pathLst>
            </a:custGeom>
            <a:solidFill>
              <a:srgbClr val="57FF57"/>
            </a:solidFill>
          </p:spPr>
          <p:txBody>
            <a:bodyPr wrap="square" lIns="0" tIns="0" rIns="0" bIns="0" rtlCol="0"/>
            <a:lstStyle/>
            <a:p>
              <a:endParaRPr sz="1350" dirty="0"/>
            </a:p>
          </p:txBody>
        </p:sp>
        <p:sp>
          <p:nvSpPr>
            <p:cNvPr id="75" name="object 75"/>
            <p:cNvSpPr/>
            <p:nvPr/>
          </p:nvSpPr>
          <p:spPr>
            <a:xfrm>
              <a:off x="557530" y="5138419"/>
              <a:ext cx="2183130" cy="7620"/>
            </a:xfrm>
            <a:custGeom>
              <a:avLst/>
              <a:gdLst/>
              <a:ahLst/>
              <a:cxnLst/>
              <a:rect l="l" t="t" r="r" b="b"/>
              <a:pathLst>
                <a:path w="2183130" h="7620">
                  <a:moveTo>
                    <a:pt x="2183130" y="0"/>
                  </a:moveTo>
                  <a:lnTo>
                    <a:pt x="0" y="0"/>
                  </a:lnTo>
                  <a:lnTo>
                    <a:pt x="0" y="7619"/>
                  </a:lnTo>
                  <a:lnTo>
                    <a:pt x="2183130" y="7619"/>
                  </a:lnTo>
                  <a:lnTo>
                    <a:pt x="2183130" y="0"/>
                  </a:lnTo>
                  <a:close/>
                </a:path>
              </a:pathLst>
            </a:custGeom>
            <a:solidFill>
              <a:srgbClr val="54FF54"/>
            </a:solidFill>
          </p:spPr>
          <p:txBody>
            <a:bodyPr wrap="square" lIns="0" tIns="0" rIns="0" bIns="0" rtlCol="0"/>
            <a:lstStyle/>
            <a:p>
              <a:endParaRPr sz="1350" dirty="0"/>
            </a:p>
          </p:txBody>
        </p:sp>
        <p:sp>
          <p:nvSpPr>
            <p:cNvPr id="76" name="object 76"/>
            <p:cNvSpPr/>
            <p:nvPr/>
          </p:nvSpPr>
          <p:spPr>
            <a:xfrm>
              <a:off x="557530" y="5146040"/>
              <a:ext cx="2183130" cy="7620"/>
            </a:xfrm>
            <a:custGeom>
              <a:avLst/>
              <a:gdLst/>
              <a:ahLst/>
              <a:cxnLst/>
              <a:rect l="l" t="t" r="r" b="b"/>
              <a:pathLst>
                <a:path w="2183130" h="7620">
                  <a:moveTo>
                    <a:pt x="2183130" y="0"/>
                  </a:moveTo>
                  <a:lnTo>
                    <a:pt x="0" y="0"/>
                  </a:lnTo>
                  <a:lnTo>
                    <a:pt x="0" y="7620"/>
                  </a:lnTo>
                  <a:lnTo>
                    <a:pt x="2183130" y="7620"/>
                  </a:lnTo>
                  <a:lnTo>
                    <a:pt x="2183130" y="0"/>
                  </a:lnTo>
                  <a:close/>
                </a:path>
              </a:pathLst>
            </a:custGeom>
            <a:solidFill>
              <a:srgbClr val="52FF52"/>
            </a:solidFill>
          </p:spPr>
          <p:txBody>
            <a:bodyPr wrap="square" lIns="0" tIns="0" rIns="0" bIns="0" rtlCol="0"/>
            <a:lstStyle/>
            <a:p>
              <a:endParaRPr sz="1350" dirty="0"/>
            </a:p>
          </p:txBody>
        </p:sp>
        <p:sp>
          <p:nvSpPr>
            <p:cNvPr id="77" name="object 77"/>
            <p:cNvSpPr/>
            <p:nvPr/>
          </p:nvSpPr>
          <p:spPr>
            <a:xfrm>
              <a:off x="557530" y="5153659"/>
              <a:ext cx="2183130" cy="7620"/>
            </a:xfrm>
            <a:custGeom>
              <a:avLst/>
              <a:gdLst/>
              <a:ahLst/>
              <a:cxnLst/>
              <a:rect l="l" t="t" r="r" b="b"/>
              <a:pathLst>
                <a:path w="2183130" h="7620">
                  <a:moveTo>
                    <a:pt x="2183130" y="0"/>
                  </a:moveTo>
                  <a:lnTo>
                    <a:pt x="0" y="0"/>
                  </a:lnTo>
                  <a:lnTo>
                    <a:pt x="0" y="7619"/>
                  </a:lnTo>
                  <a:lnTo>
                    <a:pt x="2183130" y="7619"/>
                  </a:lnTo>
                  <a:lnTo>
                    <a:pt x="2183130" y="0"/>
                  </a:lnTo>
                  <a:close/>
                </a:path>
              </a:pathLst>
            </a:custGeom>
            <a:solidFill>
              <a:srgbClr val="4FFF4F"/>
            </a:solidFill>
          </p:spPr>
          <p:txBody>
            <a:bodyPr wrap="square" lIns="0" tIns="0" rIns="0" bIns="0" rtlCol="0"/>
            <a:lstStyle/>
            <a:p>
              <a:endParaRPr sz="1350" dirty="0"/>
            </a:p>
          </p:txBody>
        </p:sp>
        <p:sp>
          <p:nvSpPr>
            <p:cNvPr id="78" name="object 78"/>
            <p:cNvSpPr/>
            <p:nvPr/>
          </p:nvSpPr>
          <p:spPr>
            <a:xfrm>
              <a:off x="557530" y="5160009"/>
              <a:ext cx="2183130" cy="7620"/>
            </a:xfrm>
            <a:custGeom>
              <a:avLst/>
              <a:gdLst/>
              <a:ahLst/>
              <a:cxnLst/>
              <a:rect l="l" t="t" r="r" b="b"/>
              <a:pathLst>
                <a:path w="2183130" h="7620">
                  <a:moveTo>
                    <a:pt x="2183130" y="0"/>
                  </a:moveTo>
                  <a:lnTo>
                    <a:pt x="0" y="0"/>
                  </a:lnTo>
                  <a:lnTo>
                    <a:pt x="0" y="7619"/>
                  </a:lnTo>
                  <a:lnTo>
                    <a:pt x="2183130" y="7619"/>
                  </a:lnTo>
                  <a:lnTo>
                    <a:pt x="2183130" y="0"/>
                  </a:lnTo>
                  <a:close/>
                </a:path>
              </a:pathLst>
            </a:custGeom>
            <a:solidFill>
              <a:srgbClr val="4CFF4C"/>
            </a:solidFill>
          </p:spPr>
          <p:txBody>
            <a:bodyPr wrap="square" lIns="0" tIns="0" rIns="0" bIns="0" rtlCol="0"/>
            <a:lstStyle/>
            <a:p>
              <a:endParaRPr sz="1350" dirty="0"/>
            </a:p>
          </p:txBody>
        </p:sp>
        <p:sp>
          <p:nvSpPr>
            <p:cNvPr id="79" name="object 79"/>
            <p:cNvSpPr/>
            <p:nvPr/>
          </p:nvSpPr>
          <p:spPr>
            <a:xfrm>
              <a:off x="557530" y="5167630"/>
              <a:ext cx="2183130" cy="7620"/>
            </a:xfrm>
            <a:custGeom>
              <a:avLst/>
              <a:gdLst/>
              <a:ahLst/>
              <a:cxnLst/>
              <a:rect l="l" t="t" r="r" b="b"/>
              <a:pathLst>
                <a:path w="2183130" h="7620">
                  <a:moveTo>
                    <a:pt x="2183130" y="0"/>
                  </a:moveTo>
                  <a:lnTo>
                    <a:pt x="0" y="0"/>
                  </a:lnTo>
                  <a:lnTo>
                    <a:pt x="0" y="7620"/>
                  </a:lnTo>
                  <a:lnTo>
                    <a:pt x="2183130" y="7620"/>
                  </a:lnTo>
                  <a:lnTo>
                    <a:pt x="2183130" y="0"/>
                  </a:lnTo>
                  <a:close/>
                </a:path>
              </a:pathLst>
            </a:custGeom>
            <a:solidFill>
              <a:srgbClr val="49FF49"/>
            </a:solidFill>
          </p:spPr>
          <p:txBody>
            <a:bodyPr wrap="square" lIns="0" tIns="0" rIns="0" bIns="0" rtlCol="0"/>
            <a:lstStyle/>
            <a:p>
              <a:endParaRPr sz="1350" dirty="0"/>
            </a:p>
          </p:txBody>
        </p:sp>
        <p:sp>
          <p:nvSpPr>
            <p:cNvPr id="80" name="object 80"/>
            <p:cNvSpPr/>
            <p:nvPr/>
          </p:nvSpPr>
          <p:spPr>
            <a:xfrm>
              <a:off x="557530" y="5175250"/>
              <a:ext cx="2183130" cy="7620"/>
            </a:xfrm>
            <a:custGeom>
              <a:avLst/>
              <a:gdLst/>
              <a:ahLst/>
              <a:cxnLst/>
              <a:rect l="l" t="t" r="r" b="b"/>
              <a:pathLst>
                <a:path w="2183130" h="7620">
                  <a:moveTo>
                    <a:pt x="2183130" y="0"/>
                  </a:moveTo>
                  <a:lnTo>
                    <a:pt x="0" y="0"/>
                  </a:lnTo>
                  <a:lnTo>
                    <a:pt x="0" y="7619"/>
                  </a:lnTo>
                  <a:lnTo>
                    <a:pt x="2183130" y="7619"/>
                  </a:lnTo>
                  <a:lnTo>
                    <a:pt x="2183130" y="0"/>
                  </a:lnTo>
                  <a:close/>
                </a:path>
              </a:pathLst>
            </a:custGeom>
            <a:solidFill>
              <a:srgbClr val="46FF46"/>
            </a:solidFill>
          </p:spPr>
          <p:txBody>
            <a:bodyPr wrap="square" lIns="0" tIns="0" rIns="0" bIns="0" rtlCol="0"/>
            <a:lstStyle/>
            <a:p>
              <a:endParaRPr sz="1350" dirty="0"/>
            </a:p>
          </p:txBody>
        </p:sp>
        <p:sp>
          <p:nvSpPr>
            <p:cNvPr id="81" name="object 81"/>
            <p:cNvSpPr/>
            <p:nvPr/>
          </p:nvSpPr>
          <p:spPr>
            <a:xfrm>
              <a:off x="557530" y="5181600"/>
              <a:ext cx="2183130" cy="8890"/>
            </a:xfrm>
            <a:custGeom>
              <a:avLst/>
              <a:gdLst/>
              <a:ahLst/>
              <a:cxnLst/>
              <a:rect l="l" t="t" r="r" b="b"/>
              <a:pathLst>
                <a:path w="2183130" h="8889">
                  <a:moveTo>
                    <a:pt x="2183130" y="0"/>
                  </a:moveTo>
                  <a:lnTo>
                    <a:pt x="0" y="0"/>
                  </a:lnTo>
                  <a:lnTo>
                    <a:pt x="0" y="8889"/>
                  </a:lnTo>
                  <a:lnTo>
                    <a:pt x="2183130" y="8889"/>
                  </a:lnTo>
                  <a:lnTo>
                    <a:pt x="2183130" y="0"/>
                  </a:lnTo>
                  <a:close/>
                </a:path>
              </a:pathLst>
            </a:custGeom>
            <a:solidFill>
              <a:srgbClr val="43FF43"/>
            </a:solidFill>
          </p:spPr>
          <p:txBody>
            <a:bodyPr wrap="square" lIns="0" tIns="0" rIns="0" bIns="0" rtlCol="0"/>
            <a:lstStyle/>
            <a:p>
              <a:endParaRPr sz="1350" dirty="0"/>
            </a:p>
          </p:txBody>
        </p:sp>
        <p:sp>
          <p:nvSpPr>
            <p:cNvPr id="82" name="object 82"/>
            <p:cNvSpPr/>
            <p:nvPr/>
          </p:nvSpPr>
          <p:spPr>
            <a:xfrm>
              <a:off x="557530" y="5189219"/>
              <a:ext cx="2183130" cy="7620"/>
            </a:xfrm>
            <a:custGeom>
              <a:avLst/>
              <a:gdLst/>
              <a:ahLst/>
              <a:cxnLst/>
              <a:rect l="l" t="t" r="r" b="b"/>
              <a:pathLst>
                <a:path w="2183130" h="7620">
                  <a:moveTo>
                    <a:pt x="2183130" y="0"/>
                  </a:moveTo>
                  <a:lnTo>
                    <a:pt x="0" y="0"/>
                  </a:lnTo>
                  <a:lnTo>
                    <a:pt x="0" y="7619"/>
                  </a:lnTo>
                  <a:lnTo>
                    <a:pt x="2183130" y="7619"/>
                  </a:lnTo>
                  <a:lnTo>
                    <a:pt x="2183130" y="0"/>
                  </a:lnTo>
                  <a:close/>
                </a:path>
              </a:pathLst>
            </a:custGeom>
            <a:solidFill>
              <a:srgbClr val="41FF41"/>
            </a:solidFill>
          </p:spPr>
          <p:txBody>
            <a:bodyPr wrap="square" lIns="0" tIns="0" rIns="0" bIns="0" rtlCol="0"/>
            <a:lstStyle/>
            <a:p>
              <a:endParaRPr sz="1350" dirty="0"/>
            </a:p>
          </p:txBody>
        </p:sp>
        <p:sp>
          <p:nvSpPr>
            <p:cNvPr id="83" name="object 83"/>
            <p:cNvSpPr/>
            <p:nvPr/>
          </p:nvSpPr>
          <p:spPr>
            <a:xfrm>
              <a:off x="557530" y="5196840"/>
              <a:ext cx="2183130" cy="7620"/>
            </a:xfrm>
            <a:custGeom>
              <a:avLst/>
              <a:gdLst/>
              <a:ahLst/>
              <a:cxnLst/>
              <a:rect l="l" t="t" r="r" b="b"/>
              <a:pathLst>
                <a:path w="2183130" h="7620">
                  <a:moveTo>
                    <a:pt x="2183130" y="0"/>
                  </a:moveTo>
                  <a:lnTo>
                    <a:pt x="0" y="0"/>
                  </a:lnTo>
                  <a:lnTo>
                    <a:pt x="0" y="7620"/>
                  </a:lnTo>
                  <a:lnTo>
                    <a:pt x="2183130" y="7620"/>
                  </a:lnTo>
                  <a:lnTo>
                    <a:pt x="2183130" y="0"/>
                  </a:lnTo>
                  <a:close/>
                </a:path>
              </a:pathLst>
            </a:custGeom>
            <a:solidFill>
              <a:srgbClr val="3EFF3E"/>
            </a:solidFill>
          </p:spPr>
          <p:txBody>
            <a:bodyPr wrap="square" lIns="0" tIns="0" rIns="0" bIns="0" rtlCol="0"/>
            <a:lstStyle/>
            <a:p>
              <a:endParaRPr sz="1350" dirty="0"/>
            </a:p>
          </p:txBody>
        </p:sp>
        <p:sp>
          <p:nvSpPr>
            <p:cNvPr id="84" name="object 84"/>
            <p:cNvSpPr/>
            <p:nvPr/>
          </p:nvSpPr>
          <p:spPr>
            <a:xfrm>
              <a:off x="557530" y="5203190"/>
              <a:ext cx="2183130" cy="8890"/>
            </a:xfrm>
            <a:custGeom>
              <a:avLst/>
              <a:gdLst/>
              <a:ahLst/>
              <a:cxnLst/>
              <a:rect l="l" t="t" r="r" b="b"/>
              <a:pathLst>
                <a:path w="2183130" h="8889">
                  <a:moveTo>
                    <a:pt x="2183130" y="0"/>
                  </a:moveTo>
                  <a:lnTo>
                    <a:pt x="0" y="0"/>
                  </a:lnTo>
                  <a:lnTo>
                    <a:pt x="0" y="8890"/>
                  </a:lnTo>
                  <a:lnTo>
                    <a:pt x="2183130" y="8890"/>
                  </a:lnTo>
                  <a:lnTo>
                    <a:pt x="2183130" y="0"/>
                  </a:lnTo>
                  <a:close/>
                </a:path>
              </a:pathLst>
            </a:custGeom>
            <a:solidFill>
              <a:srgbClr val="3BFF3B"/>
            </a:solidFill>
          </p:spPr>
          <p:txBody>
            <a:bodyPr wrap="square" lIns="0" tIns="0" rIns="0" bIns="0" rtlCol="0"/>
            <a:lstStyle/>
            <a:p>
              <a:endParaRPr sz="1350" dirty="0"/>
            </a:p>
          </p:txBody>
        </p:sp>
        <p:sp>
          <p:nvSpPr>
            <p:cNvPr id="85" name="object 85"/>
            <p:cNvSpPr/>
            <p:nvPr/>
          </p:nvSpPr>
          <p:spPr>
            <a:xfrm>
              <a:off x="557530" y="5210809"/>
              <a:ext cx="2183130" cy="7620"/>
            </a:xfrm>
            <a:custGeom>
              <a:avLst/>
              <a:gdLst/>
              <a:ahLst/>
              <a:cxnLst/>
              <a:rect l="l" t="t" r="r" b="b"/>
              <a:pathLst>
                <a:path w="2183130" h="7620">
                  <a:moveTo>
                    <a:pt x="2183130" y="0"/>
                  </a:moveTo>
                  <a:lnTo>
                    <a:pt x="0" y="0"/>
                  </a:lnTo>
                  <a:lnTo>
                    <a:pt x="0" y="7619"/>
                  </a:lnTo>
                  <a:lnTo>
                    <a:pt x="2183130" y="7619"/>
                  </a:lnTo>
                  <a:lnTo>
                    <a:pt x="2183130" y="0"/>
                  </a:lnTo>
                  <a:close/>
                </a:path>
              </a:pathLst>
            </a:custGeom>
            <a:solidFill>
              <a:srgbClr val="38FF38"/>
            </a:solidFill>
          </p:spPr>
          <p:txBody>
            <a:bodyPr wrap="square" lIns="0" tIns="0" rIns="0" bIns="0" rtlCol="0"/>
            <a:lstStyle/>
            <a:p>
              <a:endParaRPr sz="1350" dirty="0"/>
            </a:p>
          </p:txBody>
        </p:sp>
        <p:sp>
          <p:nvSpPr>
            <p:cNvPr id="86" name="object 86"/>
            <p:cNvSpPr/>
            <p:nvPr/>
          </p:nvSpPr>
          <p:spPr>
            <a:xfrm>
              <a:off x="557530" y="5218430"/>
              <a:ext cx="2183130" cy="7620"/>
            </a:xfrm>
            <a:custGeom>
              <a:avLst/>
              <a:gdLst/>
              <a:ahLst/>
              <a:cxnLst/>
              <a:rect l="l" t="t" r="r" b="b"/>
              <a:pathLst>
                <a:path w="2183130" h="7620">
                  <a:moveTo>
                    <a:pt x="2183130" y="0"/>
                  </a:moveTo>
                  <a:lnTo>
                    <a:pt x="0" y="0"/>
                  </a:lnTo>
                  <a:lnTo>
                    <a:pt x="0" y="7620"/>
                  </a:lnTo>
                  <a:lnTo>
                    <a:pt x="2183130" y="7620"/>
                  </a:lnTo>
                  <a:lnTo>
                    <a:pt x="2183130" y="0"/>
                  </a:lnTo>
                  <a:close/>
                </a:path>
              </a:pathLst>
            </a:custGeom>
            <a:solidFill>
              <a:srgbClr val="35FF35"/>
            </a:solidFill>
          </p:spPr>
          <p:txBody>
            <a:bodyPr wrap="square" lIns="0" tIns="0" rIns="0" bIns="0" rtlCol="0"/>
            <a:lstStyle/>
            <a:p>
              <a:endParaRPr sz="1350" dirty="0"/>
            </a:p>
          </p:txBody>
        </p:sp>
        <p:sp>
          <p:nvSpPr>
            <p:cNvPr id="87" name="object 87"/>
            <p:cNvSpPr/>
            <p:nvPr/>
          </p:nvSpPr>
          <p:spPr>
            <a:xfrm>
              <a:off x="557530" y="5224780"/>
              <a:ext cx="2183130" cy="8890"/>
            </a:xfrm>
            <a:custGeom>
              <a:avLst/>
              <a:gdLst/>
              <a:ahLst/>
              <a:cxnLst/>
              <a:rect l="l" t="t" r="r" b="b"/>
              <a:pathLst>
                <a:path w="2183130" h="8889">
                  <a:moveTo>
                    <a:pt x="2183130" y="0"/>
                  </a:moveTo>
                  <a:lnTo>
                    <a:pt x="0" y="0"/>
                  </a:lnTo>
                  <a:lnTo>
                    <a:pt x="0" y="8890"/>
                  </a:lnTo>
                  <a:lnTo>
                    <a:pt x="2183130" y="8890"/>
                  </a:lnTo>
                  <a:lnTo>
                    <a:pt x="2183130" y="0"/>
                  </a:lnTo>
                  <a:close/>
                </a:path>
              </a:pathLst>
            </a:custGeom>
            <a:solidFill>
              <a:srgbClr val="33FF33"/>
            </a:solidFill>
          </p:spPr>
          <p:txBody>
            <a:bodyPr wrap="square" lIns="0" tIns="0" rIns="0" bIns="0" rtlCol="0"/>
            <a:lstStyle/>
            <a:p>
              <a:endParaRPr sz="1350" dirty="0"/>
            </a:p>
          </p:txBody>
        </p:sp>
        <p:sp>
          <p:nvSpPr>
            <p:cNvPr id="88" name="object 88"/>
            <p:cNvSpPr/>
            <p:nvPr/>
          </p:nvSpPr>
          <p:spPr>
            <a:xfrm>
              <a:off x="557530" y="5232400"/>
              <a:ext cx="2183130" cy="8890"/>
            </a:xfrm>
            <a:custGeom>
              <a:avLst/>
              <a:gdLst/>
              <a:ahLst/>
              <a:cxnLst/>
              <a:rect l="l" t="t" r="r" b="b"/>
              <a:pathLst>
                <a:path w="2183130" h="8889">
                  <a:moveTo>
                    <a:pt x="2183130" y="0"/>
                  </a:moveTo>
                  <a:lnTo>
                    <a:pt x="0" y="0"/>
                  </a:lnTo>
                  <a:lnTo>
                    <a:pt x="0" y="8890"/>
                  </a:lnTo>
                  <a:lnTo>
                    <a:pt x="2183130" y="8890"/>
                  </a:lnTo>
                  <a:lnTo>
                    <a:pt x="2183130" y="0"/>
                  </a:lnTo>
                  <a:close/>
                </a:path>
              </a:pathLst>
            </a:custGeom>
            <a:solidFill>
              <a:srgbClr val="30FF30"/>
            </a:solidFill>
          </p:spPr>
          <p:txBody>
            <a:bodyPr wrap="square" lIns="0" tIns="0" rIns="0" bIns="0" rtlCol="0"/>
            <a:lstStyle/>
            <a:p>
              <a:endParaRPr sz="1350" dirty="0"/>
            </a:p>
          </p:txBody>
        </p:sp>
        <p:sp>
          <p:nvSpPr>
            <p:cNvPr id="89" name="object 89"/>
            <p:cNvSpPr/>
            <p:nvPr/>
          </p:nvSpPr>
          <p:spPr>
            <a:xfrm>
              <a:off x="557530" y="5240019"/>
              <a:ext cx="2183130" cy="7620"/>
            </a:xfrm>
            <a:custGeom>
              <a:avLst/>
              <a:gdLst/>
              <a:ahLst/>
              <a:cxnLst/>
              <a:rect l="l" t="t" r="r" b="b"/>
              <a:pathLst>
                <a:path w="2183130" h="7620">
                  <a:moveTo>
                    <a:pt x="2183130" y="0"/>
                  </a:moveTo>
                  <a:lnTo>
                    <a:pt x="0" y="0"/>
                  </a:lnTo>
                  <a:lnTo>
                    <a:pt x="0" y="7619"/>
                  </a:lnTo>
                  <a:lnTo>
                    <a:pt x="2183130" y="7619"/>
                  </a:lnTo>
                  <a:lnTo>
                    <a:pt x="2183130" y="0"/>
                  </a:lnTo>
                  <a:close/>
                </a:path>
              </a:pathLst>
            </a:custGeom>
            <a:solidFill>
              <a:srgbClr val="2DFF2D"/>
            </a:solidFill>
          </p:spPr>
          <p:txBody>
            <a:bodyPr wrap="square" lIns="0" tIns="0" rIns="0" bIns="0" rtlCol="0"/>
            <a:lstStyle/>
            <a:p>
              <a:endParaRPr sz="1350" dirty="0"/>
            </a:p>
          </p:txBody>
        </p:sp>
        <p:sp>
          <p:nvSpPr>
            <p:cNvPr id="90" name="object 90"/>
            <p:cNvSpPr/>
            <p:nvPr/>
          </p:nvSpPr>
          <p:spPr>
            <a:xfrm>
              <a:off x="557530" y="5247640"/>
              <a:ext cx="2183130" cy="7620"/>
            </a:xfrm>
            <a:custGeom>
              <a:avLst/>
              <a:gdLst/>
              <a:ahLst/>
              <a:cxnLst/>
              <a:rect l="l" t="t" r="r" b="b"/>
              <a:pathLst>
                <a:path w="2183130" h="7620">
                  <a:moveTo>
                    <a:pt x="2183130" y="0"/>
                  </a:moveTo>
                  <a:lnTo>
                    <a:pt x="0" y="0"/>
                  </a:lnTo>
                  <a:lnTo>
                    <a:pt x="0" y="7620"/>
                  </a:lnTo>
                  <a:lnTo>
                    <a:pt x="2183130" y="7620"/>
                  </a:lnTo>
                  <a:lnTo>
                    <a:pt x="2183130" y="0"/>
                  </a:lnTo>
                  <a:close/>
                </a:path>
              </a:pathLst>
            </a:custGeom>
            <a:solidFill>
              <a:srgbClr val="2AFF2A"/>
            </a:solidFill>
          </p:spPr>
          <p:txBody>
            <a:bodyPr wrap="square" lIns="0" tIns="0" rIns="0" bIns="0" rtlCol="0"/>
            <a:lstStyle/>
            <a:p>
              <a:endParaRPr sz="1350" dirty="0"/>
            </a:p>
          </p:txBody>
        </p:sp>
        <p:sp>
          <p:nvSpPr>
            <p:cNvPr id="91" name="object 91"/>
            <p:cNvSpPr/>
            <p:nvPr/>
          </p:nvSpPr>
          <p:spPr>
            <a:xfrm>
              <a:off x="557530" y="5253990"/>
              <a:ext cx="2183130" cy="8890"/>
            </a:xfrm>
            <a:custGeom>
              <a:avLst/>
              <a:gdLst/>
              <a:ahLst/>
              <a:cxnLst/>
              <a:rect l="l" t="t" r="r" b="b"/>
              <a:pathLst>
                <a:path w="2183130" h="8889">
                  <a:moveTo>
                    <a:pt x="2183130" y="0"/>
                  </a:moveTo>
                  <a:lnTo>
                    <a:pt x="0" y="0"/>
                  </a:lnTo>
                  <a:lnTo>
                    <a:pt x="0" y="8890"/>
                  </a:lnTo>
                  <a:lnTo>
                    <a:pt x="2183130" y="8890"/>
                  </a:lnTo>
                  <a:lnTo>
                    <a:pt x="2183130" y="0"/>
                  </a:lnTo>
                  <a:close/>
                </a:path>
              </a:pathLst>
            </a:custGeom>
            <a:solidFill>
              <a:srgbClr val="27FF27"/>
            </a:solidFill>
          </p:spPr>
          <p:txBody>
            <a:bodyPr wrap="square" lIns="0" tIns="0" rIns="0" bIns="0" rtlCol="0"/>
            <a:lstStyle/>
            <a:p>
              <a:endParaRPr sz="1350" dirty="0"/>
            </a:p>
          </p:txBody>
        </p:sp>
        <p:sp>
          <p:nvSpPr>
            <p:cNvPr id="92" name="object 92"/>
            <p:cNvSpPr/>
            <p:nvPr/>
          </p:nvSpPr>
          <p:spPr>
            <a:xfrm>
              <a:off x="557530" y="5261609"/>
              <a:ext cx="2183130" cy="7620"/>
            </a:xfrm>
            <a:custGeom>
              <a:avLst/>
              <a:gdLst/>
              <a:ahLst/>
              <a:cxnLst/>
              <a:rect l="l" t="t" r="r" b="b"/>
              <a:pathLst>
                <a:path w="2183130" h="7620">
                  <a:moveTo>
                    <a:pt x="2183130" y="0"/>
                  </a:moveTo>
                  <a:lnTo>
                    <a:pt x="0" y="0"/>
                  </a:lnTo>
                  <a:lnTo>
                    <a:pt x="0" y="7619"/>
                  </a:lnTo>
                  <a:lnTo>
                    <a:pt x="2183130" y="7619"/>
                  </a:lnTo>
                  <a:lnTo>
                    <a:pt x="2183130" y="0"/>
                  </a:lnTo>
                  <a:close/>
                </a:path>
              </a:pathLst>
            </a:custGeom>
            <a:solidFill>
              <a:srgbClr val="24FF24"/>
            </a:solidFill>
          </p:spPr>
          <p:txBody>
            <a:bodyPr wrap="square" lIns="0" tIns="0" rIns="0" bIns="0" rtlCol="0"/>
            <a:lstStyle/>
            <a:p>
              <a:endParaRPr sz="1350" dirty="0"/>
            </a:p>
          </p:txBody>
        </p:sp>
        <p:sp>
          <p:nvSpPr>
            <p:cNvPr id="93" name="object 93"/>
            <p:cNvSpPr/>
            <p:nvPr/>
          </p:nvSpPr>
          <p:spPr>
            <a:xfrm>
              <a:off x="557530" y="5269230"/>
              <a:ext cx="2183130" cy="7620"/>
            </a:xfrm>
            <a:custGeom>
              <a:avLst/>
              <a:gdLst/>
              <a:ahLst/>
              <a:cxnLst/>
              <a:rect l="l" t="t" r="r" b="b"/>
              <a:pathLst>
                <a:path w="2183130" h="7620">
                  <a:moveTo>
                    <a:pt x="2183130" y="0"/>
                  </a:moveTo>
                  <a:lnTo>
                    <a:pt x="0" y="0"/>
                  </a:lnTo>
                  <a:lnTo>
                    <a:pt x="0" y="7620"/>
                  </a:lnTo>
                  <a:lnTo>
                    <a:pt x="2183130" y="7620"/>
                  </a:lnTo>
                  <a:lnTo>
                    <a:pt x="2183130" y="0"/>
                  </a:lnTo>
                  <a:close/>
                </a:path>
              </a:pathLst>
            </a:custGeom>
            <a:solidFill>
              <a:srgbClr val="21FF21"/>
            </a:solidFill>
          </p:spPr>
          <p:txBody>
            <a:bodyPr wrap="square" lIns="0" tIns="0" rIns="0" bIns="0" rtlCol="0"/>
            <a:lstStyle/>
            <a:p>
              <a:endParaRPr sz="1350" dirty="0"/>
            </a:p>
          </p:txBody>
        </p:sp>
        <p:sp>
          <p:nvSpPr>
            <p:cNvPr id="94" name="object 94"/>
            <p:cNvSpPr/>
            <p:nvPr/>
          </p:nvSpPr>
          <p:spPr>
            <a:xfrm>
              <a:off x="557530" y="5275580"/>
              <a:ext cx="2183130" cy="8890"/>
            </a:xfrm>
            <a:custGeom>
              <a:avLst/>
              <a:gdLst/>
              <a:ahLst/>
              <a:cxnLst/>
              <a:rect l="l" t="t" r="r" b="b"/>
              <a:pathLst>
                <a:path w="2183130" h="8889">
                  <a:moveTo>
                    <a:pt x="2183130" y="0"/>
                  </a:moveTo>
                  <a:lnTo>
                    <a:pt x="0" y="0"/>
                  </a:lnTo>
                  <a:lnTo>
                    <a:pt x="0" y="8890"/>
                  </a:lnTo>
                  <a:lnTo>
                    <a:pt x="2183130" y="8890"/>
                  </a:lnTo>
                  <a:lnTo>
                    <a:pt x="2183130" y="0"/>
                  </a:lnTo>
                  <a:close/>
                </a:path>
              </a:pathLst>
            </a:custGeom>
            <a:solidFill>
              <a:srgbClr val="1FFF1F"/>
            </a:solidFill>
          </p:spPr>
          <p:txBody>
            <a:bodyPr wrap="square" lIns="0" tIns="0" rIns="0" bIns="0" rtlCol="0"/>
            <a:lstStyle/>
            <a:p>
              <a:endParaRPr sz="1350" dirty="0"/>
            </a:p>
          </p:txBody>
        </p:sp>
        <p:sp>
          <p:nvSpPr>
            <p:cNvPr id="95" name="object 95"/>
            <p:cNvSpPr/>
            <p:nvPr/>
          </p:nvSpPr>
          <p:spPr>
            <a:xfrm>
              <a:off x="557530" y="5283200"/>
              <a:ext cx="2183130" cy="8890"/>
            </a:xfrm>
            <a:custGeom>
              <a:avLst/>
              <a:gdLst/>
              <a:ahLst/>
              <a:cxnLst/>
              <a:rect l="l" t="t" r="r" b="b"/>
              <a:pathLst>
                <a:path w="2183130" h="8889">
                  <a:moveTo>
                    <a:pt x="2183130" y="0"/>
                  </a:moveTo>
                  <a:lnTo>
                    <a:pt x="0" y="0"/>
                  </a:lnTo>
                  <a:lnTo>
                    <a:pt x="0" y="8890"/>
                  </a:lnTo>
                  <a:lnTo>
                    <a:pt x="2183130" y="8890"/>
                  </a:lnTo>
                  <a:lnTo>
                    <a:pt x="2183130" y="0"/>
                  </a:lnTo>
                  <a:close/>
                </a:path>
              </a:pathLst>
            </a:custGeom>
            <a:solidFill>
              <a:srgbClr val="1CFF1C"/>
            </a:solidFill>
          </p:spPr>
          <p:txBody>
            <a:bodyPr wrap="square" lIns="0" tIns="0" rIns="0" bIns="0" rtlCol="0"/>
            <a:lstStyle/>
            <a:p>
              <a:endParaRPr sz="1350" dirty="0"/>
            </a:p>
          </p:txBody>
        </p:sp>
        <p:sp>
          <p:nvSpPr>
            <p:cNvPr id="96" name="object 96"/>
            <p:cNvSpPr/>
            <p:nvPr/>
          </p:nvSpPr>
          <p:spPr>
            <a:xfrm>
              <a:off x="557530" y="5290819"/>
              <a:ext cx="2183130" cy="7620"/>
            </a:xfrm>
            <a:custGeom>
              <a:avLst/>
              <a:gdLst/>
              <a:ahLst/>
              <a:cxnLst/>
              <a:rect l="l" t="t" r="r" b="b"/>
              <a:pathLst>
                <a:path w="2183130" h="7620">
                  <a:moveTo>
                    <a:pt x="2183130" y="0"/>
                  </a:moveTo>
                  <a:lnTo>
                    <a:pt x="0" y="0"/>
                  </a:lnTo>
                  <a:lnTo>
                    <a:pt x="0" y="7619"/>
                  </a:lnTo>
                  <a:lnTo>
                    <a:pt x="2183130" y="7619"/>
                  </a:lnTo>
                  <a:lnTo>
                    <a:pt x="2183130" y="0"/>
                  </a:lnTo>
                  <a:close/>
                </a:path>
              </a:pathLst>
            </a:custGeom>
            <a:solidFill>
              <a:srgbClr val="19FF19"/>
            </a:solidFill>
          </p:spPr>
          <p:txBody>
            <a:bodyPr wrap="square" lIns="0" tIns="0" rIns="0" bIns="0" rtlCol="0"/>
            <a:lstStyle/>
            <a:p>
              <a:endParaRPr sz="1350" dirty="0"/>
            </a:p>
          </p:txBody>
        </p:sp>
        <p:sp>
          <p:nvSpPr>
            <p:cNvPr id="97" name="object 97"/>
            <p:cNvSpPr/>
            <p:nvPr/>
          </p:nvSpPr>
          <p:spPr>
            <a:xfrm>
              <a:off x="557530" y="5298440"/>
              <a:ext cx="2183130" cy="7620"/>
            </a:xfrm>
            <a:custGeom>
              <a:avLst/>
              <a:gdLst/>
              <a:ahLst/>
              <a:cxnLst/>
              <a:rect l="l" t="t" r="r" b="b"/>
              <a:pathLst>
                <a:path w="2183130" h="7620">
                  <a:moveTo>
                    <a:pt x="2183130" y="0"/>
                  </a:moveTo>
                  <a:lnTo>
                    <a:pt x="0" y="0"/>
                  </a:lnTo>
                  <a:lnTo>
                    <a:pt x="0" y="7620"/>
                  </a:lnTo>
                  <a:lnTo>
                    <a:pt x="2183130" y="7620"/>
                  </a:lnTo>
                  <a:lnTo>
                    <a:pt x="2183130" y="0"/>
                  </a:lnTo>
                  <a:close/>
                </a:path>
              </a:pathLst>
            </a:custGeom>
            <a:solidFill>
              <a:srgbClr val="16FF16"/>
            </a:solidFill>
          </p:spPr>
          <p:txBody>
            <a:bodyPr wrap="square" lIns="0" tIns="0" rIns="0" bIns="0" rtlCol="0"/>
            <a:lstStyle/>
            <a:p>
              <a:endParaRPr sz="1350" dirty="0"/>
            </a:p>
          </p:txBody>
        </p:sp>
        <p:sp>
          <p:nvSpPr>
            <p:cNvPr id="98" name="object 98"/>
            <p:cNvSpPr/>
            <p:nvPr/>
          </p:nvSpPr>
          <p:spPr>
            <a:xfrm>
              <a:off x="557530" y="5304790"/>
              <a:ext cx="2183130" cy="8890"/>
            </a:xfrm>
            <a:custGeom>
              <a:avLst/>
              <a:gdLst/>
              <a:ahLst/>
              <a:cxnLst/>
              <a:rect l="l" t="t" r="r" b="b"/>
              <a:pathLst>
                <a:path w="2183130" h="8889">
                  <a:moveTo>
                    <a:pt x="2183130" y="0"/>
                  </a:moveTo>
                  <a:lnTo>
                    <a:pt x="0" y="0"/>
                  </a:lnTo>
                  <a:lnTo>
                    <a:pt x="0" y="8890"/>
                  </a:lnTo>
                  <a:lnTo>
                    <a:pt x="2183130" y="8890"/>
                  </a:lnTo>
                  <a:lnTo>
                    <a:pt x="2183130" y="0"/>
                  </a:lnTo>
                  <a:close/>
                </a:path>
              </a:pathLst>
            </a:custGeom>
            <a:solidFill>
              <a:srgbClr val="13FF13"/>
            </a:solidFill>
          </p:spPr>
          <p:txBody>
            <a:bodyPr wrap="square" lIns="0" tIns="0" rIns="0" bIns="0" rtlCol="0"/>
            <a:lstStyle/>
            <a:p>
              <a:endParaRPr sz="1350" dirty="0"/>
            </a:p>
          </p:txBody>
        </p:sp>
        <p:sp>
          <p:nvSpPr>
            <p:cNvPr id="99" name="object 99"/>
            <p:cNvSpPr/>
            <p:nvPr/>
          </p:nvSpPr>
          <p:spPr>
            <a:xfrm>
              <a:off x="557530" y="5312409"/>
              <a:ext cx="2183130" cy="7620"/>
            </a:xfrm>
            <a:custGeom>
              <a:avLst/>
              <a:gdLst/>
              <a:ahLst/>
              <a:cxnLst/>
              <a:rect l="l" t="t" r="r" b="b"/>
              <a:pathLst>
                <a:path w="2183130" h="7620">
                  <a:moveTo>
                    <a:pt x="2183130" y="0"/>
                  </a:moveTo>
                  <a:lnTo>
                    <a:pt x="0" y="0"/>
                  </a:lnTo>
                  <a:lnTo>
                    <a:pt x="0" y="7619"/>
                  </a:lnTo>
                  <a:lnTo>
                    <a:pt x="2183130" y="7619"/>
                  </a:lnTo>
                  <a:lnTo>
                    <a:pt x="2183130" y="0"/>
                  </a:lnTo>
                  <a:close/>
                </a:path>
              </a:pathLst>
            </a:custGeom>
            <a:solidFill>
              <a:srgbClr val="10FF10"/>
            </a:solidFill>
          </p:spPr>
          <p:txBody>
            <a:bodyPr wrap="square" lIns="0" tIns="0" rIns="0" bIns="0" rtlCol="0"/>
            <a:lstStyle/>
            <a:p>
              <a:endParaRPr sz="1350" dirty="0"/>
            </a:p>
          </p:txBody>
        </p:sp>
        <p:sp>
          <p:nvSpPr>
            <p:cNvPr id="100" name="object 100"/>
            <p:cNvSpPr/>
            <p:nvPr/>
          </p:nvSpPr>
          <p:spPr>
            <a:xfrm>
              <a:off x="557530" y="5320030"/>
              <a:ext cx="2183130" cy="7620"/>
            </a:xfrm>
            <a:custGeom>
              <a:avLst/>
              <a:gdLst/>
              <a:ahLst/>
              <a:cxnLst/>
              <a:rect l="l" t="t" r="r" b="b"/>
              <a:pathLst>
                <a:path w="2183130" h="7620">
                  <a:moveTo>
                    <a:pt x="2183130" y="0"/>
                  </a:moveTo>
                  <a:lnTo>
                    <a:pt x="0" y="0"/>
                  </a:lnTo>
                  <a:lnTo>
                    <a:pt x="0" y="7620"/>
                  </a:lnTo>
                  <a:lnTo>
                    <a:pt x="2183130" y="7620"/>
                  </a:lnTo>
                  <a:lnTo>
                    <a:pt x="2183130" y="0"/>
                  </a:lnTo>
                  <a:close/>
                </a:path>
              </a:pathLst>
            </a:custGeom>
            <a:solidFill>
              <a:srgbClr val="0EFF0E"/>
            </a:solidFill>
          </p:spPr>
          <p:txBody>
            <a:bodyPr wrap="square" lIns="0" tIns="0" rIns="0" bIns="0" rtlCol="0"/>
            <a:lstStyle/>
            <a:p>
              <a:endParaRPr sz="1350" dirty="0"/>
            </a:p>
          </p:txBody>
        </p:sp>
        <p:sp>
          <p:nvSpPr>
            <p:cNvPr id="101" name="object 101"/>
            <p:cNvSpPr/>
            <p:nvPr/>
          </p:nvSpPr>
          <p:spPr>
            <a:xfrm>
              <a:off x="557530" y="5326380"/>
              <a:ext cx="2183130" cy="8890"/>
            </a:xfrm>
            <a:custGeom>
              <a:avLst/>
              <a:gdLst/>
              <a:ahLst/>
              <a:cxnLst/>
              <a:rect l="l" t="t" r="r" b="b"/>
              <a:pathLst>
                <a:path w="2183130" h="8889">
                  <a:moveTo>
                    <a:pt x="2183130" y="0"/>
                  </a:moveTo>
                  <a:lnTo>
                    <a:pt x="0" y="0"/>
                  </a:lnTo>
                  <a:lnTo>
                    <a:pt x="0" y="8890"/>
                  </a:lnTo>
                  <a:lnTo>
                    <a:pt x="2183130" y="8890"/>
                  </a:lnTo>
                  <a:lnTo>
                    <a:pt x="2183130" y="0"/>
                  </a:lnTo>
                  <a:close/>
                </a:path>
              </a:pathLst>
            </a:custGeom>
            <a:solidFill>
              <a:srgbClr val="0BFF0B"/>
            </a:solidFill>
          </p:spPr>
          <p:txBody>
            <a:bodyPr wrap="square" lIns="0" tIns="0" rIns="0" bIns="0" rtlCol="0"/>
            <a:lstStyle/>
            <a:p>
              <a:endParaRPr sz="1350" dirty="0"/>
            </a:p>
          </p:txBody>
        </p:sp>
        <p:sp>
          <p:nvSpPr>
            <p:cNvPr id="102" name="object 102"/>
            <p:cNvSpPr/>
            <p:nvPr/>
          </p:nvSpPr>
          <p:spPr>
            <a:xfrm>
              <a:off x="557530" y="5334000"/>
              <a:ext cx="2183130" cy="7620"/>
            </a:xfrm>
            <a:custGeom>
              <a:avLst/>
              <a:gdLst/>
              <a:ahLst/>
              <a:cxnLst/>
              <a:rect l="l" t="t" r="r" b="b"/>
              <a:pathLst>
                <a:path w="2183130" h="7620">
                  <a:moveTo>
                    <a:pt x="2183130" y="0"/>
                  </a:moveTo>
                  <a:lnTo>
                    <a:pt x="0" y="0"/>
                  </a:lnTo>
                  <a:lnTo>
                    <a:pt x="0" y="7619"/>
                  </a:lnTo>
                  <a:lnTo>
                    <a:pt x="2183130" y="7619"/>
                  </a:lnTo>
                  <a:lnTo>
                    <a:pt x="2183130" y="0"/>
                  </a:lnTo>
                  <a:close/>
                </a:path>
              </a:pathLst>
            </a:custGeom>
            <a:solidFill>
              <a:srgbClr val="08FF08"/>
            </a:solidFill>
          </p:spPr>
          <p:txBody>
            <a:bodyPr wrap="square" lIns="0" tIns="0" rIns="0" bIns="0" rtlCol="0"/>
            <a:lstStyle/>
            <a:p>
              <a:endParaRPr sz="1350" dirty="0"/>
            </a:p>
          </p:txBody>
        </p:sp>
        <p:sp>
          <p:nvSpPr>
            <p:cNvPr id="103" name="object 103"/>
            <p:cNvSpPr/>
            <p:nvPr/>
          </p:nvSpPr>
          <p:spPr>
            <a:xfrm>
              <a:off x="557530" y="5341619"/>
              <a:ext cx="2183130" cy="7620"/>
            </a:xfrm>
            <a:custGeom>
              <a:avLst/>
              <a:gdLst/>
              <a:ahLst/>
              <a:cxnLst/>
              <a:rect l="l" t="t" r="r" b="b"/>
              <a:pathLst>
                <a:path w="2183130" h="7620">
                  <a:moveTo>
                    <a:pt x="2183130" y="0"/>
                  </a:moveTo>
                  <a:lnTo>
                    <a:pt x="0" y="0"/>
                  </a:lnTo>
                  <a:lnTo>
                    <a:pt x="0" y="7619"/>
                  </a:lnTo>
                  <a:lnTo>
                    <a:pt x="2183130" y="7619"/>
                  </a:lnTo>
                  <a:lnTo>
                    <a:pt x="2183130" y="0"/>
                  </a:lnTo>
                  <a:close/>
                </a:path>
              </a:pathLst>
            </a:custGeom>
            <a:solidFill>
              <a:srgbClr val="05FF05"/>
            </a:solidFill>
          </p:spPr>
          <p:txBody>
            <a:bodyPr wrap="square" lIns="0" tIns="0" rIns="0" bIns="0" rtlCol="0"/>
            <a:lstStyle/>
            <a:p>
              <a:endParaRPr sz="1350" dirty="0"/>
            </a:p>
          </p:txBody>
        </p:sp>
        <p:sp>
          <p:nvSpPr>
            <p:cNvPr id="104" name="object 104"/>
            <p:cNvSpPr/>
            <p:nvPr/>
          </p:nvSpPr>
          <p:spPr>
            <a:xfrm>
              <a:off x="558800" y="4705350"/>
              <a:ext cx="2180590" cy="642620"/>
            </a:xfrm>
            <a:custGeom>
              <a:avLst/>
              <a:gdLst/>
              <a:ahLst/>
              <a:cxnLst/>
              <a:rect l="l" t="t" r="r" b="b"/>
              <a:pathLst>
                <a:path w="2180590" h="642620">
                  <a:moveTo>
                    <a:pt x="0" y="0"/>
                  </a:moveTo>
                  <a:lnTo>
                    <a:pt x="2180590" y="0"/>
                  </a:lnTo>
                  <a:lnTo>
                    <a:pt x="2180590" y="642619"/>
                  </a:lnTo>
                  <a:lnTo>
                    <a:pt x="0" y="642619"/>
                  </a:lnTo>
                  <a:lnTo>
                    <a:pt x="0" y="0"/>
                  </a:lnTo>
                  <a:close/>
                </a:path>
                <a:path w="2180590" h="642620">
                  <a:moveTo>
                    <a:pt x="0" y="0"/>
                  </a:moveTo>
                  <a:lnTo>
                    <a:pt x="0" y="0"/>
                  </a:lnTo>
                </a:path>
                <a:path w="2180590" h="642620">
                  <a:moveTo>
                    <a:pt x="2180590" y="642619"/>
                  </a:moveTo>
                  <a:lnTo>
                    <a:pt x="2180590" y="642619"/>
                  </a:lnTo>
                </a:path>
              </a:pathLst>
            </a:custGeom>
            <a:ln w="9344">
              <a:solidFill>
                <a:srgbClr val="2E2A1F"/>
              </a:solidFill>
            </a:ln>
          </p:spPr>
          <p:txBody>
            <a:bodyPr wrap="square" lIns="0" tIns="0" rIns="0" bIns="0" rtlCol="0"/>
            <a:lstStyle/>
            <a:p>
              <a:endParaRPr sz="1350" dirty="0"/>
            </a:p>
          </p:txBody>
        </p:sp>
      </p:grpSp>
      <p:sp>
        <p:nvSpPr>
          <p:cNvPr id="105" name="object 105"/>
          <p:cNvSpPr txBox="1"/>
          <p:nvPr/>
        </p:nvSpPr>
        <p:spPr>
          <a:xfrm>
            <a:off x="5196798" y="3890258"/>
            <a:ext cx="1109186" cy="425116"/>
          </a:xfrm>
          <a:prstGeom prst="rect">
            <a:avLst/>
          </a:prstGeom>
        </p:spPr>
        <p:txBody>
          <a:bodyPr vert="horz" wrap="square" lIns="0" tIns="9525" rIns="0" bIns="0" rtlCol="0">
            <a:spAutoFit/>
          </a:bodyPr>
          <a:lstStyle/>
          <a:p>
            <a:pPr marL="93345" marR="3810" indent="-83820">
              <a:spcBef>
                <a:spcPts val="75"/>
              </a:spcBef>
            </a:pPr>
            <a:r>
              <a:rPr sz="1350" spc="-4" smtClean="0">
                <a:solidFill>
                  <a:srgbClr val="2E2A1F"/>
                </a:solidFill>
                <a:latin typeface="Arial"/>
                <a:cs typeface="Arial"/>
              </a:rPr>
              <a:t>Web</a:t>
            </a:r>
            <a:r>
              <a:rPr sz="1350" spc="-64" smtClean="0">
                <a:solidFill>
                  <a:srgbClr val="2E2A1F"/>
                </a:solidFill>
                <a:latin typeface="Arial"/>
                <a:cs typeface="Arial"/>
              </a:rPr>
              <a:t> </a:t>
            </a:r>
            <a:r>
              <a:rPr sz="1350" spc="-8" smtClean="0">
                <a:solidFill>
                  <a:srgbClr val="2E2A1F"/>
                </a:solidFill>
                <a:latin typeface="Arial"/>
                <a:cs typeface="Arial"/>
              </a:rPr>
              <a:t>browsers  </a:t>
            </a:r>
            <a:r>
              <a:rPr sz="1350" spc="-4" smtClean="0">
                <a:solidFill>
                  <a:srgbClr val="2E2A1F"/>
                </a:solidFill>
                <a:latin typeface="Arial"/>
                <a:cs typeface="Arial"/>
              </a:rPr>
              <a:t>HTML,</a:t>
            </a:r>
            <a:r>
              <a:rPr sz="1350" spc="-23" smtClean="0">
                <a:solidFill>
                  <a:srgbClr val="2E2A1F"/>
                </a:solidFill>
                <a:latin typeface="Arial"/>
                <a:cs typeface="Arial"/>
              </a:rPr>
              <a:t> </a:t>
            </a:r>
            <a:r>
              <a:rPr sz="1350" spc="-4" smtClean="0">
                <a:solidFill>
                  <a:srgbClr val="2E2A1F"/>
                </a:solidFill>
                <a:latin typeface="Arial"/>
                <a:cs typeface="Arial"/>
              </a:rPr>
              <a:t>Java</a:t>
            </a:r>
            <a:endParaRPr sz="1350" dirty="0">
              <a:latin typeface="Arial"/>
              <a:cs typeface="Arial"/>
            </a:endParaRPr>
          </a:p>
        </p:txBody>
      </p:sp>
      <p:grpSp>
        <p:nvGrpSpPr>
          <p:cNvPr id="106" name="object 106"/>
          <p:cNvGrpSpPr/>
          <p:nvPr/>
        </p:nvGrpSpPr>
        <p:grpSpPr>
          <a:xfrm>
            <a:off x="4916049" y="4578202"/>
            <a:ext cx="1642586" cy="489109"/>
            <a:chOff x="534987" y="5655627"/>
            <a:chExt cx="2190115" cy="652145"/>
          </a:xfrm>
        </p:grpSpPr>
        <p:sp>
          <p:nvSpPr>
            <p:cNvPr id="107" name="object 107"/>
            <p:cNvSpPr/>
            <p:nvPr/>
          </p:nvSpPr>
          <p:spPr>
            <a:xfrm>
              <a:off x="538480" y="5661660"/>
              <a:ext cx="2180590" cy="6350"/>
            </a:xfrm>
            <a:custGeom>
              <a:avLst/>
              <a:gdLst/>
              <a:ahLst/>
              <a:cxnLst/>
              <a:rect l="l" t="t" r="r" b="b"/>
              <a:pathLst>
                <a:path w="2180590" h="6350">
                  <a:moveTo>
                    <a:pt x="0" y="0"/>
                  </a:moveTo>
                  <a:lnTo>
                    <a:pt x="2180590" y="0"/>
                  </a:lnTo>
                  <a:lnTo>
                    <a:pt x="2180590" y="6349"/>
                  </a:lnTo>
                  <a:lnTo>
                    <a:pt x="0" y="6349"/>
                  </a:lnTo>
                  <a:lnTo>
                    <a:pt x="0" y="0"/>
                  </a:lnTo>
                  <a:close/>
                </a:path>
              </a:pathLst>
            </a:custGeom>
            <a:solidFill>
              <a:srgbClr val="FFFFFF"/>
            </a:solidFill>
          </p:spPr>
          <p:txBody>
            <a:bodyPr wrap="square" lIns="0" tIns="0" rIns="0" bIns="0" rtlCol="0"/>
            <a:lstStyle/>
            <a:p>
              <a:endParaRPr sz="1350" dirty="0"/>
            </a:p>
          </p:txBody>
        </p:sp>
        <p:sp>
          <p:nvSpPr>
            <p:cNvPr id="108" name="object 108"/>
            <p:cNvSpPr/>
            <p:nvPr/>
          </p:nvSpPr>
          <p:spPr>
            <a:xfrm>
              <a:off x="538480" y="5666740"/>
              <a:ext cx="2180590" cy="8890"/>
            </a:xfrm>
            <a:custGeom>
              <a:avLst/>
              <a:gdLst/>
              <a:ahLst/>
              <a:cxnLst/>
              <a:rect l="l" t="t" r="r" b="b"/>
              <a:pathLst>
                <a:path w="2180590" h="8889">
                  <a:moveTo>
                    <a:pt x="0" y="0"/>
                  </a:moveTo>
                  <a:lnTo>
                    <a:pt x="2180590" y="0"/>
                  </a:lnTo>
                  <a:lnTo>
                    <a:pt x="2180590" y="8890"/>
                  </a:lnTo>
                  <a:lnTo>
                    <a:pt x="0" y="8890"/>
                  </a:lnTo>
                  <a:lnTo>
                    <a:pt x="0" y="0"/>
                  </a:lnTo>
                  <a:close/>
                </a:path>
              </a:pathLst>
            </a:custGeom>
            <a:solidFill>
              <a:srgbClr val="FCFFFC"/>
            </a:solidFill>
          </p:spPr>
          <p:txBody>
            <a:bodyPr wrap="square" lIns="0" tIns="0" rIns="0" bIns="0" rtlCol="0"/>
            <a:lstStyle/>
            <a:p>
              <a:endParaRPr sz="1350" dirty="0"/>
            </a:p>
          </p:txBody>
        </p:sp>
        <p:sp>
          <p:nvSpPr>
            <p:cNvPr id="109" name="object 109"/>
            <p:cNvSpPr/>
            <p:nvPr/>
          </p:nvSpPr>
          <p:spPr>
            <a:xfrm>
              <a:off x="538480" y="5674360"/>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F9FFF9"/>
            </a:solidFill>
          </p:spPr>
          <p:txBody>
            <a:bodyPr wrap="square" lIns="0" tIns="0" rIns="0" bIns="0" rtlCol="0"/>
            <a:lstStyle/>
            <a:p>
              <a:endParaRPr sz="1350" dirty="0"/>
            </a:p>
          </p:txBody>
        </p:sp>
        <p:sp>
          <p:nvSpPr>
            <p:cNvPr id="110" name="object 110"/>
            <p:cNvSpPr/>
            <p:nvPr/>
          </p:nvSpPr>
          <p:spPr>
            <a:xfrm>
              <a:off x="538480" y="5681980"/>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F6FFF6"/>
            </a:solidFill>
          </p:spPr>
          <p:txBody>
            <a:bodyPr wrap="square" lIns="0" tIns="0" rIns="0" bIns="0" rtlCol="0"/>
            <a:lstStyle/>
            <a:p>
              <a:endParaRPr sz="1350" dirty="0"/>
            </a:p>
          </p:txBody>
        </p:sp>
        <p:sp>
          <p:nvSpPr>
            <p:cNvPr id="111" name="object 111"/>
            <p:cNvSpPr/>
            <p:nvPr/>
          </p:nvSpPr>
          <p:spPr>
            <a:xfrm>
              <a:off x="538480" y="5688330"/>
              <a:ext cx="2180590" cy="8890"/>
            </a:xfrm>
            <a:custGeom>
              <a:avLst/>
              <a:gdLst/>
              <a:ahLst/>
              <a:cxnLst/>
              <a:rect l="l" t="t" r="r" b="b"/>
              <a:pathLst>
                <a:path w="2180590" h="8889">
                  <a:moveTo>
                    <a:pt x="0" y="0"/>
                  </a:moveTo>
                  <a:lnTo>
                    <a:pt x="2180590" y="0"/>
                  </a:lnTo>
                  <a:lnTo>
                    <a:pt x="2180590" y="8890"/>
                  </a:lnTo>
                  <a:lnTo>
                    <a:pt x="0" y="8890"/>
                  </a:lnTo>
                  <a:lnTo>
                    <a:pt x="0" y="0"/>
                  </a:lnTo>
                  <a:close/>
                </a:path>
              </a:pathLst>
            </a:custGeom>
            <a:solidFill>
              <a:srgbClr val="F3FFF3"/>
            </a:solidFill>
          </p:spPr>
          <p:txBody>
            <a:bodyPr wrap="square" lIns="0" tIns="0" rIns="0" bIns="0" rtlCol="0"/>
            <a:lstStyle/>
            <a:p>
              <a:endParaRPr sz="1350" dirty="0"/>
            </a:p>
          </p:txBody>
        </p:sp>
        <p:sp>
          <p:nvSpPr>
            <p:cNvPr id="112" name="object 112"/>
            <p:cNvSpPr/>
            <p:nvPr/>
          </p:nvSpPr>
          <p:spPr>
            <a:xfrm>
              <a:off x="538480" y="5695950"/>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F0FFF0"/>
            </a:solidFill>
          </p:spPr>
          <p:txBody>
            <a:bodyPr wrap="square" lIns="0" tIns="0" rIns="0" bIns="0" rtlCol="0"/>
            <a:lstStyle/>
            <a:p>
              <a:endParaRPr sz="1350" dirty="0"/>
            </a:p>
          </p:txBody>
        </p:sp>
        <p:sp>
          <p:nvSpPr>
            <p:cNvPr id="113" name="object 113"/>
            <p:cNvSpPr/>
            <p:nvPr/>
          </p:nvSpPr>
          <p:spPr>
            <a:xfrm>
              <a:off x="538480" y="5703570"/>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EDFFED"/>
            </a:solidFill>
          </p:spPr>
          <p:txBody>
            <a:bodyPr wrap="square" lIns="0" tIns="0" rIns="0" bIns="0" rtlCol="0"/>
            <a:lstStyle/>
            <a:p>
              <a:endParaRPr sz="1350" dirty="0"/>
            </a:p>
          </p:txBody>
        </p:sp>
        <p:sp>
          <p:nvSpPr>
            <p:cNvPr id="114" name="object 114"/>
            <p:cNvSpPr/>
            <p:nvPr/>
          </p:nvSpPr>
          <p:spPr>
            <a:xfrm>
              <a:off x="538480" y="5709920"/>
              <a:ext cx="2180590" cy="8890"/>
            </a:xfrm>
            <a:custGeom>
              <a:avLst/>
              <a:gdLst/>
              <a:ahLst/>
              <a:cxnLst/>
              <a:rect l="l" t="t" r="r" b="b"/>
              <a:pathLst>
                <a:path w="2180590" h="8889">
                  <a:moveTo>
                    <a:pt x="0" y="0"/>
                  </a:moveTo>
                  <a:lnTo>
                    <a:pt x="2180590" y="0"/>
                  </a:lnTo>
                  <a:lnTo>
                    <a:pt x="2180590" y="8889"/>
                  </a:lnTo>
                  <a:lnTo>
                    <a:pt x="0" y="8889"/>
                  </a:lnTo>
                  <a:lnTo>
                    <a:pt x="0" y="0"/>
                  </a:lnTo>
                  <a:close/>
                </a:path>
              </a:pathLst>
            </a:custGeom>
            <a:solidFill>
              <a:srgbClr val="EBFFEB"/>
            </a:solidFill>
          </p:spPr>
          <p:txBody>
            <a:bodyPr wrap="square" lIns="0" tIns="0" rIns="0" bIns="0" rtlCol="0"/>
            <a:lstStyle/>
            <a:p>
              <a:endParaRPr sz="1350" dirty="0"/>
            </a:p>
          </p:txBody>
        </p:sp>
        <p:sp>
          <p:nvSpPr>
            <p:cNvPr id="115" name="object 115"/>
            <p:cNvSpPr/>
            <p:nvPr/>
          </p:nvSpPr>
          <p:spPr>
            <a:xfrm>
              <a:off x="538480" y="5717540"/>
              <a:ext cx="2180590" cy="8890"/>
            </a:xfrm>
            <a:custGeom>
              <a:avLst/>
              <a:gdLst/>
              <a:ahLst/>
              <a:cxnLst/>
              <a:rect l="l" t="t" r="r" b="b"/>
              <a:pathLst>
                <a:path w="2180590" h="8889">
                  <a:moveTo>
                    <a:pt x="0" y="0"/>
                  </a:moveTo>
                  <a:lnTo>
                    <a:pt x="2180590" y="0"/>
                  </a:lnTo>
                  <a:lnTo>
                    <a:pt x="2180590" y="8890"/>
                  </a:lnTo>
                  <a:lnTo>
                    <a:pt x="0" y="8890"/>
                  </a:lnTo>
                  <a:lnTo>
                    <a:pt x="0" y="0"/>
                  </a:lnTo>
                  <a:close/>
                </a:path>
              </a:pathLst>
            </a:custGeom>
            <a:solidFill>
              <a:srgbClr val="E8FFE8"/>
            </a:solidFill>
          </p:spPr>
          <p:txBody>
            <a:bodyPr wrap="square" lIns="0" tIns="0" rIns="0" bIns="0" rtlCol="0"/>
            <a:lstStyle/>
            <a:p>
              <a:endParaRPr sz="1350" dirty="0"/>
            </a:p>
          </p:txBody>
        </p:sp>
        <p:sp>
          <p:nvSpPr>
            <p:cNvPr id="116" name="object 116"/>
            <p:cNvSpPr/>
            <p:nvPr/>
          </p:nvSpPr>
          <p:spPr>
            <a:xfrm>
              <a:off x="538480" y="5725160"/>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E5FFE5"/>
            </a:solidFill>
          </p:spPr>
          <p:txBody>
            <a:bodyPr wrap="square" lIns="0" tIns="0" rIns="0" bIns="0" rtlCol="0"/>
            <a:lstStyle/>
            <a:p>
              <a:endParaRPr sz="1350" dirty="0"/>
            </a:p>
          </p:txBody>
        </p:sp>
        <p:sp>
          <p:nvSpPr>
            <p:cNvPr id="117" name="object 117"/>
            <p:cNvSpPr/>
            <p:nvPr/>
          </p:nvSpPr>
          <p:spPr>
            <a:xfrm>
              <a:off x="538480" y="5732780"/>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E2FFE2"/>
            </a:solidFill>
          </p:spPr>
          <p:txBody>
            <a:bodyPr wrap="square" lIns="0" tIns="0" rIns="0" bIns="0" rtlCol="0"/>
            <a:lstStyle/>
            <a:p>
              <a:endParaRPr sz="1350" dirty="0"/>
            </a:p>
          </p:txBody>
        </p:sp>
        <p:sp>
          <p:nvSpPr>
            <p:cNvPr id="118" name="object 118"/>
            <p:cNvSpPr/>
            <p:nvPr/>
          </p:nvSpPr>
          <p:spPr>
            <a:xfrm>
              <a:off x="538480" y="5739130"/>
              <a:ext cx="2180590" cy="8890"/>
            </a:xfrm>
            <a:custGeom>
              <a:avLst/>
              <a:gdLst/>
              <a:ahLst/>
              <a:cxnLst/>
              <a:rect l="l" t="t" r="r" b="b"/>
              <a:pathLst>
                <a:path w="2180590" h="8889">
                  <a:moveTo>
                    <a:pt x="0" y="0"/>
                  </a:moveTo>
                  <a:lnTo>
                    <a:pt x="2180590" y="0"/>
                  </a:lnTo>
                  <a:lnTo>
                    <a:pt x="2180590" y="8890"/>
                  </a:lnTo>
                  <a:lnTo>
                    <a:pt x="0" y="8890"/>
                  </a:lnTo>
                  <a:lnTo>
                    <a:pt x="0" y="0"/>
                  </a:lnTo>
                  <a:close/>
                </a:path>
              </a:pathLst>
            </a:custGeom>
            <a:solidFill>
              <a:srgbClr val="DFFFDF"/>
            </a:solidFill>
          </p:spPr>
          <p:txBody>
            <a:bodyPr wrap="square" lIns="0" tIns="0" rIns="0" bIns="0" rtlCol="0"/>
            <a:lstStyle/>
            <a:p>
              <a:endParaRPr sz="1350" dirty="0"/>
            </a:p>
          </p:txBody>
        </p:sp>
        <p:sp>
          <p:nvSpPr>
            <p:cNvPr id="119" name="object 119"/>
            <p:cNvSpPr/>
            <p:nvPr/>
          </p:nvSpPr>
          <p:spPr>
            <a:xfrm>
              <a:off x="538480" y="5746750"/>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DCFFDC"/>
            </a:solidFill>
          </p:spPr>
          <p:txBody>
            <a:bodyPr wrap="square" lIns="0" tIns="0" rIns="0" bIns="0" rtlCol="0"/>
            <a:lstStyle/>
            <a:p>
              <a:endParaRPr sz="1350" dirty="0"/>
            </a:p>
          </p:txBody>
        </p:sp>
        <p:sp>
          <p:nvSpPr>
            <p:cNvPr id="120" name="object 120"/>
            <p:cNvSpPr/>
            <p:nvPr/>
          </p:nvSpPr>
          <p:spPr>
            <a:xfrm>
              <a:off x="538480" y="5754370"/>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DAFFDA"/>
            </a:solidFill>
          </p:spPr>
          <p:txBody>
            <a:bodyPr wrap="square" lIns="0" tIns="0" rIns="0" bIns="0" rtlCol="0"/>
            <a:lstStyle/>
            <a:p>
              <a:endParaRPr sz="1350" dirty="0"/>
            </a:p>
          </p:txBody>
        </p:sp>
        <p:sp>
          <p:nvSpPr>
            <p:cNvPr id="121" name="object 121"/>
            <p:cNvSpPr/>
            <p:nvPr/>
          </p:nvSpPr>
          <p:spPr>
            <a:xfrm>
              <a:off x="538480" y="5760720"/>
              <a:ext cx="2180590" cy="8890"/>
            </a:xfrm>
            <a:custGeom>
              <a:avLst/>
              <a:gdLst/>
              <a:ahLst/>
              <a:cxnLst/>
              <a:rect l="l" t="t" r="r" b="b"/>
              <a:pathLst>
                <a:path w="2180590" h="8889">
                  <a:moveTo>
                    <a:pt x="0" y="0"/>
                  </a:moveTo>
                  <a:lnTo>
                    <a:pt x="2180590" y="0"/>
                  </a:lnTo>
                  <a:lnTo>
                    <a:pt x="2180590" y="8889"/>
                  </a:lnTo>
                  <a:lnTo>
                    <a:pt x="0" y="8889"/>
                  </a:lnTo>
                  <a:lnTo>
                    <a:pt x="0" y="0"/>
                  </a:lnTo>
                  <a:close/>
                </a:path>
              </a:pathLst>
            </a:custGeom>
            <a:solidFill>
              <a:srgbClr val="D7FFD7"/>
            </a:solidFill>
          </p:spPr>
          <p:txBody>
            <a:bodyPr wrap="square" lIns="0" tIns="0" rIns="0" bIns="0" rtlCol="0"/>
            <a:lstStyle/>
            <a:p>
              <a:endParaRPr sz="1350" dirty="0"/>
            </a:p>
          </p:txBody>
        </p:sp>
        <p:sp>
          <p:nvSpPr>
            <p:cNvPr id="122" name="object 122"/>
            <p:cNvSpPr/>
            <p:nvPr/>
          </p:nvSpPr>
          <p:spPr>
            <a:xfrm>
              <a:off x="538480" y="5768340"/>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D4FFD4"/>
            </a:solidFill>
          </p:spPr>
          <p:txBody>
            <a:bodyPr wrap="square" lIns="0" tIns="0" rIns="0" bIns="0" rtlCol="0"/>
            <a:lstStyle/>
            <a:p>
              <a:endParaRPr sz="1350" dirty="0"/>
            </a:p>
          </p:txBody>
        </p:sp>
        <p:sp>
          <p:nvSpPr>
            <p:cNvPr id="123" name="object 123"/>
            <p:cNvSpPr/>
            <p:nvPr/>
          </p:nvSpPr>
          <p:spPr>
            <a:xfrm>
              <a:off x="538480" y="5775960"/>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D1FFD1"/>
            </a:solidFill>
          </p:spPr>
          <p:txBody>
            <a:bodyPr wrap="square" lIns="0" tIns="0" rIns="0" bIns="0" rtlCol="0"/>
            <a:lstStyle/>
            <a:p>
              <a:endParaRPr sz="1350" dirty="0"/>
            </a:p>
          </p:txBody>
        </p:sp>
        <p:sp>
          <p:nvSpPr>
            <p:cNvPr id="124" name="object 124"/>
            <p:cNvSpPr/>
            <p:nvPr/>
          </p:nvSpPr>
          <p:spPr>
            <a:xfrm>
              <a:off x="538480" y="5783580"/>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CEFFCE"/>
            </a:solidFill>
          </p:spPr>
          <p:txBody>
            <a:bodyPr wrap="square" lIns="0" tIns="0" rIns="0" bIns="0" rtlCol="0"/>
            <a:lstStyle/>
            <a:p>
              <a:endParaRPr sz="1350" dirty="0"/>
            </a:p>
          </p:txBody>
        </p:sp>
        <p:sp>
          <p:nvSpPr>
            <p:cNvPr id="125" name="object 125"/>
            <p:cNvSpPr/>
            <p:nvPr/>
          </p:nvSpPr>
          <p:spPr>
            <a:xfrm>
              <a:off x="538480" y="5789930"/>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CCFFCC"/>
            </a:solidFill>
          </p:spPr>
          <p:txBody>
            <a:bodyPr wrap="square" lIns="0" tIns="0" rIns="0" bIns="0" rtlCol="0"/>
            <a:lstStyle/>
            <a:p>
              <a:endParaRPr sz="1350" dirty="0"/>
            </a:p>
          </p:txBody>
        </p:sp>
        <p:sp>
          <p:nvSpPr>
            <p:cNvPr id="126" name="object 126"/>
            <p:cNvSpPr/>
            <p:nvPr/>
          </p:nvSpPr>
          <p:spPr>
            <a:xfrm>
              <a:off x="538480" y="5797550"/>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C9FFC9"/>
            </a:solidFill>
          </p:spPr>
          <p:txBody>
            <a:bodyPr wrap="square" lIns="0" tIns="0" rIns="0" bIns="0" rtlCol="0"/>
            <a:lstStyle/>
            <a:p>
              <a:endParaRPr sz="1350" dirty="0"/>
            </a:p>
          </p:txBody>
        </p:sp>
        <p:sp>
          <p:nvSpPr>
            <p:cNvPr id="127" name="object 127"/>
            <p:cNvSpPr/>
            <p:nvPr/>
          </p:nvSpPr>
          <p:spPr>
            <a:xfrm>
              <a:off x="538480" y="5805170"/>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C6FFC6"/>
            </a:solidFill>
          </p:spPr>
          <p:txBody>
            <a:bodyPr wrap="square" lIns="0" tIns="0" rIns="0" bIns="0" rtlCol="0"/>
            <a:lstStyle/>
            <a:p>
              <a:endParaRPr sz="1350" dirty="0"/>
            </a:p>
          </p:txBody>
        </p:sp>
        <p:sp>
          <p:nvSpPr>
            <p:cNvPr id="128" name="object 128"/>
            <p:cNvSpPr/>
            <p:nvPr/>
          </p:nvSpPr>
          <p:spPr>
            <a:xfrm>
              <a:off x="538480" y="5811520"/>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C3FFC3"/>
            </a:solidFill>
          </p:spPr>
          <p:txBody>
            <a:bodyPr wrap="square" lIns="0" tIns="0" rIns="0" bIns="0" rtlCol="0"/>
            <a:lstStyle/>
            <a:p>
              <a:endParaRPr sz="1350" dirty="0"/>
            </a:p>
          </p:txBody>
        </p:sp>
        <p:sp>
          <p:nvSpPr>
            <p:cNvPr id="129" name="object 129"/>
            <p:cNvSpPr/>
            <p:nvPr/>
          </p:nvSpPr>
          <p:spPr>
            <a:xfrm>
              <a:off x="538480" y="5819140"/>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C0FFC0"/>
            </a:solidFill>
          </p:spPr>
          <p:txBody>
            <a:bodyPr wrap="square" lIns="0" tIns="0" rIns="0" bIns="0" rtlCol="0"/>
            <a:lstStyle/>
            <a:p>
              <a:endParaRPr sz="1350" dirty="0"/>
            </a:p>
          </p:txBody>
        </p:sp>
        <p:sp>
          <p:nvSpPr>
            <p:cNvPr id="130" name="object 130"/>
            <p:cNvSpPr/>
            <p:nvPr/>
          </p:nvSpPr>
          <p:spPr>
            <a:xfrm>
              <a:off x="538480" y="5826760"/>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BDFFBD"/>
            </a:solidFill>
          </p:spPr>
          <p:txBody>
            <a:bodyPr wrap="square" lIns="0" tIns="0" rIns="0" bIns="0" rtlCol="0"/>
            <a:lstStyle/>
            <a:p>
              <a:endParaRPr sz="1350" dirty="0"/>
            </a:p>
          </p:txBody>
        </p:sp>
        <p:sp>
          <p:nvSpPr>
            <p:cNvPr id="131" name="object 131"/>
            <p:cNvSpPr/>
            <p:nvPr/>
          </p:nvSpPr>
          <p:spPr>
            <a:xfrm>
              <a:off x="538480" y="5833110"/>
              <a:ext cx="2180590" cy="8890"/>
            </a:xfrm>
            <a:custGeom>
              <a:avLst/>
              <a:gdLst/>
              <a:ahLst/>
              <a:cxnLst/>
              <a:rect l="l" t="t" r="r" b="b"/>
              <a:pathLst>
                <a:path w="2180590" h="8889">
                  <a:moveTo>
                    <a:pt x="0" y="0"/>
                  </a:moveTo>
                  <a:lnTo>
                    <a:pt x="2180590" y="0"/>
                  </a:lnTo>
                  <a:lnTo>
                    <a:pt x="2180590" y="8889"/>
                  </a:lnTo>
                  <a:lnTo>
                    <a:pt x="0" y="8889"/>
                  </a:lnTo>
                  <a:lnTo>
                    <a:pt x="0" y="0"/>
                  </a:lnTo>
                  <a:close/>
                </a:path>
              </a:pathLst>
            </a:custGeom>
            <a:solidFill>
              <a:srgbClr val="BAFFBA"/>
            </a:solidFill>
          </p:spPr>
          <p:txBody>
            <a:bodyPr wrap="square" lIns="0" tIns="0" rIns="0" bIns="0" rtlCol="0"/>
            <a:lstStyle/>
            <a:p>
              <a:endParaRPr sz="1350" dirty="0"/>
            </a:p>
          </p:txBody>
        </p:sp>
        <p:sp>
          <p:nvSpPr>
            <p:cNvPr id="132" name="object 132"/>
            <p:cNvSpPr/>
            <p:nvPr/>
          </p:nvSpPr>
          <p:spPr>
            <a:xfrm>
              <a:off x="538480" y="5840730"/>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B8FFB8"/>
            </a:solidFill>
          </p:spPr>
          <p:txBody>
            <a:bodyPr wrap="square" lIns="0" tIns="0" rIns="0" bIns="0" rtlCol="0"/>
            <a:lstStyle/>
            <a:p>
              <a:endParaRPr sz="1350" dirty="0"/>
            </a:p>
          </p:txBody>
        </p:sp>
        <p:sp>
          <p:nvSpPr>
            <p:cNvPr id="133" name="object 133"/>
            <p:cNvSpPr/>
            <p:nvPr/>
          </p:nvSpPr>
          <p:spPr>
            <a:xfrm>
              <a:off x="538480" y="5848350"/>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B5FFB5"/>
            </a:solidFill>
          </p:spPr>
          <p:txBody>
            <a:bodyPr wrap="square" lIns="0" tIns="0" rIns="0" bIns="0" rtlCol="0"/>
            <a:lstStyle/>
            <a:p>
              <a:endParaRPr sz="1350" dirty="0"/>
            </a:p>
          </p:txBody>
        </p:sp>
        <p:sp>
          <p:nvSpPr>
            <p:cNvPr id="134" name="object 134"/>
            <p:cNvSpPr/>
            <p:nvPr/>
          </p:nvSpPr>
          <p:spPr>
            <a:xfrm>
              <a:off x="538480" y="5855970"/>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B2FFB2"/>
            </a:solidFill>
          </p:spPr>
          <p:txBody>
            <a:bodyPr wrap="square" lIns="0" tIns="0" rIns="0" bIns="0" rtlCol="0"/>
            <a:lstStyle/>
            <a:p>
              <a:endParaRPr sz="1350" dirty="0"/>
            </a:p>
          </p:txBody>
        </p:sp>
        <p:sp>
          <p:nvSpPr>
            <p:cNvPr id="135" name="object 135"/>
            <p:cNvSpPr/>
            <p:nvPr/>
          </p:nvSpPr>
          <p:spPr>
            <a:xfrm>
              <a:off x="538480" y="5862320"/>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AFFFAF"/>
            </a:solidFill>
          </p:spPr>
          <p:txBody>
            <a:bodyPr wrap="square" lIns="0" tIns="0" rIns="0" bIns="0" rtlCol="0"/>
            <a:lstStyle/>
            <a:p>
              <a:endParaRPr sz="1350" dirty="0"/>
            </a:p>
          </p:txBody>
        </p:sp>
        <p:sp>
          <p:nvSpPr>
            <p:cNvPr id="136" name="object 136"/>
            <p:cNvSpPr/>
            <p:nvPr/>
          </p:nvSpPr>
          <p:spPr>
            <a:xfrm>
              <a:off x="538480" y="5869940"/>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ACFFAC"/>
            </a:solidFill>
          </p:spPr>
          <p:txBody>
            <a:bodyPr wrap="square" lIns="0" tIns="0" rIns="0" bIns="0" rtlCol="0"/>
            <a:lstStyle/>
            <a:p>
              <a:endParaRPr sz="1350" dirty="0"/>
            </a:p>
          </p:txBody>
        </p:sp>
        <p:sp>
          <p:nvSpPr>
            <p:cNvPr id="137" name="object 137"/>
            <p:cNvSpPr/>
            <p:nvPr/>
          </p:nvSpPr>
          <p:spPr>
            <a:xfrm>
              <a:off x="538480" y="5877560"/>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A9FFA9"/>
            </a:solidFill>
          </p:spPr>
          <p:txBody>
            <a:bodyPr wrap="square" lIns="0" tIns="0" rIns="0" bIns="0" rtlCol="0"/>
            <a:lstStyle/>
            <a:p>
              <a:endParaRPr sz="1350" dirty="0"/>
            </a:p>
          </p:txBody>
        </p:sp>
        <p:sp>
          <p:nvSpPr>
            <p:cNvPr id="138" name="object 138"/>
            <p:cNvSpPr/>
            <p:nvPr/>
          </p:nvSpPr>
          <p:spPr>
            <a:xfrm>
              <a:off x="538480" y="5883910"/>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A7FFA7"/>
            </a:solidFill>
          </p:spPr>
          <p:txBody>
            <a:bodyPr wrap="square" lIns="0" tIns="0" rIns="0" bIns="0" rtlCol="0"/>
            <a:lstStyle/>
            <a:p>
              <a:endParaRPr sz="1350" dirty="0"/>
            </a:p>
          </p:txBody>
        </p:sp>
        <p:sp>
          <p:nvSpPr>
            <p:cNvPr id="139" name="object 139"/>
            <p:cNvSpPr/>
            <p:nvPr/>
          </p:nvSpPr>
          <p:spPr>
            <a:xfrm>
              <a:off x="538480" y="5891530"/>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A4FFA4"/>
            </a:solidFill>
          </p:spPr>
          <p:txBody>
            <a:bodyPr wrap="square" lIns="0" tIns="0" rIns="0" bIns="0" rtlCol="0"/>
            <a:lstStyle/>
            <a:p>
              <a:endParaRPr sz="1350" dirty="0"/>
            </a:p>
          </p:txBody>
        </p:sp>
        <p:sp>
          <p:nvSpPr>
            <p:cNvPr id="140" name="object 140"/>
            <p:cNvSpPr/>
            <p:nvPr/>
          </p:nvSpPr>
          <p:spPr>
            <a:xfrm>
              <a:off x="538480" y="5899150"/>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A1FFA1"/>
            </a:solidFill>
          </p:spPr>
          <p:txBody>
            <a:bodyPr wrap="square" lIns="0" tIns="0" rIns="0" bIns="0" rtlCol="0"/>
            <a:lstStyle/>
            <a:p>
              <a:endParaRPr sz="1350" dirty="0"/>
            </a:p>
          </p:txBody>
        </p:sp>
        <p:sp>
          <p:nvSpPr>
            <p:cNvPr id="141" name="object 141"/>
            <p:cNvSpPr/>
            <p:nvPr/>
          </p:nvSpPr>
          <p:spPr>
            <a:xfrm>
              <a:off x="538480" y="5906770"/>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9EFF9E"/>
            </a:solidFill>
          </p:spPr>
          <p:txBody>
            <a:bodyPr wrap="square" lIns="0" tIns="0" rIns="0" bIns="0" rtlCol="0"/>
            <a:lstStyle/>
            <a:p>
              <a:endParaRPr sz="1350" dirty="0"/>
            </a:p>
          </p:txBody>
        </p:sp>
        <p:sp>
          <p:nvSpPr>
            <p:cNvPr id="142" name="object 142"/>
            <p:cNvSpPr/>
            <p:nvPr/>
          </p:nvSpPr>
          <p:spPr>
            <a:xfrm>
              <a:off x="538480" y="5913120"/>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9BFF9B"/>
            </a:solidFill>
          </p:spPr>
          <p:txBody>
            <a:bodyPr wrap="square" lIns="0" tIns="0" rIns="0" bIns="0" rtlCol="0"/>
            <a:lstStyle/>
            <a:p>
              <a:endParaRPr sz="1350" dirty="0"/>
            </a:p>
          </p:txBody>
        </p:sp>
        <p:sp>
          <p:nvSpPr>
            <p:cNvPr id="143" name="object 143"/>
            <p:cNvSpPr/>
            <p:nvPr/>
          </p:nvSpPr>
          <p:spPr>
            <a:xfrm>
              <a:off x="538480" y="5920740"/>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99FF99"/>
            </a:solidFill>
          </p:spPr>
          <p:txBody>
            <a:bodyPr wrap="square" lIns="0" tIns="0" rIns="0" bIns="0" rtlCol="0"/>
            <a:lstStyle/>
            <a:p>
              <a:endParaRPr sz="1350" dirty="0"/>
            </a:p>
          </p:txBody>
        </p:sp>
        <p:sp>
          <p:nvSpPr>
            <p:cNvPr id="144" name="object 144"/>
            <p:cNvSpPr/>
            <p:nvPr/>
          </p:nvSpPr>
          <p:spPr>
            <a:xfrm>
              <a:off x="538480" y="5928360"/>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96FF96"/>
            </a:solidFill>
          </p:spPr>
          <p:txBody>
            <a:bodyPr wrap="square" lIns="0" tIns="0" rIns="0" bIns="0" rtlCol="0"/>
            <a:lstStyle/>
            <a:p>
              <a:endParaRPr sz="1350" dirty="0"/>
            </a:p>
          </p:txBody>
        </p:sp>
        <p:sp>
          <p:nvSpPr>
            <p:cNvPr id="145" name="object 145"/>
            <p:cNvSpPr/>
            <p:nvPr/>
          </p:nvSpPr>
          <p:spPr>
            <a:xfrm>
              <a:off x="538480" y="5934710"/>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93FF93"/>
            </a:solidFill>
          </p:spPr>
          <p:txBody>
            <a:bodyPr wrap="square" lIns="0" tIns="0" rIns="0" bIns="0" rtlCol="0"/>
            <a:lstStyle/>
            <a:p>
              <a:endParaRPr sz="1350" dirty="0"/>
            </a:p>
          </p:txBody>
        </p:sp>
        <p:sp>
          <p:nvSpPr>
            <p:cNvPr id="146" name="object 146"/>
            <p:cNvSpPr/>
            <p:nvPr/>
          </p:nvSpPr>
          <p:spPr>
            <a:xfrm>
              <a:off x="538480" y="5942330"/>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90FF90"/>
            </a:solidFill>
          </p:spPr>
          <p:txBody>
            <a:bodyPr wrap="square" lIns="0" tIns="0" rIns="0" bIns="0" rtlCol="0"/>
            <a:lstStyle/>
            <a:p>
              <a:endParaRPr sz="1350" dirty="0"/>
            </a:p>
          </p:txBody>
        </p:sp>
        <p:sp>
          <p:nvSpPr>
            <p:cNvPr id="147" name="object 147"/>
            <p:cNvSpPr/>
            <p:nvPr/>
          </p:nvSpPr>
          <p:spPr>
            <a:xfrm>
              <a:off x="538480" y="5949950"/>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8DFF8D"/>
            </a:solidFill>
          </p:spPr>
          <p:txBody>
            <a:bodyPr wrap="square" lIns="0" tIns="0" rIns="0" bIns="0" rtlCol="0"/>
            <a:lstStyle/>
            <a:p>
              <a:endParaRPr sz="1350" dirty="0"/>
            </a:p>
          </p:txBody>
        </p:sp>
        <p:sp>
          <p:nvSpPr>
            <p:cNvPr id="148" name="object 148"/>
            <p:cNvSpPr/>
            <p:nvPr/>
          </p:nvSpPr>
          <p:spPr>
            <a:xfrm>
              <a:off x="538480" y="5956300"/>
              <a:ext cx="2180590" cy="8890"/>
            </a:xfrm>
            <a:custGeom>
              <a:avLst/>
              <a:gdLst/>
              <a:ahLst/>
              <a:cxnLst/>
              <a:rect l="l" t="t" r="r" b="b"/>
              <a:pathLst>
                <a:path w="2180590" h="8889">
                  <a:moveTo>
                    <a:pt x="0" y="0"/>
                  </a:moveTo>
                  <a:lnTo>
                    <a:pt x="2180590" y="0"/>
                  </a:lnTo>
                  <a:lnTo>
                    <a:pt x="2180590" y="8890"/>
                  </a:lnTo>
                  <a:lnTo>
                    <a:pt x="0" y="8890"/>
                  </a:lnTo>
                  <a:lnTo>
                    <a:pt x="0" y="0"/>
                  </a:lnTo>
                  <a:close/>
                </a:path>
              </a:pathLst>
            </a:custGeom>
            <a:solidFill>
              <a:srgbClr val="8AFF8A"/>
            </a:solidFill>
          </p:spPr>
          <p:txBody>
            <a:bodyPr wrap="square" lIns="0" tIns="0" rIns="0" bIns="0" rtlCol="0"/>
            <a:lstStyle/>
            <a:p>
              <a:endParaRPr sz="1350" dirty="0"/>
            </a:p>
          </p:txBody>
        </p:sp>
        <p:sp>
          <p:nvSpPr>
            <p:cNvPr id="149" name="object 149"/>
            <p:cNvSpPr/>
            <p:nvPr/>
          </p:nvSpPr>
          <p:spPr>
            <a:xfrm>
              <a:off x="538480" y="5963920"/>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87FF87"/>
            </a:solidFill>
          </p:spPr>
          <p:txBody>
            <a:bodyPr wrap="square" lIns="0" tIns="0" rIns="0" bIns="0" rtlCol="0"/>
            <a:lstStyle/>
            <a:p>
              <a:endParaRPr sz="1350" dirty="0"/>
            </a:p>
          </p:txBody>
        </p:sp>
        <p:sp>
          <p:nvSpPr>
            <p:cNvPr id="150" name="object 150"/>
            <p:cNvSpPr/>
            <p:nvPr/>
          </p:nvSpPr>
          <p:spPr>
            <a:xfrm>
              <a:off x="538480" y="5971540"/>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85FF85"/>
            </a:solidFill>
          </p:spPr>
          <p:txBody>
            <a:bodyPr wrap="square" lIns="0" tIns="0" rIns="0" bIns="0" rtlCol="0"/>
            <a:lstStyle/>
            <a:p>
              <a:endParaRPr sz="1350" dirty="0"/>
            </a:p>
          </p:txBody>
        </p:sp>
        <p:sp>
          <p:nvSpPr>
            <p:cNvPr id="151" name="object 151"/>
            <p:cNvSpPr/>
            <p:nvPr/>
          </p:nvSpPr>
          <p:spPr>
            <a:xfrm>
              <a:off x="538480" y="5977890"/>
              <a:ext cx="2180590" cy="8890"/>
            </a:xfrm>
            <a:custGeom>
              <a:avLst/>
              <a:gdLst/>
              <a:ahLst/>
              <a:cxnLst/>
              <a:rect l="l" t="t" r="r" b="b"/>
              <a:pathLst>
                <a:path w="2180590" h="8889">
                  <a:moveTo>
                    <a:pt x="0" y="0"/>
                  </a:moveTo>
                  <a:lnTo>
                    <a:pt x="2180590" y="0"/>
                  </a:lnTo>
                  <a:lnTo>
                    <a:pt x="2180590" y="8890"/>
                  </a:lnTo>
                  <a:lnTo>
                    <a:pt x="0" y="8890"/>
                  </a:lnTo>
                  <a:lnTo>
                    <a:pt x="0" y="0"/>
                  </a:lnTo>
                  <a:close/>
                </a:path>
              </a:pathLst>
            </a:custGeom>
            <a:solidFill>
              <a:srgbClr val="82FF82"/>
            </a:solidFill>
          </p:spPr>
          <p:txBody>
            <a:bodyPr wrap="square" lIns="0" tIns="0" rIns="0" bIns="0" rtlCol="0"/>
            <a:lstStyle/>
            <a:p>
              <a:endParaRPr sz="1350" dirty="0"/>
            </a:p>
          </p:txBody>
        </p:sp>
        <p:sp>
          <p:nvSpPr>
            <p:cNvPr id="152" name="object 152"/>
            <p:cNvSpPr/>
            <p:nvPr/>
          </p:nvSpPr>
          <p:spPr>
            <a:xfrm>
              <a:off x="538480" y="5985510"/>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7FFF7F"/>
            </a:solidFill>
          </p:spPr>
          <p:txBody>
            <a:bodyPr wrap="square" lIns="0" tIns="0" rIns="0" bIns="0" rtlCol="0"/>
            <a:lstStyle/>
            <a:p>
              <a:endParaRPr sz="1350" dirty="0"/>
            </a:p>
          </p:txBody>
        </p:sp>
        <p:sp>
          <p:nvSpPr>
            <p:cNvPr id="153" name="object 153"/>
            <p:cNvSpPr/>
            <p:nvPr/>
          </p:nvSpPr>
          <p:spPr>
            <a:xfrm>
              <a:off x="538480" y="5993130"/>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7CFF7C"/>
            </a:solidFill>
          </p:spPr>
          <p:txBody>
            <a:bodyPr wrap="square" lIns="0" tIns="0" rIns="0" bIns="0" rtlCol="0"/>
            <a:lstStyle/>
            <a:p>
              <a:endParaRPr sz="1350" dirty="0"/>
            </a:p>
          </p:txBody>
        </p:sp>
        <p:sp>
          <p:nvSpPr>
            <p:cNvPr id="154" name="object 154"/>
            <p:cNvSpPr/>
            <p:nvPr/>
          </p:nvSpPr>
          <p:spPr>
            <a:xfrm>
              <a:off x="538480" y="6000750"/>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79FF79"/>
            </a:solidFill>
          </p:spPr>
          <p:txBody>
            <a:bodyPr wrap="square" lIns="0" tIns="0" rIns="0" bIns="0" rtlCol="0"/>
            <a:lstStyle/>
            <a:p>
              <a:endParaRPr sz="1350" dirty="0"/>
            </a:p>
          </p:txBody>
        </p:sp>
        <p:sp>
          <p:nvSpPr>
            <p:cNvPr id="155" name="object 155"/>
            <p:cNvSpPr/>
            <p:nvPr/>
          </p:nvSpPr>
          <p:spPr>
            <a:xfrm>
              <a:off x="538480" y="6007100"/>
              <a:ext cx="2180590" cy="8890"/>
            </a:xfrm>
            <a:custGeom>
              <a:avLst/>
              <a:gdLst/>
              <a:ahLst/>
              <a:cxnLst/>
              <a:rect l="l" t="t" r="r" b="b"/>
              <a:pathLst>
                <a:path w="2180590" h="8889">
                  <a:moveTo>
                    <a:pt x="0" y="0"/>
                  </a:moveTo>
                  <a:lnTo>
                    <a:pt x="2180590" y="0"/>
                  </a:lnTo>
                  <a:lnTo>
                    <a:pt x="2180590" y="8890"/>
                  </a:lnTo>
                  <a:lnTo>
                    <a:pt x="0" y="8890"/>
                  </a:lnTo>
                  <a:lnTo>
                    <a:pt x="0" y="0"/>
                  </a:lnTo>
                  <a:close/>
                </a:path>
              </a:pathLst>
            </a:custGeom>
            <a:solidFill>
              <a:srgbClr val="76FF76"/>
            </a:solidFill>
          </p:spPr>
          <p:txBody>
            <a:bodyPr wrap="square" lIns="0" tIns="0" rIns="0" bIns="0" rtlCol="0"/>
            <a:lstStyle/>
            <a:p>
              <a:endParaRPr sz="1350" dirty="0"/>
            </a:p>
          </p:txBody>
        </p:sp>
        <p:sp>
          <p:nvSpPr>
            <p:cNvPr id="156" name="object 156"/>
            <p:cNvSpPr/>
            <p:nvPr/>
          </p:nvSpPr>
          <p:spPr>
            <a:xfrm>
              <a:off x="538480" y="6014720"/>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74FF74"/>
            </a:solidFill>
          </p:spPr>
          <p:txBody>
            <a:bodyPr wrap="square" lIns="0" tIns="0" rIns="0" bIns="0" rtlCol="0"/>
            <a:lstStyle/>
            <a:p>
              <a:endParaRPr sz="1350" dirty="0"/>
            </a:p>
          </p:txBody>
        </p:sp>
        <p:sp>
          <p:nvSpPr>
            <p:cNvPr id="157" name="object 157"/>
            <p:cNvSpPr/>
            <p:nvPr/>
          </p:nvSpPr>
          <p:spPr>
            <a:xfrm>
              <a:off x="538480" y="6022340"/>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71FF71"/>
            </a:solidFill>
          </p:spPr>
          <p:txBody>
            <a:bodyPr wrap="square" lIns="0" tIns="0" rIns="0" bIns="0" rtlCol="0"/>
            <a:lstStyle/>
            <a:p>
              <a:endParaRPr sz="1350" dirty="0"/>
            </a:p>
          </p:txBody>
        </p:sp>
        <p:sp>
          <p:nvSpPr>
            <p:cNvPr id="158" name="object 158"/>
            <p:cNvSpPr/>
            <p:nvPr/>
          </p:nvSpPr>
          <p:spPr>
            <a:xfrm>
              <a:off x="538480" y="6028690"/>
              <a:ext cx="2180590" cy="8890"/>
            </a:xfrm>
            <a:custGeom>
              <a:avLst/>
              <a:gdLst/>
              <a:ahLst/>
              <a:cxnLst/>
              <a:rect l="l" t="t" r="r" b="b"/>
              <a:pathLst>
                <a:path w="2180590" h="8889">
                  <a:moveTo>
                    <a:pt x="0" y="0"/>
                  </a:moveTo>
                  <a:lnTo>
                    <a:pt x="2180590" y="0"/>
                  </a:lnTo>
                  <a:lnTo>
                    <a:pt x="2180590" y="8890"/>
                  </a:lnTo>
                  <a:lnTo>
                    <a:pt x="0" y="8890"/>
                  </a:lnTo>
                  <a:lnTo>
                    <a:pt x="0" y="0"/>
                  </a:lnTo>
                  <a:close/>
                </a:path>
              </a:pathLst>
            </a:custGeom>
            <a:solidFill>
              <a:srgbClr val="6EFF6E"/>
            </a:solidFill>
          </p:spPr>
          <p:txBody>
            <a:bodyPr wrap="square" lIns="0" tIns="0" rIns="0" bIns="0" rtlCol="0"/>
            <a:lstStyle/>
            <a:p>
              <a:endParaRPr sz="1350" dirty="0"/>
            </a:p>
          </p:txBody>
        </p:sp>
        <p:sp>
          <p:nvSpPr>
            <p:cNvPr id="159" name="object 159"/>
            <p:cNvSpPr/>
            <p:nvPr/>
          </p:nvSpPr>
          <p:spPr>
            <a:xfrm>
              <a:off x="538480" y="6036310"/>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6BFF6B"/>
            </a:solidFill>
          </p:spPr>
          <p:txBody>
            <a:bodyPr wrap="square" lIns="0" tIns="0" rIns="0" bIns="0" rtlCol="0"/>
            <a:lstStyle/>
            <a:p>
              <a:endParaRPr sz="1350" dirty="0"/>
            </a:p>
          </p:txBody>
        </p:sp>
        <p:sp>
          <p:nvSpPr>
            <p:cNvPr id="160" name="object 160"/>
            <p:cNvSpPr/>
            <p:nvPr/>
          </p:nvSpPr>
          <p:spPr>
            <a:xfrm>
              <a:off x="538480" y="6043930"/>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68FF68"/>
            </a:solidFill>
          </p:spPr>
          <p:txBody>
            <a:bodyPr wrap="square" lIns="0" tIns="0" rIns="0" bIns="0" rtlCol="0"/>
            <a:lstStyle/>
            <a:p>
              <a:endParaRPr sz="1350" dirty="0"/>
            </a:p>
          </p:txBody>
        </p:sp>
        <p:sp>
          <p:nvSpPr>
            <p:cNvPr id="161" name="object 161"/>
            <p:cNvSpPr/>
            <p:nvPr/>
          </p:nvSpPr>
          <p:spPr>
            <a:xfrm>
              <a:off x="538480" y="6050280"/>
              <a:ext cx="2180590" cy="8890"/>
            </a:xfrm>
            <a:custGeom>
              <a:avLst/>
              <a:gdLst/>
              <a:ahLst/>
              <a:cxnLst/>
              <a:rect l="l" t="t" r="r" b="b"/>
              <a:pathLst>
                <a:path w="2180590" h="8889">
                  <a:moveTo>
                    <a:pt x="0" y="0"/>
                  </a:moveTo>
                  <a:lnTo>
                    <a:pt x="2180590" y="0"/>
                  </a:lnTo>
                  <a:lnTo>
                    <a:pt x="2180590" y="8890"/>
                  </a:lnTo>
                  <a:lnTo>
                    <a:pt x="0" y="8890"/>
                  </a:lnTo>
                  <a:lnTo>
                    <a:pt x="0" y="0"/>
                  </a:lnTo>
                  <a:close/>
                </a:path>
              </a:pathLst>
            </a:custGeom>
            <a:solidFill>
              <a:srgbClr val="66FF66"/>
            </a:solidFill>
          </p:spPr>
          <p:txBody>
            <a:bodyPr wrap="square" lIns="0" tIns="0" rIns="0" bIns="0" rtlCol="0"/>
            <a:lstStyle/>
            <a:p>
              <a:endParaRPr sz="1350" dirty="0"/>
            </a:p>
          </p:txBody>
        </p:sp>
        <p:sp>
          <p:nvSpPr>
            <p:cNvPr id="162" name="object 162"/>
            <p:cNvSpPr/>
            <p:nvPr/>
          </p:nvSpPr>
          <p:spPr>
            <a:xfrm>
              <a:off x="538480" y="6057900"/>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63FF63"/>
            </a:solidFill>
          </p:spPr>
          <p:txBody>
            <a:bodyPr wrap="square" lIns="0" tIns="0" rIns="0" bIns="0" rtlCol="0"/>
            <a:lstStyle/>
            <a:p>
              <a:endParaRPr sz="1350" dirty="0"/>
            </a:p>
          </p:txBody>
        </p:sp>
        <p:sp>
          <p:nvSpPr>
            <p:cNvPr id="163" name="object 163"/>
            <p:cNvSpPr/>
            <p:nvPr/>
          </p:nvSpPr>
          <p:spPr>
            <a:xfrm>
              <a:off x="538480" y="6065520"/>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60FF60"/>
            </a:solidFill>
          </p:spPr>
          <p:txBody>
            <a:bodyPr wrap="square" lIns="0" tIns="0" rIns="0" bIns="0" rtlCol="0"/>
            <a:lstStyle/>
            <a:p>
              <a:endParaRPr sz="1350" dirty="0"/>
            </a:p>
          </p:txBody>
        </p:sp>
        <p:sp>
          <p:nvSpPr>
            <p:cNvPr id="164" name="object 164"/>
            <p:cNvSpPr/>
            <p:nvPr/>
          </p:nvSpPr>
          <p:spPr>
            <a:xfrm>
              <a:off x="538480" y="6073140"/>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5DFF5D"/>
            </a:solidFill>
          </p:spPr>
          <p:txBody>
            <a:bodyPr wrap="square" lIns="0" tIns="0" rIns="0" bIns="0" rtlCol="0"/>
            <a:lstStyle/>
            <a:p>
              <a:endParaRPr sz="1350" dirty="0"/>
            </a:p>
          </p:txBody>
        </p:sp>
        <p:sp>
          <p:nvSpPr>
            <p:cNvPr id="165" name="object 165"/>
            <p:cNvSpPr/>
            <p:nvPr/>
          </p:nvSpPr>
          <p:spPr>
            <a:xfrm>
              <a:off x="538480" y="6079490"/>
              <a:ext cx="2180590" cy="8890"/>
            </a:xfrm>
            <a:custGeom>
              <a:avLst/>
              <a:gdLst/>
              <a:ahLst/>
              <a:cxnLst/>
              <a:rect l="l" t="t" r="r" b="b"/>
              <a:pathLst>
                <a:path w="2180590" h="8889">
                  <a:moveTo>
                    <a:pt x="0" y="0"/>
                  </a:moveTo>
                  <a:lnTo>
                    <a:pt x="2180590" y="0"/>
                  </a:lnTo>
                  <a:lnTo>
                    <a:pt x="2180590" y="8890"/>
                  </a:lnTo>
                  <a:lnTo>
                    <a:pt x="0" y="8890"/>
                  </a:lnTo>
                  <a:lnTo>
                    <a:pt x="0" y="0"/>
                  </a:lnTo>
                  <a:close/>
                </a:path>
              </a:pathLst>
            </a:custGeom>
            <a:solidFill>
              <a:srgbClr val="5AFF5A"/>
            </a:solidFill>
          </p:spPr>
          <p:txBody>
            <a:bodyPr wrap="square" lIns="0" tIns="0" rIns="0" bIns="0" rtlCol="0"/>
            <a:lstStyle/>
            <a:p>
              <a:endParaRPr sz="1350" dirty="0"/>
            </a:p>
          </p:txBody>
        </p:sp>
        <p:sp>
          <p:nvSpPr>
            <p:cNvPr id="166" name="object 166"/>
            <p:cNvSpPr/>
            <p:nvPr/>
          </p:nvSpPr>
          <p:spPr>
            <a:xfrm>
              <a:off x="538480" y="6087110"/>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57FF57"/>
            </a:solidFill>
          </p:spPr>
          <p:txBody>
            <a:bodyPr wrap="square" lIns="0" tIns="0" rIns="0" bIns="0" rtlCol="0"/>
            <a:lstStyle/>
            <a:p>
              <a:endParaRPr sz="1350" dirty="0"/>
            </a:p>
          </p:txBody>
        </p:sp>
        <p:sp>
          <p:nvSpPr>
            <p:cNvPr id="167" name="object 167"/>
            <p:cNvSpPr/>
            <p:nvPr/>
          </p:nvSpPr>
          <p:spPr>
            <a:xfrm>
              <a:off x="538480" y="6094730"/>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54FF54"/>
            </a:solidFill>
          </p:spPr>
          <p:txBody>
            <a:bodyPr wrap="square" lIns="0" tIns="0" rIns="0" bIns="0" rtlCol="0"/>
            <a:lstStyle/>
            <a:p>
              <a:endParaRPr sz="1350" dirty="0"/>
            </a:p>
          </p:txBody>
        </p:sp>
        <p:sp>
          <p:nvSpPr>
            <p:cNvPr id="168" name="object 168"/>
            <p:cNvSpPr/>
            <p:nvPr/>
          </p:nvSpPr>
          <p:spPr>
            <a:xfrm>
              <a:off x="538480" y="6101080"/>
              <a:ext cx="2180590" cy="8890"/>
            </a:xfrm>
            <a:custGeom>
              <a:avLst/>
              <a:gdLst/>
              <a:ahLst/>
              <a:cxnLst/>
              <a:rect l="l" t="t" r="r" b="b"/>
              <a:pathLst>
                <a:path w="2180590" h="8889">
                  <a:moveTo>
                    <a:pt x="0" y="0"/>
                  </a:moveTo>
                  <a:lnTo>
                    <a:pt x="2180590" y="0"/>
                  </a:lnTo>
                  <a:lnTo>
                    <a:pt x="2180590" y="8890"/>
                  </a:lnTo>
                  <a:lnTo>
                    <a:pt x="0" y="8890"/>
                  </a:lnTo>
                  <a:lnTo>
                    <a:pt x="0" y="0"/>
                  </a:lnTo>
                  <a:close/>
                </a:path>
              </a:pathLst>
            </a:custGeom>
            <a:solidFill>
              <a:srgbClr val="52FF52"/>
            </a:solidFill>
          </p:spPr>
          <p:txBody>
            <a:bodyPr wrap="square" lIns="0" tIns="0" rIns="0" bIns="0" rtlCol="0"/>
            <a:lstStyle/>
            <a:p>
              <a:endParaRPr sz="1350" dirty="0"/>
            </a:p>
          </p:txBody>
        </p:sp>
        <p:sp>
          <p:nvSpPr>
            <p:cNvPr id="169" name="object 169"/>
            <p:cNvSpPr/>
            <p:nvPr/>
          </p:nvSpPr>
          <p:spPr>
            <a:xfrm>
              <a:off x="538480" y="6108700"/>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4FFF4F"/>
            </a:solidFill>
          </p:spPr>
          <p:txBody>
            <a:bodyPr wrap="square" lIns="0" tIns="0" rIns="0" bIns="0" rtlCol="0"/>
            <a:lstStyle/>
            <a:p>
              <a:endParaRPr sz="1350" dirty="0"/>
            </a:p>
          </p:txBody>
        </p:sp>
        <p:sp>
          <p:nvSpPr>
            <p:cNvPr id="170" name="object 170"/>
            <p:cNvSpPr/>
            <p:nvPr/>
          </p:nvSpPr>
          <p:spPr>
            <a:xfrm>
              <a:off x="538480" y="6116320"/>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4CFF4C"/>
            </a:solidFill>
          </p:spPr>
          <p:txBody>
            <a:bodyPr wrap="square" lIns="0" tIns="0" rIns="0" bIns="0" rtlCol="0"/>
            <a:lstStyle/>
            <a:p>
              <a:endParaRPr sz="1350" dirty="0"/>
            </a:p>
          </p:txBody>
        </p:sp>
        <p:sp>
          <p:nvSpPr>
            <p:cNvPr id="171" name="object 171"/>
            <p:cNvSpPr/>
            <p:nvPr/>
          </p:nvSpPr>
          <p:spPr>
            <a:xfrm>
              <a:off x="538480" y="6122670"/>
              <a:ext cx="2180590" cy="8890"/>
            </a:xfrm>
            <a:custGeom>
              <a:avLst/>
              <a:gdLst/>
              <a:ahLst/>
              <a:cxnLst/>
              <a:rect l="l" t="t" r="r" b="b"/>
              <a:pathLst>
                <a:path w="2180590" h="8889">
                  <a:moveTo>
                    <a:pt x="0" y="0"/>
                  </a:moveTo>
                  <a:lnTo>
                    <a:pt x="2180590" y="0"/>
                  </a:lnTo>
                  <a:lnTo>
                    <a:pt x="2180590" y="8889"/>
                  </a:lnTo>
                  <a:lnTo>
                    <a:pt x="0" y="8889"/>
                  </a:lnTo>
                  <a:lnTo>
                    <a:pt x="0" y="0"/>
                  </a:lnTo>
                  <a:close/>
                </a:path>
              </a:pathLst>
            </a:custGeom>
            <a:solidFill>
              <a:srgbClr val="49FF49"/>
            </a:solidFill>
          </p:spPr>
          <p:txBody>
            <a:bodyPr wrap="square" lIns="0" tIns="0" rIns="0" bIns="0" rtlCol="0"/>
            <a:lstStyle/>
            <a:p>
              <a:endParaRPr sz="1350" dirty="0"/>
            </a:p>
          </p:txBody>
        </p:sp>
        <p:sp>
          <p:nvSpPr>
            <p:cNvPr id="172" name="object 172"/>
            <p:cNvSpPr/>
            <p:nvPr/>
          </p:nvSpPr>
          <p:spPr>
            <a:xfrm>
              <a:off x="538480" y="6130290"/>
              <a:ext cx="2180590" cy="8890"/>
            </a:xfrm>
            <a:custGeom>
              <a:avLst/>
              <a:gdLst/>
              <a:ahLst/>
              <a:cxnLst/>
              <a:rect l="l" t="t" r="r" b="b"/>
              <a:pathLst>
                <a:path w="2180590" h="8889">
                  <a:moveTo>
                    <a:pt x="0" y="0"/>
                  </a:moveTo>
                  <a:lnTo>
                    <a:pt x="2180590" y="0"/>
                  </a:lnTo>
                  <a:lnTo>
                    <a:pt x="2180590" y="8890"/>
                  </a:lnTo>
                  <a:lnTo>
                    <a:pt x="0" y="8890"/>
                  </a:lnTo>
                  <a:lnTo>
                    <a:pt x="0" y="0"/>
                  </a:lnTo>
                  <a:close/>
                </a:path>
              </a:pathLst>
            </a:custGeom>
            <a:solidFill>
              <a:srgbClr val="46FF46"/>
            </a:solidFill>
          </p:spPr>
          <p:txBody>
            <a:bodyPr wrap="square" lIns="0" tIns="0" rIns="0" bIns="0" rtlCol="0"/>
            <a:lstStyle/>
            <a:p>
              <a:endParaRPr sz="1350" dirty="0"/>
            </a:p>
          </p:txBody>
        </p:sp>
        <p:sp>
          <p:nvSpPr>
            <p:cNvPr id="173" name="object 173"/>
            <p:cNvSpPr/>
            <p:nvPr/>
          </p:nvSpPr>
          <p:spPr>
            <a:xfrm>
              <a:off x="538480" y="6137910"/>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43FF43"/>
            </a:solidFill>
          </p:spPr>
          <p:txBody>
            <a:bodyPr wrap="square" lIns="0" tIns="0" rIns="0" bIns="0" rtlCol="0"/>
            <a:lstStyle/>
            <a:p>
              <a:endParaRPr sz="1350" dirty="0"/>
            </a:p>
          </p:txBody>
        </p:sp>
        <p:sp>
          <p:nvSpPr>
            <p:cNvPr id="174" name="object 174"/>
            <p:cNvSpPr/>
            <p:nvPr/>
          </p:nvSpPr>
          <p:spPr>
            <a:xfrm>
              <a:off x="538480" y="6145530"/>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41FF41"/>
            </a:solidFill>
          </p:spPr>
          <p:txBody>
            <a:bodyPr wrap="square" lIns="0" tIns="0" rIns="0" bIns="0" rtlCol="0"/>
            <a:lstStyle/>
            <a:p>
              <a:endParaRPr sz="1350" dirty="0"/>
            </a:p>
          </p:txBody>
        </p:sp>
        <p:sp>
          <p:nvSpPr>
            <p:cNvPr id="175" name="object 175"/>
            <p:cNvSpPr/>
            <p:nvPr/>
          </p:nvSpPr>
          <p:spPr>
            <a:xfrm>
              <a:off x="538480" y="6151880"/>
              <a:ext cx="2180590" cy="8890"/>
            </a:xfrm>
            <a:custGeom>
              <a:avLst/>
              <a:gdLst/>
              <a:ahLst/>
              <a:cxnLst/>
              <a:rect l="l" t="t" r="r" b="b"/>
              <a:pathLst>
                <a:path w="2180590" h="8889">
                  <a:moveTo>
                    <a:pt x="0" y="0"/>
                  </a:moveTo>
                  <a:lnTo>
                    <a:pt x="2180590" y="0"/>
                  </a:lnTo>
                  <a:lnTo>
                    <a:pt x="2180590" y="8890"/>
                  </a:lnTo>
                  <a:lnTo>
                    <a:pt x="0" y="8890"/>
                  </a:lnTo>
                  <a:lnTo>
                    <a:pt x="0" y="0"/>
                  </a:lnTo>
                  <a:close/>
                </a:path>
              </a:pathLst>
            </a:custGeom>
            <a:solidFill>
              <a:srgbClr val="3EFF3E"/>
            </a:solidFill>
          </p:spPr>
          <p:txBody>
            <a:bodyPr wrap="square" lIns="0" tIns="0" rIns="0" bIns="0" rtlCol="0"/>
            <a:lstStyle/>
            <a:p>
              <a:endParaRPr sz="1350" dirty="0"/>
            </a:p>
          </p:txBody>
        </p:sp>
        <p:sp>
          <p:nvSpPr>
            <p:cNvPr id="176" name="object 176"/>
            <p:cNvSpPr/>
            <p:nvPr/>
          </p:nvSpPr>
          <p:spPr>
            <a:xfrm>
              <a:off x="538480" y="6159500"/>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3BFF3B"/>
            </a:solidFill>
          </p:spPr>
          <p:txBody>
            <a:bodyPr wrap="square" lIns="0" tIns="0" rIns="0" bIns="0" rtlCol="0"/>
            <a:lstStyle/>
            <a:p>
              <a:endParaRPr sz="1350" dirty="0"/>
            </a:p>
          </p:txBody>
        </p:sp>
        <p:sp>
          <p:nvSpPr>
            <p:cNvPr id="177" name="object 177"/>
            <p:cNvSpPr/>
            <p:nvPr/>
          </p:nvSpPr>
          <p:spPr>
            <a:xfrm>
              <a:off x="538480" y="6167120"/>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38FF38"/>
            </a:solidFill>
          </p:spPr>
          <p:txBody>
            <a:bodyPr wrap="square" lIns="0" tIns="0" rIns="0" bIns="0" rtlCol="0"/>
            <a:lstStyle/>
            <a:p>
              <a:endParaRPr sz="1350" dirty="0"/>
            </a:p>
          </p:txBody>
        </p:sp>
        <p:sp>
          <p:nvSpPr>
            <p:cNvPr id="178" name="object 178"/>
            <p:cNvSpPr/>
            <p:nvPr/>
          </p:nvSpPr>
          <p:spPr>
            <a:xfrm>
              <a:off x="538480" y="6173470"/>
              <a:ext cx="2180590" cy="8890"/>
            </a:xfrm>
            <a:custGeom>
              <a:avLst/>
              <a:gdLst/>
              <a:ahLst/>
              <a:cxnLst/>
              <a:rect l="l" t="t" r="r" b="b"/>
              <a:pathLst>
                <a:path w="2180590" h="8889">
                  <a:moveTo>
                    <a:pt x="0" y="0"/>
                  </a:moveTo>
                  <a:lnTo>
                    <a:pt x="2180590" y="0"/>
                  </a:lnTo>
                  <a:lnTo>
                    <a:pt x="2180590" y="8889"/>
                  </a:lnTo>
                  <a:lnTo>
                    <a:pt x="0" y="8889"/>
                  </a:lnTo>
                  <a:lnTo>
                    <a:pt x="0" y="0"/>
                  </a:lnTo>
                  <a:close/>
                </a:path>
              </a:pathLst>
            </a:custGeom>
            <a:solidFill>
              <a:srgbClr val="35FF35"/>
            </a:solidFill>
          </p:spPr>
          <p:txBody>
            <a:bodyPr wrap="square" lIns="0" tIns="0" rIns="0" bIns="0" rtlCol="0"/>
            <a:lstStyle/>
            <a:p>
              <a:endParaRPr sz="1350" dirty="0"/>
            </a:p>
          </p:txBody>
        </p:sp>
        <p:sp>
          <p:nvSpPr>
            <p:cNvPr id="179" name="object 179"/>
            <p:cNvSpPr/>
            <p:nvPr/>
          </p:nvSpPr>
          <p:spPr>
            <a:xfrm>
              <a:off x="538480" y="6181090"/>
              <a:ext cx="2180590" cy="8890"/>
            </a:xfrm>
            <a:custGeom>
              <a:avLst/>
              <a:gdLst/>
              <a:ahLst/>
              <a:cxnLst/>
              <a:rect l="l" t="t" r="r" b="b"/>
              <a:pathLst>
                <a:path w="2180590" h="8889">
                  <a:moveTo>
                    <a:pt x="0" y="0"/>
                  </a:moveTo>
                  <a:lnTo>
                    <a:pt x="2180590" y="0"/>
                  </a:lnTo>
                  <a:lnTo>
                    <a:pt x="2180590" y="8890"/>
                  </a:lnTo>
                  <a:lnTo>
                    <a:pt x="0" y="8890"/>
                  </a:lnTo>
                  <a:lnTo>
                    <a:pt x="0" y="0"/>
                  </a:lnTo>
                  <a:close/>
                </a:path>
              </a:pathLst>
            </a:custGeom>
            <a:solidFill>
              <a:srgbClr val="33FF33"/>
            </a:solidFill>
          </p:spPr>
          <p:txBody>
            <a:bodyPr wrap="square" lIns="0" tIns="0" rIns="0" bIns="0" rtlCol="0"/>
            <a:lstStyle/>
            <a:p>
              <a:endParaRPr sz="1350" dirty="0"/>
            </a:p>
          </p:txBody>
        </p:sp>
        <p:sp>
          <p:nvSpPr>
            <p:cNvPr id="180" name="object 180"/>
            <p:cNvSpPr/>
            <p:nvPr/>
          </p:nvSpPr>
          <p:spPr>
            <a:xfrm>
              <a:off x="538480" y="6188710"/>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30FF30"/>
            </a:solidFill>
          </p:spPr>
          <p:txBody>
            <a:bodyPr wrap="square" lIns="0" tIns="0" rIns="0" bIns="0" rtlCol="0"/>
            <a:lstStyle/>
            <a:p>
              <a:endParaRPr sz="1350" dirty="0"/>
            </a:p>
          </p:txBody>
        </p:sp>
        <p:sp>
          <p:nvSpPr>
            <p:cNvPr id="181" name="object 181"/>
            <p:cNvSpPr/>
            <p:nvPr/>
          </p:nvSpPr>
          <p:spPr>
            <a:xfrm>
              <a:off x="538480" y="6196330"/>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2DFF2D"/>
            </a:solidFill>
          </p:spPr>
          <p:txBody>
            <a:bodyPr wrap="square" lIns="0" tIns="0" rIns="0" bIns="0" rtlCol="0"/>
            <a:lstStyle/>
            <a:p>
              <a:endParaRPr sz="1350" dirty="0"/>
            </a:p>
          </p:txBody>
        </p:sp>
        <p:sp>
          <p:nvSpPr>
            <p:cNvPr id="182" name="object 182"/>
            <p:cNvSpPr/>
            <p:nvPr/>
          </p:nvSpPr>
          <p:spPr>
            <a:xfrm>
              <a:off x="538480" y="6202680"/>
              <a:ext cx="2180590" cy="8890"/>
            </a:xfrm>
            <a:custGeom>
              <a:avLst/>
              <a:gdLst/>
              <a:ahLst/>
              <a:cxnLst/>
              <a:rect l="l" t="t" r="r" b="b"/>
              <a:pathLst>
                <a:path w="2180590" h="8889">
                  <a:moveTo>
                    <a:pt x="0" y="0"/>
                  </a:moveTo>
                  <a:lnTo>
                    <a:pt x="2180590" y="0"/>
                  </a:lnTo>
                  <a:lnTo>
                    <a:pt x="2180590" y="8890"/>
                  </a:lnTo>
                  <a:lnTo>
                    <a:pt x="0" y="8890"/>
                  </a:lnTo>
                  <a:lnTo>
                    <a:pt x="0" y="0"/>
                  </a:lnTo>
                  <a:close/>
                </a:path>
              </a:pathLst>
            </a:custGeom>
            <a:solidFill>
              <a:srgbClr val="2AFF2A"/>
            </a:solidFill>
          </p:spPr>
          <p:txBody>
            <a:bodyPr wrap="square" lIns="0" tIns="0" rIns="0" bIns="0" rtlCol="0"/>
            <a:lstStyle/>
            <a:p>
              <a:endParaRPr sz="1350" dirty="0"/>
            </a:p>
          </p:txBody>
        </p:sp>
        <p:sp>
          <p:nvSpPr>
            <p:cNvPr id="183" name="object 183"/>
            <p:cNvSpPr/>
            <p:nvPr/>
          </p:nvSpPr>
          <p:spPr>
            <a:xfrm>
              <a:off x="538480" y="6210300"/>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27FF27"/>
            </a:solidFill>
          </p:spPr>
          <p:txBody>
            <a:bodyPr wrap="square" lIns="0" tIns="0" rIns="0" bIns="0" rtlCol="0"/>
            <a:lstStyle/>
            <a:p>
              <a:endParaRPr sz="1350" dirty="0"/>
            </a:p>
          </p:txBody>
        </p:sp>
        <p:sp>
          <p:nvSpPr>
            <p:cNvPr id="184" name="object 184"/>
            <p:cNvSpPr/>
            <p:nvPr/>
          </p:nvSpPr>
          <p:spPr>
            <a:xfrm>
              <a:off x="538480" y="6217920"/>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24FF24"/>
            </a:solidFill>
          </p:spPr>
          <p:txBody>
            <a:bodyPr wrap="square" lIns="0" tIns="0" rIns="0" bIns="0" rtlCol="0"/>
            <a:lstStyle/>
            <a:p>
              <a:endParaRPr sz="1350" dirty="0"/>
            </a:p>
          </p:txBody>
        </p:sp>
        <p:sp>
          <p:nvSpPr>
            <p:cNvPr id="185" name="object 185"/>
            <p:cNvSpPr/>
            <p:nvPr/>
          </p:nvSpPr>
          <p:spPr>
            <a:xfrm>
              <a:off x="538480" y="6224270"/>
              <a:ext cx="2180590" cy="8890"/>
            </a:xfrm>
            <a:custGeom>
              <a:avLst/>
              <a:gdLst/>
              <a:ahLst/>
              <a:cxnLst/>
              <a:rect l="l" t="t" r="r" b="b"/>
              <a:pathLst>
                <a:path w="2180590" h="8889">
                  <a:moveTo>
                    <a:pt x="0" y="0"/>
                  </a:moveTo>
                  <a:lnTo>
                    <a:pt x="2180590" y="0"/>
                  </a:lnTo>
                  <a:lnTo>
                    <a:pt x="2180590" y="8889"/>
                  </a:lnTo>
                  <a:lnTo>
                    <a:pt x="0" y="8889"/>
                  </a:lnTo>
                  <a:lnTo>
                    <a:pt x="0" y="0"/>
                  </a:lnTo>
                  <a:close/>
                </a:path>
              </a:pathLst>
            </a:custGeom>
            <a:solidFill>
              <a:srgbClr val="21FF21"/>
            </a:solidFill>
          </p:spPr>
          <p:txBody>
            <a:bodyPr wrap="square" lIns="0" tIns="0" rIns="0" bIns="0" rtlCol="0"/>
            <a:lstStyle/>
            <a:p>
              <a:endParaRPr sz="1350" dirty="0"/>
            </a:p>
          </p:txBody>
        </p:sp>
        <p:sp>
          <p:nvSpPr>
            <p:cNvPr id="186" name="object 186"/>
            <p:cNvSpPr/>
            <p:nvPr/>
          </p:nvSpPr>
          <p:spPr>
            <a:xfrm>
              <a:off x="538480" y="6231890"/>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1FFF1F"/>
            </a:solidFill>
          </p:spPr>
          <p:txBody>
            <a:bodyPr wrap="square" lIns="0" tIns="0" rIns="0" bIns="0" rtlCol="0"/>
            <a:lstStyle/>
            <a:p>
              <a:endParaRPr sz="1350" dirty="0"/>
            </a:p>
          </p:txBody>
        </p:sp>
        <p:sp>
          <p:nvSpPr>
            <p:cNvPr id="187" name="object 187"/>
            <p:cNvSpPr/>
            <p:nvPr/>
          </p:nvSpPr>
          <p:spPr>
            <a:xfrm>
              <a:off x="538480" y="6239510"/>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1CFF1C"/>
            </a:solidFill>
          </p:spPr>
          <p:txBody>
            <a:bodyPr wrap="square" lIns="0" tIns="0" rIns="0" bIns="0" rtlCol="0"/>
            <a:lstStyle/>
            <a:p>
              <a:endParaRPr sz="1350" dirty="0"/>
            </a:p>
          </p:txBody>
        </p:sp>
        <p:sp>
          <p:nvSpPr>
            <p:cNvPr id="188" name="object 188"/>
            <p:cNvSpPr/>
            <p:nvPr/>
          </p:nvSpPr>
          <p:spPr>
            <a:xfrm>
              <a:off x="538480" y="6247130"/>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19FF19"/>
            </a:solidFill>
          </p:spPr>
          <p:txBody>
            <a:bodyPr wrap="square" lIns="0" tIns="0" rIns="0" bIns="0" rtlCol="0"/>
            <a:lstStyle/>
            <a:p>
              <a:endParaRPr sz="1350" dirty="0"/>
            </a:p>
          </p:txBody>
        </p:sp>
        <p:sp>
          <p:nvSpPr>
            <p:cNvPr id="189" name="object 189"/>
            <p:cNvSpPr/>
            <p:nvPr/>
          </p:nvSpPr>
          <p:spPr>
            <a:xfrm>
              <a:off x="538480" y="6253480"/>
              <a:ext cx="2180590" cy="8890"/>
            </a:xfrm>
            <a:custGeom>
              <a:avLst/>
              <a:gdLst/>
              <a:ahLst/>
              <a:cxnLst/>
              <a:rect l="l" t="t" r="r" b="b"/>
              <a:pathLst>
                <a:path w="2180590" h="8889">
                  <a:moveTo>
                    <a:pt x="0" y="0"/>
                  </a:moveTo>
                  <a:lnTo>
                    <a:pt x="2180590" y="0"/>
                  </a:lnTo>
                  <a:lnTo>
                    <a:pt x="2180590" y="8890"/>
                  </a:lnTo>
                  <a:lnTo>
                    <a:pt x="0" y="8890"/>
                  </a:lnTo>
                  <a:lnTo>
                    <a:pt x="0" y="0"/>
                  </a:lnTo>
                  <a:close/>
                </a:path>
              </a:pathLst>
            </a:custGeom>
            <a:solidFill>
              <a:srgbClr val="16FF16"/>
            </a:solidFill>
          </p:spPr>
          <p:txBody>
            <a:bodyPr wrap="square" lIns="0" tIns="0" rIns="0" bIns="0" rtlCol="0"/>
            <a:lstStyle/>
            <a:p>
              <a:endParaRPr sz="1350" dirty="0"/>
            </a:p>
          </p:txBody>
        </p:sp>
        <p:sp>
          <p:nvSpPr>
            <p:cNvPr id="190" name="object 190"/>
            <p:cNvSpPr/>
            <p:nvPr/>
          </p:nvSpPr>
          <p:spPr>
            <a:xfrm>
              <a:off x="538480" y="6261100"/>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13FF13"/>
            </a:solidFill>
          </p:spPr>
          <p:txBody>
            <a:bodyPr wrap="square" lIns="0" tIns="0" rIns="0" bIns="0" rtlCol="0"/>
            <a:lstStyle/>
            <a:p>
              <a:endParaRPr sz="1350" dirty="0"/>
            </a:p>
          </p:txBody>
        </p:sp>
        <p:sp>
          <p:nvSpPr>
            <p:cNvPr id="191" name="object 191"/>
            <p:cNvSpPr/>
            <p:nvPr/>
          </p:nvSpPr>
          <p:spPr>
            <a:xfrm>
              <a:off x="538480" y="6268720"/>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10FF10"/>
            </a:solidFill>
          </p:spPr>
          <p:txBody>
            <a:bodyPr wrap="square" lIns="0" tIns="0" rIns="0" bIns="0" rtlCol="0"/>
            <a:lstStyle/>
            <a:p>
              <a:endParaRPr sz="1350" dirty="0"/>
            </a:p>
          </p:txBody>
        </p:sp>
        <p:sp>
          <p:nvSpPr>
            <p:cNvPr id="192" name="object 192"/>
            <p:cNvSpPr/>
            <p:nvPr/>
          </p:nvSpPr>
          <p:spPr>
            <a:xfrm>
              <a:off x="538480" y="6275070"/>
              <a:ext cx="2180590" cy="8890"/>
            </a:xfrm>
            <a:custGeom>
              <a:avLst/>
              <a:gdLst/>
              <a:ahLst/>
              <a:cxnLst/>
              <a:rect l="l" t="t" r="r" b="b"/>
              <a:pathLst>
                <a:path w="2180590" h="8889">
                  <a:moveTo>
                    <a:pt x="0" y="0"/>
                  </a:moveTo>
                  <a:lnTo>
                    <a:pt x="2180590" y="0"/>
                  </a:lnTo>
                  <a:lnTo>
                    <a:pt x="2180590" y="8889"/>
                  </a:lnTo>
                  <a:lnTo>
                    <a:pt x="0" y="8889"/>
                  </a:lnTo>
                  <a:lnTo>
                    <a:pt x="0" y="0"/>
                  </a:lnTo>
                  <a:close/>
                </a:path>
              </a:pathLst>
            </a:custGeom>
            <a:solidFill>
              <a:srgbClr val="0EFF0E"/>
            </a:solidFill>
          </p:spPr>
          <p:txBody>
            <a:bodyPr wrap="square" lIns="0" tIns="0" rIns="0" bIns="0" rtlCol="0"/>
            <a:lstStyle/>
            <a:p>
              <a:endParaRPr sz="1350" dirty="0"/>
            </a:p>
          </p:txBody>
        </p:sp>
        <p:sp>
          <p:nvSpPr>
            <p:cNvPr id="193" name="object 193"/>
            <p:cNvSpPr/>
            <p:nvPr/>
          </p:nvSpPr>
          <p:spPr>
            <a:xfrm>
              <a:off x="538480" y="6282690"/>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0BFF0B"/>
            </a:solidFill>
          </p:spPr>
          <p:txBody>
            <a:bodyPr wrap="square" lIns="0" tIns="0" rIns="0" bIns="0" rtlCol="0"/>
            <a:lstStyle/>
            <a:p>
              <a:endParaRPr sz="1350" dirty="0"/>
            </a:p>
          </p:txBody>
        </p:sp>
        <p:sp>
          <p:nvSpPr>
            <p:cNvPr id="194" name="object 194"/>
            <p:cNvSpPr/>
            <p:nvPr/>
          </p:nvSpPr>
          <p:spPr>
            <a:xfrm>
              <a:off x="538480" y="6290310"/>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08FF08"/>
            </a:solidFill>
          </p:spPr>
          <p:txBody>
            <a:bodyPr wrap="square" lIns="0" tIns="0" rIns="0" bIns="0" rtlCol="0"/>
            <a:lstStyle/>
            <a:p>
              <a:endParaRPr sz="1350" dirty="0"/>
            </a:p>
          </p:txBody>
        </p:sp>
        <p:sp>
          <p:nvSpPr>
            <p:cNvPr id="195" name="object 195"/>
            <p:cNvSpPr/>
            <p:nvPr/>
          </p:nvSpPr>
          <p:spPr>
            <a:xfrm>
              <a:off x="538480" y="6296660"/>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05FF05"/>
            </a:solidFill>
          </p:spPr>
          <p:txBody>
            <a:bodyPr wrap="square" lIns="0" tIns="0" rIns="0" bIns="0" rtlCol="0"/>
            <a:lstStyle/>
            <a:p>
              <a:endParaRPr sz="1350" dirty="0"/>
            </a:p>
          </p:txBody>
        </p:sp>
        <p:sp>
          <p:nvSpPr>
            <p:cNvPr id="196" name="object 196"/>
            <p:cNvSpPr/>
            <p:nvPr/>
          </p:nvSpPr>
          <p:spPr>
            <a:xfrm>
              <a:off x="539750" y="5660390"/>
              <a:ext cx="2180590" cy="642620"/>
            </a:xfrm>
            <a:custGeom>
              <a:avLst/>
              <a:gdLst/>
              <a:ahLst/>
              <a:cxnLst/>
              <a:rect l="l" t="t" r="r" b="b"/>
              <a:pathLst>
                <a:path w="2180590" h="642620">
                  <a:moveTo>
                    <a:pt x="0" y="0"/>
                  </a:moveTo>
                  <a:lnTo>
                    <a:pt x="2180590" y="0"/>
                  </a:lnTo>
                  <a:lnTo>
                    <a:pt x="2180590" y="642620"/>
                  </a:lnTo>
                  <a:lnTo>
                    <a:pt x="0" y="642620"/>
                  </a:lnTo>
                  <a:lnTo>
                    <a:pt x="0" y="0"/>
                  </a:lnTo>
                  <a:close/>
                </a:path>
                <a:path w="2180590" h="642620">
                  <a:moveTo>
                    <a:pt x="0" y="0"/>
                  </a:moveTo>
                  <a:lnTo>
                    <a:pt x="0" y="0"/>
                  </a:lnTo>
                </a:path>
                <a:path w="2180590" h="642620">
                  <a:moveTo>
                    <a:pt x="2180590" y="642620"/>
                  </a:moveTo>
                  <a:lnTo>
                    <a:pt x="2180590" y="642620"/>
                  </a:lnTo>
                </a:path>
              </a:pathLst>
            </a:custGeom>
            <a:ln w="9344">
              <a:solidFill>
                <a:srgbClr val="2E2A1F"/>
              </a:solidFill>
            </a:ln>
          </p:spPr>
          <p:txBody>
            <a:bodyPr wrap="square" lIns="0" tIns="0" rIns="0" bIns="0" rtlCol="0"/>
            <a:lstStyle/>
            <a:p>
              <a:endParaRPr sz="1350" dirty="0"/>
            </a:p>
          </p:txBody>
        </p:sp>
      </p:grpSp>
      <p:sp>
        <p:nvSpPr>
          <p:cNvPr id="197" name="object 197"/>
          <p:cNvSpPr txBox="1"/>
          <p:nvPr/>
        </p:nvSpPr>
        <p:spPr>
          <a:xfrm>
            <a:off x="5174890" y="4607490"/>
            <a:ext cx="1124903" cy="425116"/>
          </a:xfrm>
          <a:prstGeom prst="rect">
            <a:avLst/>
          </a:prstGeom>
        </p:spPr>
        <p:txBody>
          <a:bodyPr vert="horz" wrap="square" lIns="0" tIns="9525" rIns="0" bIns="0" rtlCol="0">
            <a:spAutoFit/>
          </a:bodyPr>
          <a:lstStyle/>
          <a:p>
            <a:pPr marL="9525" marR="3810" indent="134303">
              <a:spcBef>
                <a:spcPts val="75"/>
              </a:spcBef>
            </a:pPr>
            <a:r>
              <a:rPr sz="1350" spc="-4" dirty="0">
                <a:solidFill>
                  <a:srgbClr val="2E2A1F"/>
                </a:solidFill>
                <a:latin typeface="Arial"/>
                <a:cs typeface="Arial"/>
              </a:rPr>
              <a:t>GUI </a:t>
            </a:r>
            <a:r>
              <a:rPr sz="1350" spc="-8" dirty="0">
                <a:solidFill>
                  <a:srgbClr val="2E2A1F"/>
                </a:solidFill>
                <a:latin typeface="Arial"/>
                <a:cs typeface="Arial"/>
              </a:rPr>
              <a:t>clients  </a:t>
            </a:r>
            <a:r>
              <a:rPr sz="1350" spc="-4" dirty="0">
                <a:solidFill>
                  <a:srgbClr val="2E2A1F"/>
                </a:solidFill>
                <a:latin typeface="Arial"/>
                <a:cs typeface="Arial"/>
              </a:rPr>
              <a:t>C++, VB,</a:t>
            </a:r>
            <a:r>
              <a:rPr sz="1350" spc="-53" dirty="0">
                <a:solidFill>
                  <a:srgbClr val="2E2A1F"/>
                </a:solidFill>
                <a:latin typeface="Arial"/>
                <a:cs typeface="Arial"/>
              </a:rPr>
              <a:t> </a:t>
            </a:r>
            <a:r>
              <a:rPr sz="1350" dirty="0">
                <a:solidFill>
                  <a:srgbClr val="2E2A1F"/>
                </a:solidFill>
                <a:latin typeface="Arial"/>
                <a:cs typeface="Arial"/>
              </a:rPr>
              <a:t>Java</a:t>
            </a:r>
            <a:endParaRPr sz="1350" dirty="0">
              <a:latin typeface="Arial"/>
              <a:cs typeface="Arial"/>
            </a:endParaRPr>
          </a:p>
        </p:txBody>
      </p:sp>
      <p:grpSp>
        <p:nvGrpSpPr>
          <p:cNvPr id="198" name="object 198"/>
          <p:cNvGrpSpPr/>
          <p:nvPr/>
        </p:nvGrpSpPr>
        <p:grpSpPr>
          <a:xfrm>
            <a:off x="4918668" y="3020625"/>
            <a:ext cx="1635443" cy="473393"/>
            <a:chOff x="538480" y="3578859"/>
            <a:chExt cx="2180590" cy="631190"/>
          </a:xfrm>
        </p:grpSpPr>
        <p:sp>
          <p:nvSpPr>
            <p:cNvPr id="199" name="object 199"/>
            <p:cNvSpPr/>
            <p:nvPr/>
          </p:nvSpPr>
          <p:spPr>
            <a:xfrm>
              <a:off x="538480" y="3578859"/>
              <a:ext cx="2180590" cy="8890"/>
            </a:xfrm>
            <a:custGeom>
              <a:avLst/>
              <a:gdLst/>
              <a:ahLst/>
              <a:cxnLst/>
              <a:rect l="l" t="t" r="r" b="b"/>
              <a:pathLst>
                <a:path w="2180590" h="8889">
                  <a:moveTo>
                    <a:pt x="0" y="0"/>
                  </a:moveTo>
                  <a:lnTo>
                    <a:pt x="2180590" y="0"/>
                  </a:lnTo>
                  <a:lnTo>
                    <a:pt x="2180590" y="8889"/>
                  </a:lnTo>
                  <a:lnTo>
                    <a:pt x="0" y="8889"/>
                  </a:lnTo>
                  <a:lnTo>
                    <a:pt x="0" y="0"/>
                  </a:lnTo>
                  <a:close/>
                </a:path>
              </a:pathLst>
            </a:custGeom>
            <a:solidFill>
              <a:srgbClr val="FCFDFC"/>
            </a:solidFill>
          </p:spPr>
          <p:txBody>
            <a:bodyPr wrap="square" lIns="0" tIns="0" rIns="0" bIns="0" rtlCol="0"/>
            <a:lstStyle/>
            <a:p>
              <a:endParaRPr sz="1350" dirty="0"/>
            </a:p>
          </p:txBody>
        </p:sp>
        <p:sp>
          <p:nvSpPr>
            <p:cNvPr id="200" name="object 200"/>
            <p:cNvSpPr/>
            <p:nvPr/>
          </p:nvSpPr>
          <p:spPr>
            <a:xfrm>
              <a:off x="538480" y="3586479"/>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F9FCF9"/>
            </a:solidFill>
          </p:spPr>
          <p:txBody>
            <a:bodyPr wrap="square" lIns="0" tIns="0" rIns="0" bIns="0" rtlCol="0"/>
            <a:lstStyle/>
            <a:p>
              <a:endParaRPr sz="1350" dirty="0"/>
            </a:p>
          </p:txBody>
        </p:sp>
        <p:sp>
          <p:nvSpPr>
            <p:cNvPr id="201" name="object 201"/>
            <p:cNvSpPr/>
            <p:nvPr/>
          </p:nvSpPr>
          <p:spPr>
            <a:xfrm>
              <a:off x="538480" y="3594099"/>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F6FAF6"/>
            </a:solidFill>
          </p:spPr>
          <p:txBody>
            <a:bodyPr wrap="square" lIns="0" tIns="0" rIns="0" bIns="0" rtlCol="0"/>
            <a:lstStyle/>
            <a:p>
              <a:endParaRPr sz="1350" dirty="0"/>
            </a:p>
          </p:txBody>
        </p:sp>
        <p:sp>
          <p:nvSpPr>
            <p:cNvPr id="202" name="object 202"/>
            <p:cNvSpPr/>
            <p:nvPr/>
          </p:nvSpPr>
          <p:spPr>
            <a:xfrm>
              <a:off x="538480" y="3600449"/>
              <a:ext cx="2180590" cy="8890"/>
            </a:xfrm>
            <a:custGeom>
              <a:avLst/>
              <a:gdLst/>
              <a:ahLst/>
              <a:cxnLst/>
              <a:rect l="l" t="t" r="r" b="b"/>
              <a:pathLst>
                <a:path w="2180590" h="8889">
                  <a:moveTo>
                    <a:pt x="0" y="0"/>
                  </a:moveTo>
                  <a:lnTo>
                    <a:pt x="2180590" y="0"/>
                  </a:lnTo>
                  <a:lnTo>
                    <a:pt x="2180590" y="8889"/>
                  </a:lnTo>
                  <a:lnTo>
                    <a:pt x="0" y="8889"/>
                  </a:lnTo>
                  <a:lnTo>
                    <a:pt x="0" y="0"/>
                  </a:lnTo>
                  <a:close/>
                </a:path>
              </a:pathLst>
            </a:custGeom>
            <a:solidFill>
              <a:srgbClr val="F3F9F3"/>
            </a:solidFill>
          </p:spPr>
          <p:txBody>
            <a:bodyPr wrap="square" lIns="0" tIns="0" rIns="0" bIns="0" rtlCol="0"/>
            <a:lstStyle/>
            <a:p>
              <a:endParaRPr sz="1350" dirty="0"/>
            </a:p>
          </p:txBody>
        </p:sp>
        <p:sp>
          <p:nvSpPr>
            <p:cNvPr id="203" name="object 203"/>
            <p:cNvSpPr/>
            <p:nvPr/>
          </p:nvSpPr>
          <p:spPr>
            <a:xfrm>
              <a:off x="538480" y="3608069"/>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F0F7F0"/>
            </a:solidFill>
          </p:spPr>
          <p:txBody>
            <a:bodyPr wrap="square" lIns="0" tIns="0" rIns="0" bIns="0" rtlCol="0"/>
            <a:lstStyle/>
            <a:p>
              <a:endParaRPr sz="1350" dirty="0"/>
            </a:p>
          </p:txBody>
        </p:sp>
        <p:sp>
          <p:nvSpPr>
            <p:cNvPr id="204" name="object 204"/>
            <p:cNvSpPr/>
            <p:nvPr/>
          </p:nvSpPr>
          <p:spPr>
            <a:xfrm>
              <a:off x="538480" y="3615689"/>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EDF6ED"/>
            </a:solidFill>
          </p:spPr>
          <p:txBody>
            <a:bodyPr wrap="square" lIns="0" tIns="0" rIns="0" bIns="0" rtlCol="0"/>
            <a:lstStyle/>
            <a:p>
              <a:endParaRPr sz="1350" dirty="0"/>
            </a:p>
          </p:txBody>
        </p:sp>
        <p:sp>
          <p:nvSpPr>
            <p:cNvPr id="205" name="object 205"/>
            <p:cNvSpPr/>
            <p:nvPr/>
          </p:nvSpPr>
          <p:spPr>
            <a:xfrm>
              <a:off x="538480" y="3623309"/>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EBF5EB"/>
            </a:solidFill>
          </p:spPr>
          <p:txBody>
            <a:bodyPr wrap="square" lIns="0" tIns="0" rIns="0" bIns="0" rtlCol="0"/>
            <a:lstStyle/>
            <a:p>
              <a:endParaRPr sz="1350" dirty="0"/>
            </a:p>
          </p:txBody>
        </p:sp>
        <p:sp>
          <p:nvSpPr>
            <p:cNvPr id="206" name="object 206"/>
            <p:cNvSpPr/>
            <p:nvPr/>
          </p:nvSpPr>
          <p:spPr>
            <a:xfrm>
              <a:off x="538480" y="3629659"/>
              <a:ext cx="2180590" cy="8890"/>
            </a:xfrm>
            <a:custGeom>
              <a:avLst/>
              <a:gdLst/>
              <a:ahLst/>
              <a:cxnLst/>
              <a:rect l="l" t="t" r="r" b="b"/>
              <a:pathLst>
                <a:path w="2180590" h="8889">
                  <a:moveTo>
                    <a:pt x="0" y="0"/>
                  </a:moveTo>
                  <a:lnTo>
                    <a:pt x="2180590" y="0"/>
                  </a:lnTo>
                  <a:lnTo>
                    <a:pt x="2180590" y="8889"/>
                  </a:lnTo>
                  <a:lnTo>
                    <a:pt x="0" y="8889"/>
                  </a:lnTo>
                  <a:lnTo>
                    <a:pt x="0" y="0"/>
                  </a:lnTo>
                  <a:close/>
                </a:path>
              </a:pathLst>
            </a:custGeom>
            <a:solidFill>
              <a:srgbClr val="E8F3E8"/>
            </a:solidFill>
          </p:spPr>
          <p:txBody>
            <a:bodyPr wrap="square" lIns="0" tIns="0" rIns="0" bIns="0" rtlCol="0"/>
            <a:lstStyle/>
            <a:p>
              <a:endParaRPr sz="1350" dirty="0"/>
            </a:p>
          </p:txBody>
        </p:sp>
        <p:sp>
          <p:nvSpPr>
            <p:cNvPr id="207" name="object 207"/>
            <p:cNvSpPr/>
            <p:nvPr/>
          </p:nvSpPr>
          <p:spPr>
            <a:xfrm>
              <a:off x="538480" y="3637279"/>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E5F2E5"/>
            </a:solidFill>
          </p:spPr>
          <p:txBody>
            <a:bodyPr wrap="square" lIns="0" tIns="0" rIns="0" bIns="0" rtlCol="0"/>
            <a:lstStyle/>
            <a:p>
              <a:endParaRPr sz="1350" dirty="0"/>
            </a:p>
          </p:txBody>
        </p:sp>
        <p:sp>
          <p:nvSpPr>
            <p:cNvPr id="208" name="object 208"/>
            <p:cNvSpPr/>
            <p:nvPr/>
          </p:nvSpPr>
          <p:spPr>
            <a:xfrm>
              <a:off x="538480" y="3644899"/>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E2F0E2"/>
            </a:solidFill>
          </p:spPr>
          <p:txBody>
            <a:bodyPr wrap="square" lIns="0" tIns="0" rIns="0" bIns="0" rtlCol="0"/>
            <a:lstStyle/>
            <a:p>
              <a:endParaRPr sz="1350" dirty="0"/>
            </a:p>
          </p:txBody>
        </p:sp>
        <p:sp>
          <p:nvSpPr>
            <p:cNvPr id="209" name="object 209"/>
            <p:cNvSpPr/>
            <p:nvPr/>
          </p:nvSpPr>
          <p:spPr>
            <a:xfrm>
              <a:off x="538480" y="3651249"/>
              <a:ext cx="2180590" cy="8890"/>
            </a:xfrm>
            <a:custGeom>
              <a:avLst/>
              <a:gdLst/>
              <a:ahLst/>
              <a:cxnLst/>
              <a:rect l="l" t="t" r="r" b="b"/>
              <a:pathLst>
                <a:path w="2180590" h="8889">
                  <a:moveTo>
                    <a:pt x="0" y="0"/>
                  </a:moveTo>
                  <a:lnTo>
                    <a:pt x="2180590" y="0"/>
                  </a:lnTo>
                  <a:lnTo>
                    <a:pt x="2180590" y="8889"/>
                  </a:lnTo>
                  <a:lnTo>
                    <a:pt x="0" y="8889"/>
                  </a:lnTo>
                  <a:lnTo>
                    <a:pt x="0" y="0"/>
                  </a:lnTo>
                  <a:close/>
                </a:path>
              </a:pathLst>
            </a:custGeom>
            <a:solidFill>
              <a:srgbClr val="DFEFDF"/>
            </a:solidFill>
          </p:spPr>
          <p:txBody>
            <a:bodyPr wrap="square" lIns="0" tIns="0" rIns="0" bIns="0" rtlCol="0"/>
            <a:lstStyle/>
            <a:p>
              <a:endParaRPr sz="1350" dirty="0"/>
            </a:p>
          </p:txBody>
        </p:sp>
        <p:sp>
          <p:nvSpPr>
            <p:cNvPr id="210" name="object 210"/>
            <p:cNvSpPr/>
            <p:nvPr/>
          </p:nvSpPr>
          <p:spPr>
            <a:xfrm>
              <a:off x="538480" y="3658869"/>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DCEEDC"/>
            </a:solidFill>
          </p:spPr>
          <p:txBody>
            <a:bodyPr wrap="square" lIns="0" tIns="0" rIns="0" bIns="0" rtlCol="0"/>
            <a:lstStyle/>
            <a:p>
              <a:endParaRPr sz="1350" dirty="0"/>
            </a:p>
          </p:txBody>
        </p:sp>
        <p:sp>
          <p:nvSpPr>
            <p:cNvPr id="211" name="object 211"/>
            <p:cNvSpPr/>
            <p:nvPr/>
          </p:nvSpPr>
          <p:spPr>
            <a:xfrm>
              <a:off x="538480" y="3666489"/>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DAECDA"/>
            </a:solidFill>
          </p:spPr>
          <p:txBody>
            <a:bodyPr wrap="square" lIns="0" tIns="0" rIns="0" bIns="0" rtlCol="0"/>
            <a:lstStyle/>
            <a:p>
              <a:endParaRPr sz="1350" dirty="0"/>
            </a:p>
          </p:txBody>
        </p:sp>
        <p:sp>
          <p:nvSpPr>
            <p:cNvPr id="212" name="object 212"/>
            <p:cNvSpPr/>
            <p:nvPr/>
          </p:nvSpPr>
          <p:spPr>
            <a:xfrm>
              <a:off x="538480" y="3672839"/>
              <a:ext cx="2180590" cy="8890"/>
            </a:xfrm>
            <a:custGeom>
              <a:avLst/>
              <a:gdLst/>
              <a:ahLst/>
              <a:cxnLst/>
              <a:rect l="l" t="t" r="r" b="b"/>
              <a:pathLst>
                <a:path w="2180590" h="8889">
                  <a:moveTo>
                    <a:pt x="0" y="0"/>
                  </a:moveTo>
                  <a:lnTo>
                    <a:pt x="2180590" y="0"/>
                  </a:lnTo>
                  <a:lnTo>
                    <a:pt x="2180590" y="8890"/>
                  </a:lnTo>
                  <a:lnTo>
                    <a:pt x="0" y="8890"/>
                  </a:lnTo>
                  <a:lnTo>
                    <a:pt x="0" y="0"/>
                  </a:lnTo>
                  <a:close/>
                </a:path>
              </a:pathLst>
            </a:custGeom>
            <a:solidFill>
              <a:srgbClr val="D7EBD7"/>
            </a:solidFill>
          </p:spPr>
          <p:txBody>
            <a:bodyPr wrap="square" lIns="0" tIns="0" rIns="0" bIns="0" rtlCol="0"/>
            <a:lstStyle/>
            <a:p>
              <a:endParaRPr sz="1350" dirty="0"/>
            </a:p>
          </p:txBody>
        </p:sp>
        <p:sp>
          <p:nvSpPr>
            <p:cNvPr id="213" name="object 213"/>
            <p:cNvSpPr/>
            <p:nvPr/>
          </p:nvSpPr>
          <p:spPr>
            <a:xfrm>
              <a:off x="538480" y="3680459"/>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D4E9D4"/>
            </a:solidFill>
          </p:spPr>
          <p:txBody>
            <a:bodyPr wrap="square" lIns="0" tIns="0" rIns="0" bIns="0" rtlCol="0"/>
            <a:lstStyle/>
            <a:p>
              <a:endParaRPr sz="1350" dirty="0"/>
            </a:p>
          </p:txBody>
        </p:sp>
        <p:sp>
          <p:nvSpPr>
            <p:cNvPr id="214" name="object 214"/>
            <p:cNvSpPr/>
            <p:nvPr/>
          </p:nvSpPr>
          <p:spPr>
            <a:xfrm>
              <a:off x="538480" y="3688079"/>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D1E8D1"/>
            </a:solidFill>
          </p:spPr>
          <p:txBody>
            <a:bodyPr wrap="square" lIns="0" tIns="0" rIns="0" bIns="0" rtlCol="0"/>
            <a:lstStyle/>
            <a:p>
              <a:endParaRPr sz="1350" dirty="0"/>
            </a:p>
          </p:txBody>
        </p:sp>
        <p:sp>
          <p:nvSpPr>
            <p:cNvPr id="215" name="object 215"/>
            <p:cNvSpPr/>
            <p:nvPr/>
          </p:nvSpPr>
          <p:spPr>
            <a:xfrm>
              <a:off x="538480" y="3695699"/>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CEE7CE"/>
            </a:solidFill>
          </p:spPr>
          <p:txBody>
            <a:bodyPr wrap="square" lIns="0" tIns="0" rIns="0" bIns="0" rtlCol="0"/>
            <a:lstStyle/>
            <a:p>
              <a:endParaRPr sz="1350" dirty="0"/>
            </a:p>
          </p:txBody>
        </p:sp>
        <p:sp>
          <p:nvSpPr>
            <p:cNvPr id="216" name="object 216"/>
            <p:cNvSpPr/>
            <p:nvPr/>
          </p:nvSpPr>
          <p:spPr>
            <a:xfrm>
              <a:off x="538480" y="3702049"/>
              <a:ext cx="2180590" cy="8890"/>
            </a:xfrm>
            <a:custGeom>
              <a:avLst/>
              <a:gdLst/>
              <a:ahLst/>
              <a:cxnLst/>
              <a:rect l="l" t="t" r="r" b="b"/>
              <a:pathLst>
                <a:path w="2180590" h="8889">
                  <a:moveTo>
                    <a:pt x="0" y="0"/>
                  </a:moveTo>
                  <a:lnTo>
                    <a:pt x="2180590" y="0"/>
                  </a:lnTo>
                  <a:lnTo>
                    <a:pt x="2180590" y="8889"/>
                  </a:lnTo>
                  <a:lnTo>
                    <a:pt x="0" y="8889"/>
                  </a:lnTo>
                  <a:lnTo>
                    <a:pt x="0" y="0"/>
                  </a:lnTo>
                  <a:close/>
                </a:path>
              </a:pathLst>
            </a:custGeom>
            <a:solidFill>
              <a:srgbClr val="CCE5CC"/>
            </a:solidFill>
          </p:spPr>
          <p:txBody>
            <a:bodyPr wrap="square" lIns="0" tIns="0" rIns="0" bIns="0" rtlCol="0"/>
            <a:lstStyle/>
            <a:p>
              <a:endParaRPr sz="1350" dirty="0"/>
            </a:p>
          </p:txBody>
        </p:sp>
        <p:sp>
          <p:nvSpPr>
            <p:cNvPr id="217" name="object 217"/>
            <p:cNvSpPr/>
            <p:nvPr/>
          </p:nvSpPr>
          <p:spPr>
            <a:xfrm>
              <a:off x="538480" y="3709669"/>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C9E4C9"/>
            </a:solidFill>
          </p:spPr>
          <p:txBody>
            <a:bodyPr wrap="square" lIns="0" tIns="0" rIns="0" bIns="0" rtlCol="0"/>
            <a:lstStyle/>
            <a:p>
              <a:endParaRPr sz="1350" dirty="0"/>
            </a:p>
          </p:txBody>
        </p:sp>
        <p:sp>
          <p:nvSpPr>
            <p:cNvPr id="218" name="object 218"/>
            <p:cNvSpPr/>
            <p:nvPr/>
          </p:nvSpPr>
          <p:spPr>
            <a:xfrm>
              <a:off x="538480" y="3717289"/>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C6E2C6"/>
            </a:solidFill>
          </p:spPr>
          <p:txBody>
            <a:bodyPr wrap="square" lIns="0" tIns="0" rIns="0" bIns="0" rtlCol="0"/>
            <a:lstStyle/>
            <a:p>
              <a:endParaRPr sz="1350" dirty="0"/>
            </a:p>
          </p:txBody>
        </p:sp>
        <p:sp>
          <p:nvSpPr>
            <p:cNvPr id="219" name="object 219"/>
            <p:cNvSpPr/>
            <p:nvPr/>
          </p:nvSpPr>
          <p:spPr>
            <a:xfrm>
              <a:off x="538480" y="3723639"/>
              <a:ext cx="2180590" cy="8890"/>
            </a:xfrm>
            <a:custGeom>
              <a:avLst/>
              <a:gdLst/>
              <a:ahLst/>
              <a:cxnLst/>
              <a:rect l="l" t="t" r="r" b="b"/>
              <a:pathLst>
                <a:path w="2180590" h="8889">
                  <a:moveTo>
                    <a:pt x="0" y="0"/>
                  </a:moveTo>
                  <a:lnTo>
                    <a:pt x="2180590" y="0"/>
                  </a:lnTo>
                  <a:lnTo>
                    <a:pt x="2180590" y="8890"/>
                  </a:lnTo>
                  <a:lnTo>
                    <a:pt x="0" y="8890"/>
                  </a:lnTo>
                  <a:lnTo>
                    <a:pt x="0" y="0"/>
                  </a:lnTo>
                  <a:close/>
                </a:path>
              </a:pathLst>
            </a:custGeom>
            <a:solidFill>
              <a:srgbClr val="C3E1C3"/>
            </a:solidFill>
          </p:spPr>
          <p:txBody>
            <a:bodyPr wrap="square" lIns="0" tIns="0" rIns="0" bIns="0" rtlCol="0"/>
            <a:lstStyle/>
            <a:p>
              <a:endParaRPr sz="1350" dirty="0"/>
            </a:p>
          </p:txBody>
        </p:sp>
        <p:sp>
          <p:nvSpPr>
            <p:cNvPr id="220" name="object 220"/>
            <p:cNvSpPr/>
            <p:nvPr/>
          </p:nvSpPr>
          <p:spPr>
            <a:xfrm>
              <a:off x="538480" y="3731259"/>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C0DFC0"/>
            </a:solidFill>
          </p:spPr>
          <p:txBody>
            <a:bodyPr wrap="square" lIns="0" tIns="0" rIns="0" bIns="0" rtlCol="0"/>
            <a:lstStyle/>
            <a:p>
              <a:endParaRPr sz="1350" dirty="0"/>
            </a:p>
          </p:txBody>
        </p:sp>
        <p:sp>
          <p:nvSpPr>
            <p:cNvPr id="221" name="object 221"/>
            <p:cNvSpPr/>
            <p:nvPr/>
          </p:nvSpPr>
          <p:spPr>
            <a:xfrm>
              <a:off x="538480" y="3738879"/>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BDDEBD"/>
            </a:solidFill>
          </p:spPr>
          <p:txBody>
            <a:bodyPr wrap="square" lIns="0" tIns="0" rIns="0" bIns="0" rtlCol="0"/>
            <a:lstStyle/>
            <a:p>
              <a:endParaRPr sz="1350" dirty="0"/>
            </a:p>
          </p:txBody>
        </p:sp>
        <p:sp>
          <p:nvSpPr>
            <p:cNvPr id="222" name="object 222"/>
            <p:cNvSpPr/>
            <p:nvPr/>
          </p:nvSpPr>
          <p:spPr>
            <a:xfrm>
              <a:off x="538480" y="3745229"/>
              <a:ext cx="2180590" cy="8890"/>
            </a:xfrm>
            <a:custGeom>
              <a:avLst/>
              <a:gdLst/>
              <a:ahLst/>
              <a:cxnLst/>
              <a:rect l="l" t="t" r="r" b="b"/>
              <a:pathLst>
                <a:path w="2180590" h="8889">
                  <a:moveTo>
                    <a:pt x="0" y="0"/>
                  </a:moveTo>
                  <a:lnTo>
                    <a:pt x="2180590" y="0"/>
                  </a:lnTo>
                  <a:lnTo>
                    <a:pt x="2180590" y="8890"/>
                  </a:lnTo>
                  <a:lnTo>
                    <a:pt x="0" y="8890"/>
                  </a:lnTo>
                  <a:lnTo>
                    <a:pt x="0" y="0"/>
                  </a:lnTo>
                  <a:close/>
                </a:path>
              </a:pathLst>
            </a:custGeom>
            <a:solidFill>
              <a:srgbClr val="BADDBA"/>
            </a:solidFill>
          </p:spPr>
          <p:txBody>
            <a:bodyPr wrap="square" lIns="0" tIns="0" rIns="0" bIns="0" rtlCol="0"/>
            <a:lstStyle/>
            <a:p>
              <a:endParaRPr sz="1350" dirty="0"/>
            </a:p>
          </p:txBody>
        </p:sp>
        <p:sp>
          <p:nvSpPr>
            <p:cNvPr id="223" name="object 223"/>
            <p:cNvSpPr/>
            <p:nvPr/>
          </p:nvSpPr>
          <p:spPr>
            <a:xfrm>
              <a:off x="538480" y="3752849"/>
              <a:ext cx="2180590" cy="8890"/>
            </a:xfrm>
            <a:custGeom>
              <a:avLst/>
              <a:gdLst/>
              <a:ahLst/>
              <a:cxnLst/>
              <a:rect l="l" t="t" r="r" b="b"/>
              <a:pathLst>
                <a:path w="2180590" h="8889">
                  <a:moveTo>
                    <a:pt x="0" y="0"/>
                  </a:moveTo>
                  <a:lnTo>
                    <a:pt x="2180590" y="0"/>
                  </a:lnTo>
                  <a:lnTo>
                    <a:pt x="2180590" y="8889"/>
                  </a:lnTo>
                  <a:lnTo>
                    <a:pt x="0" y="8889"/>
                  </a:lnTo>
                  <a:lnTo>
                    <a:pt x="0" y="0"/>
                  </a:lnTo>
                  <a:close/>
                </a:path>
              </a:pathLst>
            </a:custGeom>
            <a:solidFill>
              <a:srgbClr val="B8DBB8"/>
            </a:solidFill>
          </p:spPr>
          <p:txBody>
            <a:bodyPr wrap="square" lIns="0" tIns="0" rIns="0" bIns="0" rtlCol="0"/>
            <a:lstStyle/>
            <a:p>
              <a:endParaRPr sz="1350" dirty="0"/>
            </a:p>
          </p:txBody>
        </p:sp>
        <p:sp>
          <p:nvSpPr>
            <p:cNvPr id="224" name="object 224"/>
            <p:cNvSpPr/>
            <p:nvPr/>
          </p:nvSpPr>
          <p:spPr>
            <a:xfrm>
              <a:off x="538480" y="3760469"/>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B5DAB5"/>
            </a:solidFill>
          </p:spPr>
          <p:txBody>
            <a:bodyPr wrap="square" lIns="0" tIns="0" rIns="0" bIns="0" rtlCol="0"/>
            <a:lstStyle/>
            <a:p>
              <a:endParaRPr sz="1350" dirty="0"/>
            </a:p>
          </p:txBody>
        </p:sp>
        <p:sp>
          <p:nvSpPr>
            <p:cNvPr id="225" name="object 225"/>
            <p:cNvSpPr/>
            <p:nvPr/>
          </p:nvSpPr>
          <p:spPr>
            <a:xfrm>
              <a:off x="538480" y="3768089"/>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B2D8B2"/>
            </a:solidFill>
          </p:spPr>
          <p:txBody>
            <a:bodyPr wrap="square" lIns="0" tIns="0" rIns="0" bIns="0" rtlCol="0"/>
            <a:lstStyle/>
            <a:p>
              <a:endParaRPr sz="1350" dirty="0"/>
            </a:p>
          </p:txBody>
        </p:sp>
        <p:sp>
          <p:nvSpPr>
            <p:cNvPr id="226" name="object 226"/>
            <p:cNvSpPr/>
            <p:nvPr/>
          </p:nvSpPr>
          <p:spPr>
            <a:xfrm>
              <a:off x="538480" y="3774439"/>
              <a:ext cx="2180590" cy="8890"/>
            </a:xfrm>
            <a:custGeom>
              <a:avLst/>
              <a:gdLst/>
              <a:ahLst/>
              <a:cxnLst/>
              <a:rect l="l" t="t" r="r" b="b"/>
              <a:pathLst>
                <a:path w="2180590" h="8889">
                  <a:moveTo>
                    <a:pt x="0" y="0"/>
                  </a:moveTo>
                  <a:lnTo>
                    <a:pt x="2180590" y="0"/>
                  </a:lnTo>
                  <a:lnTo>
                    <a:pt x="2180590" y="8890"/>
                  </a:lnTo>
                  <a:lnTo>
                    <a:pt x="0" y="8890"/>
                  </a:lnTo>
                  <a:lnTo>
                    <a:pt x="0" y="0"/>
                  </a:lnTo>
                  <a:close/>
                </a:path>
              </a:pathLst>
            </a:custGeom>
            <a:solidFill>
              <a:srgbClr val="AFD7AF"/>
            </a:solidFill>
          </p:spPr>
          <p:txBody>
            <a:bodyPr wrap="square" lIns="0" tIns="0" rIns="0" bIns="0" rtlCol="0"/>
            <a:lstStyle/>
            <a:p>
              <a:endParaRPr sz="1350" dirty="0"/>
            </a:p>
          </p:txBody>
        </p:sp>
        <p:sp>
          <p:nvSpPr>
            <p:cNvPr id="227" name="object 227"/>
            <p:cNvSpPr/>
            <p:nvPr/>
          </p:nvSpPr>
          <p:spPr>
            <a:xfrm>
              <a:off x="538480" y="3782059"/>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ACD6AC"/>
            </a:solidFill>
          </p:spPr>
          <p:txBody>
            <a:bodyPr wrap="square" lIns="0" tIns="0" rIns="0" bIns="0" rtlCol="0"/>
            <a:lstStyle/>
            <a:p>
              <a:endParaRPr sz="1350" dirty="0"/>
            </a:p>
          </p:txBody>
        </p:sp>
        <p:sp>
          <p:nvSpPr>
            <p:cNvPr id="228" name="object 228"/>
            <p:cNvSpPr/>
            <p:nvPr/>
          </p:nvSpPr>
          <p:spPr>
            <a:xfrm>
              <a:off x="538480" y="3789679"/>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A9D4A9"/>
            </a:solidFill>
          </p:spPr>
          <p:txBody>
            <a:bodyPr wrap="square" lIns="0" tIns="0" rIns="0" bIns="0" rtlCol="0"/>
            <a:lstStyle/>
            <a:p>
              <a:endParaRPr sz="1350" dirty="0"/>
            </a:p>
          </p:txBody>
        </p:sp>
        <p:sp>
          <p:nvSpPr>
            <p:cNvPr id="229" name="object 229"/>
            <p:cNvSpPr/>
            <p:nvPr/>
          </p:nvSpPr>
          <p:spPr>
            <a:xfrm>
              <a:off x="538480" y="3796029"/>
              <a:ext cx="2180590" cy="8890"/>
            </a:xfrm>
            <a:custGeom>
              <a:avLst/>
              <a:gdLst/>
              <a:ahLst/>
              <a:cxnLst/>
              <a:rect l="l" t="t" r="r" b="b"/>
              <a:pathLst>
                <a:path w="2180590" h="8889">
                  <a:moveTo>
                    <a:pt x="0" y="0"/>
                  </a:moveTo>
                  <a:lnTo>
                    <a:pt x="2180590" y="0"/>
                  </a:lnTo>
                  <a:lnTo>
                    <a:pt x="2180590" y="8890"/>
                  </a:lnTo>
                  <a:lnTo>
                    <a:pt x="0" y="8890"/>
                  </a:lnTo>
                  <a:lnTo>
                    <a:pt x="0" y="0"/>
                  </a:lnTo>
                  <a:close/>
                </a:path>
              </a:pathLst>
            </a:custGeom>
            <a:solidFill>
              <a:srgbClr val="A7D3A7"/>
            </a:solidFill>
          </p:spPr>
          <p:txBody>
            <a:bodyPr wrap="square" lIns="0" tIns="0" rIns="0" bIns="0" rtlCol="0"/>
            <a:lstStyle/>
            <a:p>
              <a:endParaRPr sz="1350" dirty="0"/>
            </a:p>
          </p:txBody>
        </p:sp>
        <p:sp>
          <p:nvSpPr>
            <p:cNvPr id="230" name="object 230"/>
            <p:cNvSpPr/>
            <p:nvPr/>
          </p:nvSpPr>
          <p:spPr>
            <a:xfrm>
              <a:off x="538480" y="3803649"/>
              <a:ext cx="2180590" cy="8890"/>
            </a:xfrm>
            <a:custGeom>
              <a:avLst/>
              <a:gdLst/>
              <a:ahLst/>
              <a:cxnLst/>
              <a:rect l="l" t="t" r="r" b="b"/>
              <a:pathLst>
                <a:path w="2180590" h="8889">
                  <a:moveTo>
                    <a:pt x="0" y="0"/>
                  </a:moveTo>
                  <a:lnTo>
                    <a:pt x="2180590" y="0"/>
                  </a:lnTo>
                  <a:lnTo>
                    <a:pt x="2180590" y="8889"/>
                  </a:lnTo>
                  <a:lnTo>
                    <a:pt x="0" y="8889"/>
                  </a:lnTo>
                  <a:lnTo>
                    <a:pt x="0" y="0"/>
                  </a:lnTo>
                  <a:close/>
                </a:path>
              </a:pathLst>
            </a:custGeom>
            <a:solidFill>
              <a:srgbClr val="A4D1A4"/>
            </a:solidFill>
          </p:spPr>
          <p:txBody>
            <a:bodyPr wrap="square" lIns="0" tIns="0" rIns="0" bIns="0" rtlCol="0"/>
            <a:lstStyle/>
            <a:p>
              <a:endParaRPr sz="1350" dirty="0"/>
            </a:p>
          </p:txBody>
        </p:sp>
        <p:sp>
          <p:nvSpPr>
            <p:cNvPr id="231" name="object 231"/>
            <p:cNvSpPr/>
            <p:nvPr/>
          </p:nvSpPr>
          <p:spPr>
            <a:xfrm>
              <a:off x="538480" y="3811269"/>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A1D0A1"/>
            </a:solidFill>
          </p:spPr>
          <p:txBody>
            <a:bodyPr wrap="square" lIns="0" tIns="0" rIns="0" bIns="0" rtlCol="0"/>
            <a:lstStyle/>
            <a:p>
              <a:endParaRPr sz="1350" dirty="0"/>
            </a:p>
          </p:txBody>
        </p:sp>
        <p:sp>
          <p:nvSpPr>
            <p:cNvPr id="232" name="object 232"/>
            <p:cNvSpPr/>
            <p:nvPr/>
          </p:nvSpPr>
          <p:spPr>
            <a:xfrm>
              <a:off x="538480" y="3818889"/>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9ECF9E"/>
            </a:solidFill>
          </p:spPr>
          <p:txBody>
            <a:bodyPr wrap="square" lIns="0" tIns="0" rIns="0" bIns="0" rtlCol="0"/>
            <a:lstStyle/>
            <a:p>
              <a:endParaRPr sz="1350" dirty="0"/>
            </a:p>
          </p:txBody>
        </p:sp>
        <p:sp>
          <p:nvSpPr>
            <p:cNvPr id="233" name="object 233"/>
            <p:cNvSpPr/>
            <p:nvPr/>
          </p:nvSpPr>
          <p:spPr>
            <a:xfrm>
              <a:off x="538480" y="3825239"/>
              <a:ext cx="2180590" cy="8890"/>
            </a:xfrm>
            <a:custGeom>
              <a:avLst/>
              <a:gdLst/>
              <a:ahLst/>
              <a:cxnLst/>
              <a:rect l="l" t="t" r="r" b="b"/>
              <a:pathLst>
                <a:path w="2180590" h="8889">
                  <a:moveTo>
                    <a:pt x="0" y="0"/>
                  </a:moveTo>
                  <a:lnTo>
                    <a:pt x="2180590" y="0"/>
                  </a:lnTo>
                  <a:lnTo>
                    <a:pt x="2180590" y="8890"/>
                  </a:lnTo>
                  <a:lnTo>
                    <a:pt x="0" y="8890"/>
                  </a:lnTo>
                  <a:lnTo>
                    <a:pt x="0" y="0"/>
                  </a:lnTo>
                  <a:close/>
                </a:path>
              </a:pathLst>
            </a:custGeom>
            <a:solidFill>
              <a:srgbClr val="9BCD9B"/>
            </a:solidFill>
          </p:spPr>
          <p:txBody>
            <a:bodyPr wrap="square" lIns="0" tIns="0" rIns="0" bIns="0" rtlCol="0"/>
            <a:lstStyle/>
            <a:p>
              <a:endParaRPr sz="1350" dirty="0"/>
            </a:p>
          </p:txBody>
        </p:sp>
        <p:sp>
          <p:nvSpPr>
            <p:cNvPr id="234" name="object 234"/>
            <p:cNvSpPr/>
            <p:nvPr/>
          </p:nvSpPr>
          <p:spPr>
            <a:xfrm>
              <a:off x="538480" y="3832859"/>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99CC99"/>
            </a:solidFill>
          </p:spPr>
          <p:txBody>
            <a:bodyPr wrap="square" lIns="0" tIns="0" rIns="0" bIns="0" rtlCol="0"/>
            <a:lstStyle/>
            <a:p>
              <a:endParaRPr sz="1350" dirty="0"/>
            </a:p>
          </p:txBody>
        </p:sp>
        <p:sp>
          <p:nvSpPr>
            <p:cNvPr id="235" name="object 235"/>
            <p:cNvSpPr/>
            <p:nvPr/>
          </p:nvSpPr>
          <p:spPr>
            <a:xfrm>
              <a:off x="538480" y="3840479"/>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96CA96"/>
            </a:solidFill>
          </p:spPr>
          <p:txBody>
            <a:bodyPr wrap="square" lIns="0" tIns="0" rIns="0" bIns="0" rtlCol="0"/>
            <a:lstStyle/>
            <a:p>
              <a:endParaRPr sz="1350" dirty="0"/>
            </a:p>
          </p:txBody>
        </p:sp>
        <p:sp>
          <p:nvSpPr>
            <p:cNvPr id="236" name="object 236"/>
            <p:cNvSpPr/>
            <p:nvPr/>
          </p:nvSpPr>
          <p:spPr>
            <a:xfrm>
              <a:off x="538480" y="3846829"/>
              <a:ext cx="2180590" cy="8890"/>
            </a:xfrm>
            <a:custGeom>
              <a:avLst/>
              <a:gdLst/>
              <a:ahLst/>
              <a:cxnLst/>
              <a:rect l="l" t="t" r="r" b="b"/>
              <a:pathLst>
                <a:path w="2180590" h="8889">
                  <a:moveTo>
                    <a:pt x="0" y="0"/>
                  </a:moveTo>
                  <a:lnTo>
                    <a:pt x="2180590" y="0"/>
                  </a:lnTo>
                  <a:lnTo>
                    <a:pt x="2180590" y="8890"/>
                  </a:lnTo>
                  <a:lnTo>
                    <a:pt x="0" y="8890"/>
                  </a:lnTo>
                  <a:lnTo>
                    <a:pt x="0" y="0"/>
                  </a:lnTo>
                  <a:close/>
                </a:path>
              </a:pathLst>
            </a:custGeom>
            <a:solidFill>
              <a:srgbClr val="93C993"/>
            </a:solidFill>
          </p:spPr>
          <p:txBody>
            <a:bodyPr wrap="square" lIns="0" tIns="0" rIns="0" bIns="0" rtlCol="0"/>
            <a:lstStyle/>
            <a:p>
              <a:endParaRPr sz="1350" dirty="0"/>
            </a:p>
          </p:txBody>
        </p:sp>
        <p:sp>
          <p:nvSpPr>
            <p:cNvPr id="237" name="object 237"/>
            <p:cNvSpPr/>
            <p:nvPr/>
          </p:nvSpPr>
          <p:spPr>
            <a:xfrm>
              <a:off x="538480" y="3854449"/>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90C790"/>
            </a:solidFill>
          </p:spPr>
          <p:txBody>
            <a:bodyPr wrap="square" lIns="0" tIns="0" rIns="0" bIns="0" rtlCol="0"/>
            <a:lstStyle/>
            <a:p>
              <a:endParaRPr sz="1350" dirty="0"/>
            </a:p>
          </p:txBody>
        </p:sp>
        <p:sp>
          <p:nvSpPr>
            <p:cNvPr id="238" name="object 238"/>
            <p:cNvSpPr/>
            <p:nvPr/>
          </p:nvSpPr>
          <p:spPr>
            <a:xfrm>
              <a:off x="538480" y="3862069"/>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8DC68D"/>
            </a:solidFill>
          </p:spPr>
          <p:txBody>
            <a:bodyPr wrap="square" lIns="0" tIns="0" rIns="0" bIns="0" rtlCol="0"/>
            <a:lstStyle/>
            <a:p>
              <a:endParaRPr sz="1350" dirty="0"/>
            </a:p>
          </p:txBody>
        </p:sp>
        <p:sp>
          <p:nvSpPr>
            <p:cNvPr id="239" name="object 239"/>
            <p:cNvSpPr/>
            <p:nvPr/>
          </p:nvSpPr>
          <p:spPr>
            <a:xfrm>
              <a:off x="538480" y="3869689"/>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8AC58A"/>
            </a:solidFill>
          </p:spPr>
          <p:txBody>
            <a:bodyPr wrap="square" lIns="0" tIns="0" rIns="0" bIns="0" rtlCol="0"/>
            <a:lstStyle/>
            <a:p>
              <a:endParaRPr sz="1350" dirty="0"/>
            </a:p>
          </p:txBody>
        </p:sp>
        <p:sp>
          <p:nvSpPr>
            <p:cNvPr id="240" name="object 240"/>
            <p:cNvSpPr/>
            <p:nvPr/>
          </p:nvSpPr>
          <p:spPr>
            <a:xfrm>
              <a:off x="538480" y="3876039"/>
              <a:ext cx="2180590" cy="8890"/>
            </a:xfrm>
            <a:custGeom>
              <a:avLst/>
              <a:gdLst/>
              <a:ahLst/>
              <a:cxnLst/>
              <a:rect l="l" t="t" r="r" b="b"/>
              <a:pathLst>
                <a:path w="2180590" h="8889">
                  <a:moveTo>
                    <a:pt x="0" y="0"/>
                  </a:moveTo>
                  <a:lnTo>
                    <a:pt x="2180590" y="0"/>
                  </a:lnTo>
                  <a:lnTo>
                    <a:pt x="2180590" y="8890"/>
                  </a:lnTo>
                  <a:lnTo>
                    <a:pt x="0" y="8890"/>
                  </a:lnTo>
                  <a:lnTo>
                    <a:pt x="0" y="0"/>
                  </a:lnTo>
                  <a:close/>
                </a:path>
              </a:pathLst>
            </a:custGeom>
            <a:solidFill>
              <a:srgbClr val="87C387"/>
            </a:solidFill>
          </p:spPr>
          <p:txBody>
            <a:bodyPr wrap="square" lIns="0" tIns="0" rIns="0" bIns="0" rtlCol="0"/>
            <a:lstStyle/>
            <a:p>
              <a:endParaRPr sz="1350" dirty="0"/>
            </a:p>
          </p:txBody>
        </p:sp>
        <p:sp>
          <p:nvSpPr>
            <p:cNvPr id="241" name="object 241"/>
            <p:cNvSpPr/>
            <p:nvPr/>
          </p:nvSpPr>
          <p:spPr>
            <a:xfrm>
              <a:off x="538480" y="3883659"/>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85C285"/>
            </a:solidFill>
          </p:spPr>
          <p:txBody>
            <a:bodyPr wrap="square" lIns="0" tIns="0" rIns="0" bIns="0" rtlCol="0"/>
            <a:lstStyle/>
            <a:p>
              <a:endParaRPr sz="1350" dirty="0"/>
            </a:p>
          </p:txBody>
        </p:sp>
        <p:sp>
          <p:nvSpPr>
            <p:cNvPr id="242" name="object 242"/>
            <p:cNvSpPr/>
            <p:nvPr/>
          </p:nvSpPr>
          <p:spPr>
            <a:xfrm>
              <a:off x="538480" y="3891279"/>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82C082"/>
            </a:solidFill>
          </p:spPr>
          <p:txBody>
            <a:bodyPr wrap="square" lIns="0" tIns="0" rIns="0" bIns="0" rtlCol="0"/>
            <a:lstStyle/>
            <a:p>
              <a:endParaRPr sz="1350" dirty="0"/>
            </a:p>
          </p:txBody>
        </p:sp>
        <p:sp>
          <p:nvSpPr>
            <p:cNvPr id="243" name="object 243"/>
            <p:cNvSpPr/>
            <p:nvPr/>
          </p:nvSpPr>
          <p:spPr>
            <a:xfrm>
              <a:off x="538480" y="3897629"/>
              <a:ext cx="2180590" cy="8890"/>
            </a:xfrm>
            <a:custGeom>
              <a:avLst/>
              <a:gdLst/>
              <a:ahLst/>
              <a:cxnLst/>
              <a:rect l="l" t="t" r="r" b="b"/>
              <a:pathLst>
                <a:path w="2180590" h="8889">
                  <a:moveTo>
                    <a:pt x="0" y="0"/>
                  </a:moveTo>
                  <a:lnTo>
                    <a:pt x="2180590" y="0"/>
                  </a:lnTo>
                  <a:lnTo>
                    <a:pt x="2180590" y="8890"/>
                  </a:lnTo>
                  <a:lnTo>
                    <a:pt x="0" y="8890"/>
                  </a:lnTo>
                  <a:lnTo>
                    <a:pt x="0" y="0"/>
                  </a:lnTo>
                  <a:close/>
                </a:path>
              </a:pathLst>
            </a:custGeom>
            <a:solidFill>
              <a:srgbClr val="7FBF7F"/>
            </a:solidFill>
          </p:spPr>
          <p:txBody>
            <a:bodyPr wrap="square" lIns="0" tIns="0" rIns="0" bIns="0" rtlCol="0"/>
            <a:lstStyle/>
            <a:p>
              <a:endParaRPr sz="1350" dirty="0"/>
            </a:p>
          </p:txBody>
        </p:sp>
        <p:sp>
          <p:nvSpPr>
            <p:cNvPr id="244" name="object 244"/>
            <p:cNvSpPr/>
            <p:nvPr/>
          </p:nvSpPr>
          <p:spPr>
            <a:xfrm>
              <a:off x="538480" y="3905249"/>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7CBE7C"/>
            </a:solidFill>
          </p:spPr>
          <p:txBody>
            <a:bodyPr wrap="square" lIns="0" tIns="0" rIns="0" bIns="0" rtlCol="0"/>
            <a:lstStyle/>
            <a:p>
              <a:endParaRPr sz="1350" dirty="0"/>
            </a:p>
          </p:txBody>
        </p:sp>
        <p:sp>
          <p:nvSpPr>
            <p:cNvPr id="245" name="object 245"/>
            <p:cNvSpPr/>
            <p:nvPr/>
          </p:nvSpPr>
          <p:spPr>
            <a:xfrm>
              <a:off x="538480" y="3912869"/>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79BC79"/>
            </a:solidFill>
          </p:spPr>
          <p:txBody>
            <a:bodyPr wrap="square" lIns="0" tIns="0" rIns="0" bIns="0" rtlCol="0"/>
            <a:lstStyle/>
            <a:p>
              <a:endParaRPr sz="1350" dirty="0"/>
            </a:p>
          </p:txBody>
        </p:sp>
        <p:sp>
          <p:nvSpPr>
            <p:cNvPr id="246" name="object 246"/>
            <p:cNvSpPr/>
            <p:nvPr/>
          </p:nvSpPr>
          <p:spPr>
            <a:xfrm>
              <a:off x="538480" y="3919219"/>
              <a:ext cx="2180590" cy="8890"/>
            </a:xfrm>
            <a:custGeom>
              <a:avLst/>
              <a:gdLst/>
              <a:ahLst/>
              <a:cxnLst/>
              <a:rect l="l" t="t" r="r" b="b"/>
              <a:pathLst>
                <a:path w="2180590" h="8889">
                  <a:moveTo>
                    <a:pt x="0" y="0"/>
                  </a:moveTo>
                  <a:lnTo>
                    <a:pt x="2180590" y="0"/>
                  </a:lnTo>
                  <a:lnTo>
                    <a:pt x="2180590" y="8889"/>
                  </a:lnTo>
                  <a:lnTo>
                    <a:pt x="0" y="8889"/>
                  </a:lnTo>
                  <a:lnTo>
                    <a:pt x="0" y="0"/>
                  </a:lnTo>
                  <a:close/>
                </a:path>
              </a:pathLst>
            </a:custGeom>
            <a:solidFill>
              <a:srgbClr val="76BB76"/>
            </a:solidFill>
          </p:spPr>
          <p:txBody>
            <a:bodyPr wrap="square" lIns="0" tIns="0" rIns="0" bIns="0" rtlCol="0"/>
            <a:lstStyle/>
            <a:p>
              <a:endParaRPr sz="1350" dirty="0"/>
            </a:p>
          </p:txBody>
        </p:sp>
        <p:sp>
          <p:nvSpPr>
            <p:cNvPr id="247" name="object 247"/>
            <p:cNvSpPr/>
            <p:nvPr/>
          </p:nvSpPr>
          <p:spPr>
            <a:xfrm>
              <a:off x="538480" y="3926839"/>
              <a:ext cx="2180590" cy="8890"/>
            </a:xfrm>
            <a:custGeom>
              <a:avLst/>
              <a:gdLst/>
              <a:ahLst/>
              <a:cxnLst/>
              <a:rect l="l" t="t" r="r" b="b"/>
              <a:pathLst>
                <a:path w="2180590" h="8889">
                  <a:moveTo>
                    <a:pt x="0" y="0"/>
                  </a:moveTo>
                  <a:lnTo>
                    <a:pt x="2180590" y="0"/>
                  </a:lnTo>
                  <a:lnTo>
                    <a:pt x="2180590" y="8890"/>
                  </a:lnTo>
                  <a:lnTo>
                    <a:pt x="0" y="8890"/>
                  </a:lnTo>
                  <a:lnTo>
                    <a:pt x="0" y="0"/>
                  </a:lnTo>
                  <a:close/>
                </a:path>
              </a:pathLst>
            </a:custGeom>
            <a:solidFill>
              <a:srgbClr val="74B974"/>
            </a:solidFill>
          </p:spPr>
          <p:txBody>
            <a:bodyPr wrap="square" lIns="0" tIns="0" rIns="0" bIns="0" rtlCol="0"/>
            <a:lstStyle/>
            <a:p>
              <a:endParaRPr sz="1350" dirty="0"/>
            </a:p>
          </p:txBody>
        </p:sp>
        <p:sp>
          <p:nvSpPr>
            <p:cNvPr id="248" name="object 248"/>
            <p:cNvSpPr/>
            <p:nvPr/>
          </p:nvSpPr>
          <p:spPr>
            <a:xfrm>
              <a:off x="538480" y="3934459"/>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71B871"/>
            </a:solidFill>
          </p:spPr>
          <p:txBody>
            <a:bodyPr wrap="square" lIns="0" tIns="0" rIns="0" bIns="0" rtlCol="0"/>
            <a:lstStyle/>
            <a:p>
              <a:endParaRPr sz="1350" dirty="0"/>
            </a:p>
          </p:txBody>
        </p:sp>
        <p:sp>
          <p:nvSpPr>
            <p:cNvPr id="249" name="object 249"/>
            <p:cNvSpPr/>
            <p:nvPr/>
          </p:nvSpPr>
          <p:spPr>
            <a:xfrm>
              <a:off x="538480" y="3942079"/>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6EB76E"/>
            </a:solidFill>
          </p:spPr>
          <p:txBody>
            <a:bodyPr wrap="square" lIns="0" tIns="0" rIns="0" bIns="0" rtlCol="0"/>
            <a:lstStyle/>
            <a:p>
              <a:endParaRPr sz="1350" dirty="0"/>
            </a:p>
          </p:txBody>
        </p:sp>
        <p:sp>
          <p:nvSpPr>
            <p:cNvPr id="250" name="object 250"/>
            <p:cNvSpPr/>
            <p:nvPr/>
          </p:nvSpPr>
          <p:spPr>
            <a:xfrm>
              <a:off x="538480" y="3948429"/>
              <a:ext cx="2180590" cy="8890"/>
            </a:xfrm>
            <a:custGeom>
              <a:avLst/>
              <a:gdLst/>
              <a:ahLst/>
              <a:cxnLst/>
              <a:rect l="l" t="t" r="r" b="b"/>
              <a:pathLst>
                <a:path w="2180590" h="8889">
                  <a:moveTo>
                    <a:pt x="0" y="0"/>
                  </a:moveTo>
                  <a:lnTo>
                    <a:pt x="2180590" y="0"/>
                  </a:lnTo>
                  <a:lnTo>
                    <a:pt x="2180590" y="8890"/>
                  </a:lnTo>
                  <a:lnTo>
                    <a:pt x="0" y="8890"/>
                  </a:lnTo>
                  <a:lnTo>
                    <a:pt x="0" y="0"/>
                  </a:lnTo>
                  <a:close/>
                </a:path>
              </a:pathLst>
            </a:custGeom>
            <a:solidFill>
              <a:srgbClr val="6BB56B"/>
            </a:solidFill>
          </p:spPr>
          <p:txBody>
            <a:bodyPr wrap="square" lIns="0" tIns="0" rIns="0" bIns="0" rtlCol="0"/>
            <a:lstStyle/>
            <a:p>
              <a:endParaRPr sz="1350" dirty="0"/>
            </a:p>
          </p:txBody>
        </p:sp>
        <p:sp>
          <p:nvSpPr>
            <p:cNvPr id="251" name="object 251"/>
            <p:cNvSpPr/>
            <p:nvPr/>
          </p:nvSpPr>
          <p:spPr>
            <a:xfrm>
              <a:off x="538480" y="3956049"/>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68B468"/>
            </a:solidFill>
          </p:spPr>
          <p:txBody>
            <a:bodyPr wrap="square" lIns="0" tIns="0" rIns="0" bIns="0" rtlCol="0"/>
            <a:lstStyle/>
            <a:p>
              <a:endParaRPr sz="1350" dirty="0"/>
            </a:p>
          </p:txBody>
        </p:sp>
        <p:sp>
          <p:nvSpPr>
            <p:cNvPr id="252" name="object 252"/>
            <p:cNvSpPr/>
            <p:nvPr/>
          </p:nvSpPr>
          <p:spPr>
            <a:xfrm>
              <a:off x="538480" y="3963669"/>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66B266"/>
            </a:solidFill>
          </p:spPr>
          <p:txBody>
            <a:bodyPr wrap="square" lIns="0" tIns="0" rIns="0" bIns="0" rtlCol="0"/>
            <a:lstStyle/>
            <a:p>
              <a:endParaRPr sz="1350" dirty="0"/>
            </a:p>
          </p:txBody>
        </p:sp>
        <p:sp>
          <p:nvSpPr>
            <p:cNvPr id="253" name="object 253"/>
            <p:cNvSpPr/>
            <p:nvPr/>
          </p:nvSpPr>
          <p:spPr>
            <a:xfrm>
              <a:off x="538480" y="3970019"/>
              <a:ext cx="2180590" cy="8890"/>
            </a:xfrm>
            <a:custGeom>
              <a:avLst/>
              <a:gdLst/>
              <a:ahLst/>
              <a:cxnLst/>
              <a:rect l="l" t="t" r="r" b="b"/>
              <a:pathLst>
                <a:path w="2180590" h="8889">
                  <a:moveTo>
                    <a:pt x="0" y="0"/>
                  </a:moveTo>
                  <a:lnTo>
                    <a:pt x="2180590" y="0"/>
                  </a:lnTo>
                  <a:lnTo>
                    <a:pt x="2180590" y="8889"/>
                  </a:lnTo>
                  <a:lnTo>
                    <a:pt x="0" y="8889"/>
                  </a:lnTo>
                  <a:lnTo>
                    <a:pt x="0" y="0"/>
                  </a:lnTo>
                  <a:close/>
                </a:path>
              </a:pathLst>
            </a:custGeom>
            <a:solidFill>
              <a:srgbClr val="63B163"/>
            </a:solidFill>
          </p:spPr>
          <p:txBody>
            <a:bodyPr wrap="square" lIns="0" tIns="0" rIns="0" bIns="0" rtlCol="0"/>
            <a:lstStyle/>
            <a:p>
              <a:endParaRPr sz="1350" dirty="0"/>
            </a:p>
          </p:txBody>
        </p:sp>
        <p:sp>
          <p:nvSpPr>
            <p:cNvPr id="254" name="object 254"/>
            <p:cNvSpPr/>
            <p:nvPr/>
          </p:nvSpPr>
          <p:spPr>
            <a:xfrm>
              <a:off x="538480" y="3977639"/>
              <a:ext cx="2180590" cy="8890"/>
            </a:xfrm>
            <a:custGeom>
              <a:avLst/>
              <a:gdLst/>
              <a:ahLst/>
              <a:cxnLst/>
              <a:rect l="l" t="t" r="r" b="b"/>
              <a:pathLst>
                <a:path w="2180590" h="8889">
                  <a:moveTo>
                    <a:pt x="0" y="0"/>
                  </a:moveTo>
                  <a:lnTo>
                    <a:pt x="2180590" y="0"/>
                  </a:lnTo>
                  <a:lnTo>
                    <a:pt x="2180590" y="8890"/>
                  </a:lnTo>
                  <a:lnTo>
                    <a:pt x="0" y="8890"/>
                  </a:lnTo>
                  <a:lnTo>
                    <a:pt x="0" y="0"/>
                  </a:lnTo>
                  <a:close/>
                </a:path>
              </a:pathLst>
            </a:custGeom>
            <a:solidFill>
              <a:srgbClr val="60AF60"/>
            </a:solidFill>
          </p:spPr>
          <p:txBody>
            <a:bodyPr wrap="square" lIns="0" tIns="0" rIns="0" bIns="0" rtlCol="0"/>
            <a:lstStyle/>
            <a:p>
              <a:endParaRPr sz="1350" dirty="0"/>
            </a:p>
          </p:txBody>
        </p:sp>
        <p:sp>
          <p:nvSpPr>
            <p:cNvPr id="255" name="object 255"/>
            <p:cNvSpPr/>
            <p:nvPr/>
          </p:nvSpPr>
          <p:spPr>
            <a:xfrm>
              <a:off x="538480" y="3985259"/>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5DAE5D"/>
            </a:solidFill>
          </p:spPr>
          <p:txBody>
            <a:bodyPr wrap="square" lIns="0" tIns="0" rIns="0" bIns="0" rtlCol="0"/>
            <a:lstStyle/>
            <a:p>
              <a:endParaRPr sz="1350" dirty="0"/>
            </a:p>
          </p:txBody>
        </p:sp>
        <p:sp>
          <p:nvSpPr>
            <p:cNvPr id="256" name="object 256"/>
            <p:cNvSpPr/>
            <p:nvPr/>
          </p:nvSpPr>
          <p:spPr>
            <a:xfrm>
              <a:off x="538480" y="3992879"/>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5AAD5A"/>
            </a:solidFill>
          </p:spPr>
          <p:txBody>
            <a:bodyPr wrap="square" lIns="0" tIns="0" rIns="0" bIns="0" rtlCol="0"/>
            <a:lstStyle/>
            <a:p>
              <a:endParaRPr sz="1350" dirty="0"/>
            </a:p>
          </p:txBody>
        </p:sp>
        <p:sp>
          <p:nvSpPr>
            <p:cNvPr id="257" name="object 257"/>
            <p:cNvSpPr/>
            <p:nvPr/>
          </p:nvSpPr>
          <p:spPr>
            <a:xfrm>
              <a:off x="538480" y="3999229"/>
              <a:ext cx="2180590" cy="8890"/>
            </a:xfrm>
            <a:custGeom>
              <a:avLst/>
              <a:gdLst/>
              <a:ahLst/>
              <a:cxnLst/>
              <a:rect l="l" t="t" r="r" b="b"/>
              <a:pathLst>
                <a:path w="2180590" h="8889">
                  <a:moveTo>
                    <a:pt x="0" y="0"/>
                  </a:moveTo>
                  <a:lnTo>
                    <a:pt x="2180590" y="0"/>
                  </a:lnTo>
                  <a:lnTo>
                    <a:pt x="2180590" y="8890"/>
                  </a:lnTo>
                  <a:lnTo>
                    <a:pt x="0" y="8890"/>
                  </a:lnTo>
                  <a:lnTo>
                    <a:pt x="0" y="0"/>
                  </a:lnTo>
                  <a:close/>
                </a:path>
              </a:pathLst>
            </a:custGeom>
            <a:solidFill>
              <a:srgbClr val="57AB57"/>
            </a:solidFill>
          </p:spPr>
          <p:txBody>
            <a:bodyPr wrap="square" lIns="0" tIns="0" rIns="0" bIns="0" rtlCol="0"/>
            <a:lstStyle/>
            <a:p>
              <a:endParaRPr sz="1350" dirty="0"/>
            </a:p>
          </p:txBody>
        </p:sp>
        <p:sp>
          <p:nvSpPr>
            <p:cNvPr id="258" name="object 258"/>
            <p:cNvSpPr/>
            <p:nvPr/>
          </p:nvSpPr>
          <p:spPr>
            <a:xfrm>
              <a:off x="538480" y="4006849"/>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54AA54"/>
            </a:solidFill>
          </p:spPr>
          <p:txBody>
            <a:bodyPr wrap="square" lIns="0" tIns="0" rIns="0" bIns="0" rtlCol="0"/>
            <a:lstStyle/>
            <a:p>
              <a:endParaRPr sz="1350" dirty="0"/>
            </a:p>
          </p:txBody>
        </p:sp>
        <p:sp>
          <p:nvSpPr>
            <p:cNvPr id="259" name="object 259"/>
            <p:cNvSpPr/>
            <p:nvPr/>
          </p:nvSpPr>
          <p:spPr>
            <a:xfrm>
              <a:off x="538480" y="4014469"/>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52A852"/>
            </a:solidFill>
          </p:spPr>
          <p:txBody>
            <a:bodyPr wrap="square" lIns="0" tIns="0" rIns="0" bIns="0" rtlCol="0"/>
            <a:lstStyle/>
            <a:p>
              <a:endParaRPr sz="1350" dirty="0"/>
            </a:p>
          </p:txBody>
        </p:sp>
        <p:sp>
          <p:nvSpPr>
            <p:cNvPr id="260" name="object 260"/>
            <p:cNvSpPr/>
            <p:nvPr/>
          </p:nvSpPr>
          <p:spPr>
            <a:xfrm>
              <a:off x="538480" y="4020819"/>
              <a:ext cx="2180590" cy="8890"/>
            </a:xfrm>
            <a:custGeom>
              <a:avLst/>
              <a:gdLst/>
              <a:ahLst/>
              <a:cxnLst/>
              <a:rect l="l" t="t" r="r" b="b"/>
              <a:pathLst>
                <a:path w="2180590" h="8889">
                  <a:moveTo>
                    <a:pt x="0" y="0"/>
                  </a:moveTo>
                  <a:lnTo>
                    <a:pt x="2180590" y="0"/>
                  </a:lnTo>
                  <a:lnTo>
                    <a:pt x="2180590" y="8889"/>
                  </a:lnTo>
                  <a:lnTo>
                    <a:pt x="0" y="8889"/>
                  </a:lnTo>
                  <a:lnTo>
                    <a:pt x="0" y="0"/>
                  </a:lnTo>
                  <a:close/>
                </a:path>
              </a:pathLst>
            </a:custGeom>
            <a:solidFill>
              <a:srgbClr val="4FA74F"/>
            </a:solidFill>
          </p:spPr>
          <p:txBody>
            <a:bodyPr wrap="square" lIns="0" tIns="0" rIns="0" bIns="0" rtlCol="0"/>
            <a:lstStyle/>
            <a:p>
              <a:endParaRPr sz="1350" dirty="0"/>
            </a:p>
          </p:txBody>
        </p:sp>
        <p:sp>
          <p:nvSpPr>
            <p:cNvPr id="261" name="object 261"/>
            <p:cNvSpPr/>
            <p:nvPr/>
          </p:nvSpPr>
          <p:spPr>
            <a:xfrm>
              <a:off x="538480" y="4028439"/>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4CA64C"/>
            </a:solidFill>
          </p:spPr>
          <p:txBody>
            <a:bodyPr wrap="square" lIns="0" tIns="0" rIns="0" bIns="0" rtlCol="0"/>
            <a:lstStyle/>
            <a:p>
              <a:endParaRPr sz="1350" dirty="0"/>
            </a:p>
          </p:txBody>
        </p:sp>
        <p:sp>
          <p:nvSpPr>
            <p:cNvPr id="262" name="object 262"/>
            <p:cNvSpPr/>
            <p:nvPr/>
          </p:nvSpPr>
          <p:spPr>
            <a:xfrm>
              <a:off x="538480" y="4036059"/>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49A449"/>
            </a:solidFill>
          </p:spPr>
          <p:txBody>
            <a:bodyPr wrap="square" lIns="0" tIns="0" rIns="0" bIns="0" rtlCol="0"/>
            <a:lstStyle/>
            <a:p>
              <a:endParaRPr sz="1350" dirty="0"/>
            </a:p>
          </p:txBody>
        </p:sp>
        <p:sp>
          <p:nvSpPr>
            <p:cNvPr id="263" name="object 263"/>
            <p:cNvSpPr/>
            <p:nvPr/>
          </p:nvSpPr>
          <p:spPr>
            <a:xfrm>
              <a:off x="538480" y="4043679"/>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46A346"/>
            </a:solidFill>
          </p:spPr>
          <p:txBody>
            <a:bodyPr wrap="square" lIns="0" tIns="0" rIns="0" bIns="0" rtlCol="0"/>
            <a:lstStyle/>
            <a:p>
              <a:endParaRPr sz="1350" dirty="0"/>
            </a:p>
          </p:txBody>
        </p:sp>
        <p:sp>
          <p:nvSpPr>
            <p:cNvPr id="264" name="object 264"/>
            <p:cNvSpPr/>
            <p:nvPr/>
          </p:nvSpPr>
          <p:spPr>
            <a:xfrm>
              <a:off x="538480" y="4050029"/>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43A143"/>
            </a:solidFill>
          </p:spPr>
          <p:txBody>
            <a:bodyPr wrap="square" lIns="0" tIns="0" rIns="0" bIns="0" rtlCol="0"/>
            <a:lstStyle/>
            <a:p>
              <a:endParaRPr sz="1350" dirty="0"/>
            </a:p>
          </p:txBody>
        </p:sp>
        <p:sp>
          <p:nvSpPr>
            <p:cNvPr id="265" name="object 265"/>
            <p:cNvSpPr/>
            <p:nvPr/>
          </p:nvSpPr>
          <p:spPr>
            <a:xfrm>
              <a:off x="538480" y="4057649"/>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41A041"/>
            </a:solidFill>
          </p:spPr>
          <p:txBody>
            <a:bodyPr wrap="square" lIns="0" tIns="0" rIns="0" bIns="0" rtlCol="0"/>
            <a:lstStyle/>
            <a:p>
              <a:endParaRPr sz="1350" dirty="0"/>
            </a:p>
          </p:txBody>
        </p:sp>
        <p:sp>
          <p:nvSpPr>
            <p:cNvPr id="266" name="object 266"/>
            <p:cNvSpPr/>
            <p:nvPr/>
          </p:nvSpPr>
          <p:spPr>
            <a:xfrm>
              <a:off x="538480" y="4065269"/>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3E9F3E"/>
            </a:solidFill>
          </p:spPr>
          <p:txBody>
            <a:bodyPr wrap="square" lIns="0" tIns="0" rIns="0" bIns="0" rtlCol="0"/>
            <a:lstStyle/>
            <a:p>
              <a:endParaRPr sz="1350" dirty="0"/>
            </a:p>
          </p:txBody>
        </p:sp>
        <p:sp>
          <p:nvSpPr>
            <p:cNvPr id="267" name="object 267"/>
            <p:cNvSpPr/>
            <p:nvPr/>
          </p:nvSpPr>
          <p:spPr>
            <a:xfrm>
              <a:off x="538480" y="4071619"/>
              <a:ext cx="2180590" cy="8890"/>
            </a:xfrm>
            <a:custGeom>
              <a:avLst/>
              <a:gdLst/>
              <a:ahLst/>
              <a:cxnLst/>
              <a:rect l="l" t="t" r="r" b="b"/>
              <a:pathLst>
                <a:path w="2180590" h="8889">
                  <a:moveTo>
                    <a:pt x="0" y="0"/>
                  </a:moveTo>
                  <a:lnTo>
                    <a:pt x="2180590" y="0"/>
                  </a:lnTo>
                  <a:lnTo>
                    <a:pt x="2180590" y="8889"/>
                  </a:lnTo>
                  <a:lnTo>
                    <a:pt x="0" y="8889"/>
                  </a:lnTo>
                  <a:lnTo>
                    <a:pt x="0" y="0"/>
                  </a:lnTo>
                  <a:close/>
                </a:path>
              </a:pathLst>
            </a:custGeom>
            <a:solidFill>
              <a:srgbClr val="3B9D3B"/>
            </a:solidFill>
          </p:spPr>
          <p:txBody>
            <a:bodyPr wrap="square" lIns="0" tIns="0" rIns="0" bIns="0" rtlCol="0"/>
            <a:lstStyle/>
            <a:p>
              <a:endParaRPr sz="1350" dirty="0"/>
            </a:p>
          </p:txBody>
        </p:sp>
        <p:sp>
          <p:nvSpPr>
            <p:cNvPr id="268" name="object 268"/>
            <p:cNvSpPr/>
            <p:nvPr/>
          </p:nvSpPr>
          <p:spPr>
            <a:xfrm>
              <a:off x="538480" y="4079239"/>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389C38"/>
            </a:solidFill>
          </p:spPr>
          <p:txBody>
            <a:bodyPr wrap="square" lIns="0" tIns="0" rIns="0" bIns="0" rtlCol="0"/>
            <a:lstStyle/>
            <a:p>
              <a:endParaRPr sz="1350" dirty="0"/>
            </a:p>
          </p:txBody>
        </p:sp>
        <p:sp>
          <p:nvSpPr>
            <p:cNvPr id="269" name="object 269"/>
            <p:cNvSpPr/>
            <p:nvPr/>
          </p:nvSpPr>
          <p:spPr>
            <a:xfrm>
              <a:off x="538480" y="4086859"/>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359A35"/>
            </a:solidFill>
          </p:spPr>
          <p:txBody>
            <a:bodyPr wrap="square" lIns="0" tIns="0" rIns="0" bIns="0" rtlCol="0"/>
            <a:lstStyle/>
            <a:p>
              <a:endParaRPr sz="1350" dirty="0"/>
            </a:p>
          </p:txBody>
        </p:sp>
        <p:sp>
          <p:nvSpPr>
            <p:cNvPr id="270" name="object 270"/>
            <p:cNvSpPr/>
            <p:nvPr/>
          </p:nvSpPr>
          <p:spPr>
            <a:xfrm>
              <a:off x="538480" y="4093209"/>
              <a:ext cx="2180590" cy="8890"/>
            </a:xfrm>
            <a:custGeom>
              <a:avLst/>
              <a:gdLst/>
              <a:ahLst/>
              <a:cxnLst/>
              <a:rect l="l" t="t" r="r" b="b"/>
              <a:pathLst>
                <a:path w="2180590" h="8889">
                  <a:moveTo>
                    <a:pt x="0" y="0"/>
                  </a:moveTo>
                  <a:lnTo>
                    <a:pt x="2180590" y="0"/>
                  </a:lnTo>
                  <a:lnTo>
                    <a:pt x="2180590" y="8889"/>
                  </a:lnTo>
                  <a:lnTo>
                    <a:pt x="0" y="8889"/>
                  </a:lnTo>
                  <a:lnTo>
                    <a:pt x="0" y="0"/>
                  </a:lnTo>
                  <a:close/>
                </a:path>
              </a:pathLst>
            </a:custGeom>
            <a:solidFill>
              <a:srgbClr val="339933"/>
            </a:solidFill>
          </p:spPr>
          <p:txBody>
            <a:bodyPr wrap="square" lIns="0" tIns="0" rIns="0" bIns="0" rtlCol="0"/>
            <a:lstStyle/>
            <a:p>
              <a:endParaRPr sz="1350" dirty="0"/>
            </a:p>
          </p:txBody>
        </p:sp>
        <p:sp>
          <p:nvSpPr>
            <p:cNvPr id="271" name="object 271"/>
            <p:cNvSpPr/>
            <p:nvPr/>
          </p:nvSpPr>
          <p:spPr>
            <a:xfrm>
              <a:off x="538480" y="4100829"/>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309730"/>
            </a:solidFill>
          </p:spPr>
          <p:txBody>
            <a:bodyPr wrap="square" lIns="0" tIns="0" rIns="0" bIns="0" rtlCol="0"/>
            <a:lstStyle/>
            <a:p>
              <a:endParaRPr sz="1350" dirty="0"/>
            </a:p>
          </p:txBody>
        </p:sp>
        <p:sp>
          <p:nvSpPr>
            <p:cNvPr id="272" name="object 272"/>
            <p:cNvSpPr/>
            <p:nvPr/>
          </p:nvSpPr>
          <p:spPr>
            <a:xfrm>
              <a:off x="538480" y="4108449"/>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2D962D"/>
            </a:solidFill>
          </p:spPr>
          <p:txBody>
            <a:bodyPr wrap="square" lIns="0" tIns="0" rIns="0" bIns="0" rtlCol="0"/>
            <a:lstStyle/>
            <a:p>
              <a:endParaRPr sz="1350" dirty="0"/>
            </a:p>
          </p:txBody>
        </p:sp>
        <p:sp>
          <p:nvSpPr>
            <p:cNvPr id="273" name="object 273"/>
            <p:cNvSpPr/>
            <p:nvPr/>
          </p:nvSpPr>
          <p:spPr>
            <a:xfrm>
              <a:off x="538480" y="4116069"/>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2A952A"/>
            </a:solidFill>
          </p:spPr>
          <p:txBody>
            <a:bodyPr wrap="square" lIns="0" tIns="0" rIns="0" bIns="0" rtlCol="0"/>
            <a:lstStyle/>
            <a:p>
              <a:endParaRPr sz="1350" dirty="0"/>
            </a:p>
          </p:txBody>
        </p:sp>
        <p:sp>
          <p:nvSpPr>
            <p:cNvPr id="274" name="object 274"/>
            <p:cNvSpPr/>
            <p:nvPr/>
          </p:nvSpPr>
          <p:spPr>
            <a:xfrm>
              <a:off x="538480" y="4122419"/>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279327"/>
            </a:solidFill>
          </p:spPr>
          <p:txBody>
            <a:bodyPr wrap="square" lIns="0" tIns="0" rIns="0" bIns="0" rtlCol="0"/>
            <a:lstStyle/>
            <a:p>
              <a:endParaRPr sz="1350" dirty="0"/>
            </a:p>
          </p:txBody>
        </p:sp>
        <p:sp>
          <p:nvSpPr>
            <p:cNvPr id="275" name="object 275"/>
            <p:cNvSpPr/>
            <p:nvPr/>
          </p:nvSpPr>
          <p:spPr>
            <a:xfrm>
              <a:off x="538480" y="4130039"/>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249224"/>
            </a:solidFill>
          </p:spPr>
          <p:txBody>
            <a:bodyPr wrap="square" lIns="0" tIns="0" rIns="0" bIns="0" rtlCol="0"/>
            <a:lstStyle/>
            <a:p>
              <a:endParaRPr sz="1350" dirty="0"/>
            </a:p>
          </p:txBody>
        </p:sp>
        <p:sp>
          <p:nvSpPr>
            <p:cNvPr id="276" name="object 276"/>
            <p:cNvSpPr/>
            <p:nvPr/>
          </p:nvSpPr>
          <p:spPr>
            <a:xfrm>
              <a:off x="538480" y="4137659"/>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219021"/>
            </a:solidFill>
          </p:spPr>
          <p:txBody>
            <a:bodyPr wrap="square" lIns="0" tIns="0" rIns="0" bIns="0" rtlCol="0"/>
            <a:lstStyle/>
            <a:p>
              <a:endParaRPr sz="1350" dirty="0"/>
            </a:p>
          </p:txBody>
        </p:sp>
        <p:sp>
          <p:nvSpPr>
            <p:cNvPr id="277" name="object 277"/>
            <p:cNvSpPr/>
            <p:nvPr/>
          </p:nvSpPr>
          <p:spPr>
            <a:xfrm>
              <a:off x="538480" y="4144009"/>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1F8F1F"/>
            </a:solidFill>
          </p:spPr>
          <p:txBody>
            <a:bodyPr wrap="square" lIns="0" tIns="0" rIns="0" bIns="0" rtlCol="0"/>
            <a:lstStyle/>
            <a:p>
              <a:endParaRPr sz="1350" dirty="0"/>
            </a:p>
          </p:txBody>
        </p:sp>
        <p:sp>
          <p:nvSpPr>
            <p:cNvPr id="278" name="object 278"/>
            <p:cNvSpPr/>
            <p:nvPr/>
          </p:nvSpPr>
          <p:spPr>
            <a:xfrm>
              <a:off x="538480" y="4151629"/>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1C8E1C"/>
            </a:solidFill>
          </p:spPr>
          <p:txBody>
            <a:bodyPr wrap="square" lIns="0" tIns="0" rIns="0" bIns="0" rtlCol="0"/>
            <a:lstStyle/>
            <a:p>
              <a:endParaRPr sz="1350" dirty="0"/>
            </a:p>
          </p:txBody>
        </p:sp>
        <p:sp>
          <p:nvSpPr>
            <p:cNvPr id="279" name="object 279"/>
            <p:cNvSpPr/>
            <p:nvPr/>
          </p:nvSpPr>
          <p:spPr>
            <a:xfrm>
              <a:off x="538480" y="4159249"/>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198C19"/>
            </a:solidFill>
          </p:spPr>
          <p:txBody>
            <a:bodyPr wrap="square" lIns="0" tIns="0" rIns="0" bIns="0" rtlCol="0"/>
            <a:lstStyle/>
            <a:p>
              <a:endParaRPr sz="1350" dirty="0"/>
            </a:p>
          </p:txBody>
        </p:sp>
        <p:sp>
          <p:nvSpPr>
            <p:cNvPr id="280" name="object 280"/>
            <p:cNvSpPr/>
            <p:nvPr/>
          </p:nvSpPr>
          <p:spPr>
            <a:xfrm>
              <a:off x="538480" y="4166869"/>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168B16"/>
            </a:solidFill>
          </p:spPr>
          <p:txBody>
            <a:bodyPr wrap="square" lIns="0" tIns="0" rIns="0" bIns="0" rtlCol="0"/>
            <a:lstStyle/>
            <a:p>
              <a:endParaRPr sz="1350" dirty="0"/>
            </a:p>
          </p:txBody>
        </p:sp>
        <p:sp>
          <p:nvSpPr>
            <p:cNvPr id="281" name="object 281"/>
            <p:cNvSpPr/>
            <p:nvPr/>
          </p:nvSpPr>
          <p:spPr>
            <a:xfrm>
              <a:off x="538480" y="4173219"/>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138913"/>
            </a:solidFill>
          </p:spPr>
          <p:txBody>
            <a:bodyPr wrap="square" lIns="0" tIns="0" rIns="0" bIns="0" rtlCol="0"/>
            <a:lstStyle/>
            <a:p>
              <a:endParaRPr sz="1350" dirty="0"/>
            </a:p>
          </p:txBody>
        </p:sp>
        <p:sp>
          <p:nvSpPr>
            <p:cNvPr id="282" name="object 282"/>
            <p:cNvSpPr/>
            <p:nvPr/>
          </p:nvSpPr>
          <p:spPr>
            <a:xfrm>
              <a:off x="538480" y="4180839"/>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108810"/>
            </a:solidFill>
          </p:spPr>
          <p:txBody>
            <a:bodyPr wrap="square" lIns="0" tIns="0" rIns="0" bIns="0" rtlCol="0"/>
            <a:lstStyle/>
            <a:p>
              <a:endParaRPr sz="1350" dirty="0"/>
            </a:p>
          </p:txBody>
        </p:sp>
        <p:sp>
          <p:nvSpPr>
            <p:cNvPr id="283" name="object 283"/>
            <p:cNvSpPr/>
            <p:nvPr/>
          </p:nvSpPr>
          <p:spPr>
            <a:xfrm>
              <a:off x="538480" y="4188459"/>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0E870E"/>
            </a:solidFill>
          </p:spPr>
          <p:txBody>
            <a:bodyPr wrap="square" lIns="0" tIns="0" rIns="0" bIns="0" rtlCol="0"/>
            <a:lstStyle/>
            <a:p>
              <a:endParaRPr sz="1350" dirty="0"/>
            </a:p>
          </p:txBody>
        </p:sp>
        <p:sp>
          <p:nvSpPr>
            <p:cNvPr id="284" name="object 284"/>
            <p:cNvSpPr/>
            <p:nvPr/>
          </p:nvSpPr>
          <p:spPr>
            <a:xfrm>
              <a:off x="538480" y="4194809"/>
              <a:ext cx="2180590" cy="7620"/>
            </a:xfrm>
            <a:custGeom>
              <a:avLst/>
              <a:gdLst/>
              <a:ahLst/>
              <a:cxnLst/>
              <a:rect l="l" t="t" r="r" b="b"/>
              <a:pathLst>
                <a:path w="2180590" h="7620">
                  <a:moveTo>
                    <a:pt x="0" y="0"/>
                  </a:moveTo>
                  <a:lnTo>
                    <a:pt x="2180590" y="0"/>
                  </a:lnTo>
                  <a:lnTo>
                    <a:pt x="2180590" y="7619"/>
                  </a:lnTo>
                  <a:lnTo>
                    <a:pt x="0" y="7619"/>
                  </a:lnTo>
                  <a:lnTo>
                    <a:pt x="0" y="0"/>
                  </a:lnTo>
                  <a:close/>
                </a:path>
              </a:pathLst>
            </a:custGeom>
            <a:solidFill>
              <a:srgbClr val="0B850B"/>
            </a:solidFill>
          </p:spPr>
          <p:txBody>
            <a:bodyPr wrap="square" lIns="0" tIns="0" rIns="0" bIns="0" rtlCol="0"/>
            <a:lstStyle/>
            <a:p>
              <a:endParaRPr sz="1350" dirty="0"/>
            </a:p>
          </p:txBody>
        </p:sp>
        <p:sp>
          <p:nvSpPr>
            <p:cNvPr id="285" name="object 285"/>
            <p:cNvSpPr/>
            <p:nvPr/>
          </p:nvSpPr>
          <p:spPr>
            <a:xfrm>
              <a:off x="538480" y="4202429"/>
              <a:ext cx="2180590" cy="7620"/>
            </a:xfrm>
            <a:custGeom>
              <a:avLst/>
              <a:gdLst/>
              <a:ahLst/>
              <a:cxnLst/>
              <a:rect l="l" t="t" r="r" b="b"/>
              <a:pathLst>
                <a:path w="2180590" h="7620">
                  <a:moveTo>
                    <a:pt x="0" y="0"/>
                  </a:moveTo>
                  <a:lnTo>
                    <a:pt x="2180590" y="0"/>
                  </a:lnTo>
                  <a:lnTo>
                    <a:pt x="2180590" y="7620"/>
                  </a:lnTo>
                  <a:lnTo>
                    <a:pt x="0" y="7620"/>
                  </a:lnTo>
                  <a:lnTo>
                    <a:pt x="0" y="0"/>
                  </a:lnTo>
                  <a:close/>
                </a:path>
              </a:pathLst>
            </a:custGeom>
            <a:solidFill>
              <a:srgbClr val="088408"/>
            </a:solidFill>
          </p:spPr>
          <p:txBody>
            <a:bodyPr wrap="square" lIns="0" tIns="0" rIns="0" bIns="0" rtlCol="0"/>
            <a:lstStyle/>
            <a:p>
              <a:endParaRPr sz="1350" dirty="0"/>
            </a:p>
          </p:txBody>
        </p:sp>
      </p:grpSp>
      <p:sp>
        <p:nvSpPr>
          <p:cNvPr id="286" name="object 286"/>
          <p:cNvSpPr txBox="1"/>
          <p:nvPr/>
        </p:nvSpPr>
        <p:spPr>
          <a:xfrm>
            <a:off x="4919620" y="3015863"/>
            <a:ext cx="1635443" cy="451086"/>
          </a:xfrm>
          <a:prstGeom prst="rect">
            <a:avLst/>
          </a:prstGeom>
          <a:ln w="9344">
            <a:solidFill>
              <a:srgbClr val="2E2A1F"/>
            </a:solidFill>
          </a:ln>
        </p:spPr>
        <p:txBody>
          <a:bodyPr vert="horz" wrap="square" lIns="0" tIns="35243" rIns="0" bIns="0" rtlCol="0">
            <a:spAutoFit/>
          </a:bodyPr>
          <a:lstStyle/>
          <a:p>
            <a:pPr marL="256223" marR="250508" indent="176213">
              <a:spcBef>
                <a:spcPts val="278"/>
              </a:spcBef>
            </a:pPr>
            <a:r>
              <a:rPr sz="1350" spc="-8" smtClean="0">
                <a:solidFill>
                  <a:srgbClr val="2E2A1F"/>
                </a:solidFill>
                <a:latin typeface="Arial"/>
                <a:cs typeface="Arial"/>
              </a:rPr>
              <a:t>Client </a:t>
            </a:r>
            <a:r>
              <a:rPr lang="en-US" sz="1350" spc="-8" smtClean="0">
                <a:solidFill>
                  <a:srgbClr val="2E2A1F"/>
                </a:solidFill>
                <a:latin typeface="Arial"/>
                <a:cs typeface="Arial"/>
              </a:rPr>
              <a:t>Tier  </a:t>
            </a:r>
            <a:r>
              <a:rPr sz="1350" spc="-8" smtClean="0">
                <a:solidFill>
                  <a:srgbClr val="2E2A1F"/>
                </a:solidFill>
                <a:latin typeface="Arial"/>
                <a:cs typeface="Arial"/>
              </a:rPr>
              <a:t>user</a:t>
            </a:r>
            <a:r>
              <a:rPr sz="1350" spc="-41" smtClean="0">
                <a:solidFill>
                  <a:srgbClr val="2E2A1F"/>
                </a:solidFill>
                <a:latin typeface="Arial"/>
                <a:cs typeface="Arial"/>
              </a:rPr>
              <a:t> </a:t>
            </a:r>
            <a:r>
              <a:rPr sz="1350" spc="-4" smtClean="0">
                <a:solidFill>
                  <a:srgbClr val="2E2A1F"/>
                </a:solidFill>
                <a:latin typeface="Arial"/>
                <a:cs typeface="Arial"/>
              </a:rPr>
              <a:t>interfaces</a:t>
            </a:r>
            <a:endParaRPr sz="1350" dirty="0">
              <a:latin typeface="Arial"/>
              <a:cs typeface="Arial"/>
            </a:endParaRPr>
          </a:p>
        </p:txBody>
      </p:sp>
      <p:grpSp>
        <p:nvGrpSpPr>
          <p:cNvPr id="287" name="object 287"/>
          <p:cNvGrpSpPr/>
          <p:nvPr/>
        </p:nvGrpSpPr>
        <p:grpSpPr>
          <a:xfrm>
            <a:off x="7724971" y="3876209"/>
            <a:ext cx="1573054" cy="1333976"/>
            <a:chOff x="4280217" y="4719637"/>
            <a:chExt cx="2097405" cy="1778635"/>
          </a:xfrm>
        </p:grpSpPr>
        <p:sp>
          <p:nvSpPr>
            <p:cNvPr id="288" name="object 288"/>
            <p:cNvSpPr/>
            <p:nvPr/>
          </p:nvSpPr>
          <p:spPr>
            <a:xfrm>
              <a:off x="4283710" y="4723129"/>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FFFF"/>
            </a:solidFill>
          </p:spPr>
          <p:txBody>
            <a:bodyPr wrap="square" lIns="0" tIns="0" rIns="0" bIns="0" rtlCol="0"/>
            <a:lstStyle/>
            <a:p>
              <a:endParaRPr sz="1350" dirty="0"/>
            </a:p>
          </p:txBody>
        </p:sp>
        <p:sp>
          <p:nvSpPr>
            <p:cNvPr id="289" name="object 289"/>
            <p:cNvSpPr/>
            <p:nvPr/>
          </p:nvSpPr>
          <p:spPr>
            <a:xfrm>
              <a:off x="4283709" y="473075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FFFD"/>
            </a:solidFill>
          </p:spPr>
          <p:txBody>
            <a:bodyPr wrap="square" lIns="0" tIns="0" rIns="0" bIns="0" rtlCol="0"/>
            <a:lstStyle/>
            <a:p>
              <a:endParaRPr sz="1350" dirty="0"/>
            </a:p>
          </p:txBody>
        </p:sp>
        <p:sp>
          <p:nvSpPr>
            <p:cNvPr id="290" name="object 290"/>
            <p:cNvSpPr/>
            <p:nvPr/>
          </p:nvSpPr>
          <p:spPr>
            <a:xfrm>
              <a:off x="4283709" y="4737100"/>
              <a:ext cx="2089150" cy="8890"/>
            </a:xfrm>
            <a:custGeom>
              <a:avLst/>
              <a:gdLst/>
              <a:ahLst/>
              <a:cxnLst/>
              <a:rect l="l" t="t" r="r" b="b"/>
              <a:pathLst>
                <a:path w="2089150" h="8889">
                  <a:moveTo>
                    <a:pt x="2089150" y="0"/>
                  </a:moveTo>
                  <a:lnTo>
                    <a:pt x="0" y="0"/>
                  </a:lnTo>
                  <a:lnTo>
                    <a:pt x="0" y="8889"/>
                  </a:lnTo>
                  <a:lnTo>
                    <a:pt x="2089150" y="8889"/>
                  </a:lnTo>
                  <a:lnTo>
                    <a:pt x="2089150" y="0"/>
                  </a:lnTo>
                  <a:close/>
                </a:path>
              </a:pathLst>
            </a:custGeom>
            <a:solidFill>
              <a:srgbClr val="FFFFFC"/>
            </a:solidFill>
          </p:spPr>
          <p:txBody>
            <a:bodyPr wrap="square" lIns="0" tIns="0" rIns="0" bIns="0" rtlCol="0"/>
            <a:lstStyle/>
            <a:p>
              <a:endParaRPr sz="1350" dirty="0"/>
            </a:p>
          </p:txBody>
        </p:sp>
        <p:sp>
          <p:nvSpPr>
            <p:cNvPr id="291" name="object 291"/>
            <p:cNvSpPr/>
            <p:nvPr/>
          </p:nvSpPr>
          <p:spPr>
            <a:xfrm>
              <a:off x="4283709" y="474472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FFFB"/>
            </a:solidFill>
          </p:spPr>
          <p:txBody>
            <a:bodyPr wrap="square" lIns="0" tIns="0" rIns="0" bIns="0" rtlCol="0"/>
            <a:lstStyle/>
            <a:p>
              <a:endParaRPr sz="1350" dirty="0"/>
            </a:p>
          </p:txBody>
        </p:sp>
        <p:sp>
          <p:nvSpPr>
            <p:cNvPr id="292" name="object 292"/>
            <p:cNvSpPr/>
            <p:nvPr/>
          </p:nvSpPr>
          <p:spPr>
            <a:xfrm>
              <a:off x="4283709" y="475234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FFFA"/>
            </a:solidFill>
          </p:spPr>
          <p:txBody>
            <a:bodyPr wrap="square" lIns="0" tIns="0" rIns="0" bIns="0" rtlCol="0"/>
            <a:lstStyle/>
            <a:p>
              <a:endParaRPr sz="1350" dirty="0"/>
            </a:p>
          </p:txBody>
        </p:sp>
        <p:sp>
          <p:nvSpPr>
            <p:cNvPr id="293" name="object 293"/>
            <p:cNvSpPr/>
            <p:nvPr/>
          </p:nvSpPr>
          <p:spPr>
            <a:xfrm>
              <a:off x="4283709" y="4758690"/>
              <a:ext cx="2089150" cy="8890"/>
            </a:xfrm>
            <a:custGeom>
              <a:avLst/>
              <a:gdLst/>
              <a:ahLst/>
              <a:cxnLst/>
              <a:rect l="l" t="t" r="r" b="b"/>
              <a:pathLst>
                <a:path w="2089150" h="8889">
                  <a:moveTo>
                    <a:pt x="2089150" y="0"/>
                  </a:moveTo>
                  <a:lnTo>
                    <a:pt x="0" y="0"/>
                  </a:lnTo>
                  <a:lnTo>
                    <a:pt x="0" y="8890"/>
                  </a:lnTo>
                  <a:lnTo>
                    <a:pt x="2089150" y="8890"/>
                  </a:lnTo>
                  <a:lnTo>
                    <a:pt x="2089150" y="0"/>
                  </a:lnTo>
                  <a:close/>
                </a:path>
              </a:pathLst>
            </a:custGeom>
            <a:solidFill>
              <a:srgbClr val="FFFDF9"/>
            </a:solidFill>
          </p:spPr>
          <p:txBody>
            <a:bodyPr wrap="square" lIns="0" tIns="0" rIns="0" bIns="0" rtlCol="0"/>
            <a:lstStyle/>
            <a:p>
              <a:endParaRPr sz="1350" dirty="0"/>
            </a:p>
          </p:txBody>
        </p:sp>
        <p:sp>
          <p:nvSpPr>
            <p:cNvPr id="294" name="object 294"/>
            <p:cNvSpPr/>
            <p:nvPr/>
          </p:nvSpPr>
          <p:spPr>
            <a:xfrm>
              <a:off x="4283709" y="4766309"/>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FDF8"/>
            </a:solidFill>
          </p:spPr>
          <p:txBody>
            <a:bodyPr wrap="square" lIns="0" tIns="0" rIns="0" bIns="0" rtlCol="0"/>
            <a:lstStyle/>
            <a:p>
              <a:endParaRPr sz="1350" dirty="0"/>
            </a:p>
          </p:txBody>
        </p:sp>
        <p:sp>
          <p:nvSpPr>
            <p:cNvPr id="295" name="object 295"/>
            <p:cNvSpPr/>
            <p:nvPr/>
          </p:nvSpPr>
          <p:spPr>
            <a:xfrm>
              <a:off x="4283709" y="477393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FDF7"/>
            </a:solidFill>
          </p:spPr>
          <p:txBody>
            <a:bodyPr wrap="square" lIns="0" tIns="0" rIns="0" bIns="0" rtlCol="0"/>
            <a:lstStyle/>
            <a:p>
              <a:endParaRPr sz="1350" dirty="0"/>
            </a:p>
          </p:txBody>
        </p:sp>
        <p:sp>
          <p:nvSpPr>
            <p:cNvPr id="296" name="object 296"/>
            <p:cNvSpPr/>
            <p:nvPr/>
          </p:nvSpPr>
          <p:spPr>
            <a:xfrm>
              <a:off x="4283709" y="4780280"/>
              <a:ext cx="2089150" cy="8890"/>
            </a:xfrm>
            <a:custGeom>
              <a:avLst/>
              <a:gdLst/>
              <a:ahLst/>
              <a:cxnLst/>
              <a:rect l="l" t="t" r="r" b="b"/>
              <a:pathLst>
                <a:path w="2089150" h="8889">
                  <a:moveTo>
                    <a:pt x="2089150" y="0"/>
                  </a:moveTo>
                  <a:lnTo>
                    <a:pt x="0" y="0"/>
                  </a:lnTo>
                  <a:lnTo>
                    <a:pt x="0" y="8890"/>
                  </a:lnTo>
                  <a:lnTo>
                    <a:pt x="2089150" y="8890"/>
                  </a:lnTo>
                  <a:lnTo>
                    <a:pt x="2089150" y="0"/>
                  </a:lnTo>
                  <a:close/>
                </a:path>
              </a:pathLst>
            </a:custGeom>
            <a:solidFill>
              <a:srgbClr val="FFFDF6"/>
            </a:solidFill>
          </p:spPr>
          <p:txBody>
            <a:bodyPr wrap="square" lIns="0" tIns="0" rIns="0" bIns="0" rtlCol="0"/>
            <a:lstStyle/>
            <a:p>
              <a:endParaRPr sz="1350" dirty="0"/>
            </a:p>
          </p:txBody>
        </p:sp>
        <p:sp>
          <p:nvSpPr>
            <p:cNvPr id="297" name="object 297"/>
            <p:cNvSpPr/>
            <p:nvPr/>
          </p:nvSpPr>
          <p:spPr>
            <a:xfrm>
              <a:off x="4283709" y="478790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FDF5"/>
            </a:solidFill>
          </p:spPr>
          <p:txBody>
            <a:bodyPr wrap="square" lIns="0" tIns="0" rIns="0" bIns="0" rtlCol="0"/>
            <a:lstStyle/>
            <a:p>
              <a:endParaRPr sz="1350" dirty="0"/>
            </a:p>
          </p:txBody>
        </p:sp>
        <p:sp>
          <p:nvSpPr>
            <p:cNvPr id="298" name="object 298"/>
            <p:cNvSpPr/>
            <p:nvPr/>
          </p:nvSpPr>
          <p:spPr>
            <a:xfrm>
              <a:off x="4283709" y="4795519"/>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FCF4"/>
            </a:solidFill>
          </p:spPr>
          <p:txBody>
            <a:bodyPr wrap="square" lIns="0" tIns="0" rIns="0" bIns="0" rtlCol="0"/>
            <a:lstStyle/>
            <a:p>
              <a:endParaRPr sz="1350" dirty="0"/>
            </a:p>
          </p:txBody>
        </p:sp>
        <p:sp>
          <p:nvSpPr>
            <p:cNvPr id="299" name="object 299"/>
            <p:cNvSpPr/>
            <p:nvPr/>
          </p:nvSpPr>
          <p:spPr>
            <a:xfrm>
              <a:off x="4283709" y="4801869"/>
              <a:ext cx="2089150" cy="8890"/>
            </a:xfrm>
            <a:custGeom>
              <a:avLst/>
              <a:gdLst/>
              <a:ahLst/>
              <a:cxnLst/>
              <a:rect l="l" t="t" r="r" b="b"/>
              <a:pathLst>
                <a:path w="2089150" h="8889">
                  <a:moveTo>
                    <a:pt x="2089150" y="0"/>
                  </a:moveTo>
                  <a:lnTo>
                    <a:pt x="0" y="0"/>
                  </a:lnTo>
                  <a:lnTo>
                    <a:pt x="0" y="8889"/>
                  </a:lnTo>
                  <a:lnTo>
                    <a:pt x="2089150" y="8889"/>
                  </a:lnTo>
                  <a:lnTo>
                    <a:pt x="2089150" y="0"/>
                  </a:lnTo>
                  <a:close/>
                </a:path>
              </a:pathLst>
            </a:custGeom>
            <a:solidFill>
              <a:srgbClr val="FFFCF3"/>
            </a:solidFill>
          </p:spPr>
          <p:txBody>
            <a:bodyPr wrap="square" lIns="0" tIns="0" rIns="0" bIns="0" rtlCol="0"/>
            <a:lstStyle/>
            <a:p>
              <a:endParaRPr sz="1350" dirty="0"/>
            </a:p>
          </p:txBody>
        </p:sp>
        <p:sp>
          <p:nvSpPr>
            <p:cNvPr id="300" name="object 300"/>
            <p:cNvSpPr/>
            <p:nvPr/>
          </p:nvSpPr>
          <p:spPr>
            <a:xfrm>
              <a:off x="4283709" y="4809489"/>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FCF2"/>
            </a:solidFill>
          </p:spPr>
          <p:txBody>
            <a:bodyPr wrap="square" lIns="0" tIns="0" rIns="0" bIns="0" rtlCol="0"/>
            <a:lstStyle/>
            <a:p>
              <a:endParaRPr sz="1350" dirty="0"/>
            </a:p>
          </p:txBody>
        </p:sp>
        <p:sp>
          <p:nvSpPr>
            <p:cNvPr id="301" name="object 301"/>
            <p:cNvSpPr/>
            <p:nvPr/>
          </p:nvSpPr>
          <p:spPr>
            <a:xfrm>
              <a:off x="4283709" y="481711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FCF1"/>
            </a:solidFill>
          </p:spPr>
          <p:txBody>
            <a:bodyPr wrap="square" lIns="0" tIns="0" rIns="0" bIns="0" rtlCol="0"/>
            <a:lstStyle/>
            <a:p>
              <a:endParaRPr sz="1350" dirty="0"/>
            </a:p>
          </p:txBody>
        </p:sp>
        <p:sp>
          <p:nvSpPr>
            <p:cNvPr id="302" name="object 302"/>
            <p:cNvSpPr/>
            <p:nvPr/>
          </p:nvSpPr>
          <p:spPr>
            <a:xfrm>
              <a:off x="4283709" y="4823460"/>
              <a:ext cx="2089150" cy="8890"/>
            </a:xfrm>
            <a:custGeom>
              <a:avLst/>
              <a:gdLst/>
              <a:ahLst/>
              <a:cxnLst/>
              <a:rect l="l" t="t" r="r" b="b"/>
              <a:pathLst>
                <a:path w="2089150" h="8889">
                  <a:moveTo>
                    <a:pt x="2089150" y="0"/>
                  </a:moveTo>
                  <a:lnTo>
                    <a:pt x="0" y="0"/>
                  </a:lnTo>
                  <a:lnTo>
                    <a:pt x="0" y="8889"/>
                  </a:lnTo>
                  <a:lnTo>
                    <a:pt x="2089150" y="8889"/>
                  </a:lnTo>
                  <a:lnTo>
                    <a:pt x="2089150" y="0"/>
                  </a:lnTo>
                  <a:close/>
                </a:path>
              </a:pathLst>
            </a:custGeom>
            <a:solidFill>
              <a:srgbClr val="FFFCF0"/>
            </a:solidFill>
          </p:spPr>
          <p:txBody>
            <a:bodyPr wrap="square" lIns="0" tIns="0" rIns="0" bIns="0" rtlCol="0"/>
            <a:lstStyle/>
            <a:p>
              <a:endParaRPr sz="1350" dirty="0"/>
            </a:p>
          </p:txBody>
        </p:sp>
        <p:sp>
          <p:nvSpPr>
            <p:cNvPr id="303" name="object 303"/>
            <p:cNvSpPr/>
            <p:nvPr/>
          </p:nvSpPr>
          <p:spPr>
            <a:xfrm>
              <a:off x="4283709" y="4831079"/>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FBEF"/>
            </a:solidFill>
          </p:spPr>
          <p:txBody>
            <a:bodyPr wrap="square" lIns="0" tIns="0" rIns="0" bIns="0" rtlCol="0"/>
            <a:lstStyle/>
            <a:p>
              <a:endParaRPr sz="1350" dirty="0"/>
            </a:p>
          </p:txBody>
        </p:sp>
        <p:sp>
          <p:nvSpPr>
            <p:cNvPr id="304" name="object 304"/>
            <p:cNvSpPr/>
            <p:nvPr/>
          </p:nvSpPr>
          <p:spPr>
            <a:xfrm>
              <a:off x="4283709" y="483870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FBEE"/>
            </a:solidFill>
          </p:spPr>
          <p:txBody>
            <a:bodyPr wrap="square" lIns="0" tIns="0" rIns="0" bIns="0" rtlCol="0"/>
            <a:lstStyle/>
            <a:p>
              <a:endParaRPr sz="1350" dirty="0"/>
            </a:p>
          </p:txBody>
        </p:sp>
        <p:sp>
          <p:nvSpPr>
            <p:cNvPr id="305" name="object 305"/>
            <p:cNvSpPr/>
            <p:nvPr/>
          </p:nvSpPr>
          <p:spPr>
            <a:xfrm>
              <a:off x="4283709" y="4845050"/>
              <a:ext cx="2089150" cy="8890"/>
            </a:xfrm>
            <a:custGeom>
              <a:avLst/>
              <a:gdLst/>
              <a:ahLst/>
              <a:cxnLst/>
              <a:rect l="l" t="t" r="r" b="b"/>
              <a:pathLst>
                <a:path w="2089150" h="8889">
                  <a:moveTo>
                    <a:pt x="2089150" y="0"/>
                  </a:moveTo>
                  <a:lnTo>
                    <a:pt x="0" y="0"/>
                  </a:lnTo>
                  <a:lnTo>
                    <a:pt x="0" y="8889"/>
                  </a:lnTo>
                  <a:lnTo>
                    <a:pt x="2089150" y="8889"/>
                  </a:lnTo>
                  <a:lnTo>
                    <a:pt x="2089150" y="0"/>
                  </a:lnTo>
                  <a:close/>
                </a:path>
              </a:pathLst>
            </a:custGeom>
            <a:solidFill>
              <a:srgbClr val="FFFBED"/>
            </a:solidFill>
          </p:spPr>
          <p:txBody>
            <a:bodyPr wrap="square" lIns="0" tIns="0" rIns="0" bIns="0" rtlCol="0"/>
            <a:lstStyle/>
            <a:p>
              <a:endParaRPr sz="1350" dirty="0"/>
            </a:p>
          </p:txBody>
        </p:sp>
        <p:sp>
          <p:nvSpPr>
            <p:cNvPr id="306" name="object 306"/>
            <p:cNvSpPr/>
            <p:nvPr/>
          </p:nvSpPr>
          <p:spPr>
            <a:xfrm>
              <a:off x="4283709" y="485267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FBEC"/>
            </a:solidFill>
          </p:spPr>
          <p:txBody>
            <a:bodyPr wrap="square" lIns="0" tIns="0" rIns="0" bIns="0" rtlCol="0"/>
            <a:lstStyle/>
            <a:p>
              <a:endParaRPr sz="1350" dirty="0"/>
            </a:p>
          </p:txBody>
        </p:sp>
        <p:sp>
          <p:nvSpPr>
            <p:cNvPr id="307" name="object 307"/>
            <p:cNvSpPr/>
            <p:nvPr/>
          </p:nvSpPr>
          <p:spPr>
            <a:xfrm>
              <a:off x="4283709" y="4860289"/>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FBEB"/>
            </a:solidFill>
          </p:spPr>
          <p:txBody>
            <a:bodyPr wrap="square" lIns="0" tIns="0" rIns="0" bIns="0" rtlCol="0"/>
            <a:lstStyle/>
            <a:p>
              <a:endParaRPr sz="1350" dirty="0"/>
            </a:p>
          </p:txBody>
        </p:sp>
        <p:sp>
          <p:nvSpPr>
            <p:cNvPr id="308" name="object 308"/>
            <p:cNvSpPr/>
            <p:nvPr/>
          </p:nvSpPr>
          <p:spPr>
            <a:xfrm>
              <a:off x="4283709" y="4866639"/>
              <a:ext cx="2089150" cy="8890"/>
            </a:xfrm>
            <a:custGeom>
              <a:avLst/>
              <a:gdLst/>
              <a:ahLst/>
              <a:cxnLst/>
              <a:rect l="l" t="t" r="r" b="b"/>
              <a:pathLst>
                <a:path w="2089150" h="8889">
                  <a:moveTo>
                    <a:pt x="2089150" y="0"/>
                  </a:moveTo>
                  <a:lnTo>
                    <a:pt x="0" y="0"/>
                  </a:lnTo>
                  <a:lnTo>
                    <a:pt x="0" y="8890"/>
                  </a:lnTo>
                  <a:lnTo>
                    <a:pt x="2089150" y="8890"/>
                  </a:lnTo>
                  <a:lnTo>
                    <a:pt x="2089150" y="0"/>
                  </a:lnTo>
                  <a:close/>
                </a:path>
              </a:pathLst>
            </a:custGeom>
            <a:solidFill>
              <a:srgbClr val="FFFAEA"/>
            </a:solidFill>
          </p:spPr>
          <p:txBody>
            <a:bodyPr wrap="square" lIns="0" tIns="0" rIns="0" bIns="0" rtlCol="0"/>
            <a:lstStyle/>
            <a:p>
              <a:endParaRPr sz="1350" dirty="0"/>
            </a:p>
          </p:txBody>
        </p:sp>
        <p:sp>
          <p:nvSpPr>
            <p:cNvPr id="309" name="object 309"/>
            <p:cNvSpPr/>
            <p:nvPr/>
          </p:nvSpPr>
          <p:spPr>
            <a:xfrm>
              <a:off x="4283709" y="487426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FAE9"/>
            </a:solidFill>
          </p:spPr>
          <p:txBody>
            <a:bodyPr wrap="square" lIns="0" tIns="0" rIns="0" bIns="0" rtlCol="0"/>
            <a:lstStyle/>
            <a:p>
              <a:endParaRPr sz="1350" dirty="0"/>
            </a:p>
          </p:txBody>
        </p:sp>
        <p:sp>
          <p:nvSpPr>
            <p:cNvPr id="310" name="object 310"/>
            <p:cNvSpPr/>
            <p:nvPr/>
          </p:nvSpPr>
          <p:spPr>
            <a:xfrm>
              <a:off x="4283709" y="4881879"/>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FAE8"/>
            </a:solidFill>
          </p:spPr>
          <p:txBody>
            <a:bodyPr wrap="square" lIns="0" tIns="0" rIns="0" bIns="0" rtlCol="0"/>
            <a:lstStyle/>
            <a:p>
              <a:endParaRPr sz="1350" dirty="0"/>
            </a:p>
          </p:txBody>
        </p:sp>
        <p:sp>
          <p:nvSpPr>
            <p:cNvPr id="311" name="object 311"/>
            <p:cNvSpPr/>
            <p:nvPr/>
          </p:nvSpPr>
          <p:spPr>
            <a:xfrm>
              <a:off x="4283709" y="4888229"/>
              <a:ext cx="2089150" cy="8890"/>
            </a:xfrm>
            <a:custGeom>
              <a:avLst/>
              <a:gdLst/>
              <a:ahLst/>
              <a:cxnLst/>
              <a:rect l="l" t="t" r="r" b="b"/>
              <a:pathLst>
                <a:path w="2089150" h="8889">
                  <a:moveTo>
                    <a:pt x="2089150" y="0"/>
                  </a:moveTo>
                  <a:lnTo>
                    <a:pt x="0" y="0"/>
                  </a:lnTo>
                  <a:lnTo>
                    <a:pt x="0" y="8890"/>
                  </a:lnTo>
                  <a:lnTo>
                    <a:pt x="2089150" y="8890"/>
                  </a:lnTo>
                  <a:lnTo>
                    <a:pt x="2089150" y="0"/>
                  </a:lnTo>
                  <a:close/>
                </a:path>
              </a:pathLst>
            </a:custGeom>
            <a:solidFill>
              <a:srgbClr val="FFFAE7"/>
            </a:solidFill>
          </p:spPr>
          <p:txBody>
            <a:bodyPr wrap="square" lIns="0" tIns="0" rIns="0" bIns="0" rtlCol="0"/>
            <a:lstStyle/>
            <a:p>
              <a:endParaRPr sz="1350" dirty="0"/>
            </a:p>
          </p:txBody>
        </p:sp>
        <p:sp>
          <p:nvSpPr>
            <p:cNvPr id="312" name="object 312"/>
            <p:cNvSpPr/>
            <p:nvPr/>
          </p:nvSpPr>
          <p:spPr>
            <a:xfrm>
              <a:off x="4283709" y="489585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FAE6"/>
            </a:solidFill>
          </p:spPr>
          <p:txBody>
            <a:bodyPr wrap="square" lIns="0" tIns="0" rIns="0" bIns="0" rtlCol="0"/>
            <a:lstStyle/>
            <a:p>
              <a:endParaRPr sz="1350" dirty="0"/>
            </a:p>
          </p:txBody>
        </p:sp>
        <p:sp>
          <p:nvSpPr>
            <p:cNvPr id="313" name="object 313"/>
            <p:cNvSpPr/>
            <p:nvPr/>
          </p:nvSpPr>
          <p:spPr>
            <a:xfrm>
              <a:off x="4283709" y="490347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F9E5"/>
            </a:solidFill>
          </p:spPr>
          <p:txBody>
            <a:bodyPr wrap="square" lIns="0" tIns="0" rIns="0" bIns="0" rtlCol="0"/>
            <a:lstStyle/>
            <a:p>
              <a:endParaRPr sz="1350" dirty="0"/>
            </a:p>
          </p:txBody>
        </p:sp>
        <p:sp>
          <p:nvSpPr>
            <p:cNvPr id="314" name="object 314"/>
            <p:cNvSpPr/>
            <p:nvPr/>
          </p:nvSpPr>
          <p:spPr>
            <a:xfrm>
              <a:off x="4283709" y="4909820"/>
              <a:ext cx="2089150" cy="8890"/>
            </a:xfrm>
            <a:custGeom>
              <a:avLst/>
              <a:gdLst/>
              <a:ahLst/>
              <a:cxnLst/>
              <a:rect l="l" t="t" r="r" b="b"/>
              <a:pathLst>
                <a:path w="2089150" h="8889">
                  <a:moveTo>
                    <a:pt x="2089150" y="0"/>
                  </a:moveTo>
                  <a:lnTo>
                    <a:pt x="0" y="0"/>
                  </a:lnTo>
                  <a:lnTo>
                    <a:pt x="0" y="8889"/>
                  </a:lnTo>
                  <a:lnTo>
                    <a:pt x="2089150" y="8889"/>
                  </a:lnTo>
                  <a:lnTo>
                    <a:pt x="2089150" y="0"/>
                  </a:lnTo>
                  <a:close/>
                </a:path>
              </a:pathLst>
            </a:custGeom>
            <a:solidFill>
              <a:srgbClr val="FFF9E4"/>
            </a:solidFill>
          </p:spPr>
          <p:txBody>
            <a:bodyPr wrap="square" lIns="0" tIns="0" rIns="0" bIns="0" rtlCol="0"/>
            <a:lstStyle/>
            <a:p>
              <a:endParaRPr sz="1350" dirty="0"/>
            </a:p>
          </p:txBody>
        </p:sp>
        <p:sp>
          <p:nvSpPr>
            <p:cNvPr id="315" name="object 315"/>
            <p:cNvSpPr/>
            <p:nvPr/>
          </p:nvSpPr>
          <p:spPr>
            <a:xfrm>
              <a:off x="4283709" y="4917439"/>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F9E3"/>
            </a:solidFill>
          </p:spPr>
          <p:txBody>
            <a:bodyPr wrap="square" lIns="0" tIns="0" rIns="0" bIns="0" rtlCol="0"/>
            <a:lstStyle/>
            <a:p>
              <a:endParaRPr sz="1350" dirty="0"/>
            </a:p>
          </p:txBody>
        </p:sp>
        <p:sp>
          <p:nvSpPr>
            <p:cNvPr id="316" name="object 316"/>
            <p:cNvSpPr/>
            <p:nvPr/>
          </p:nvSpPr>
          <p:spPr>
            <a:xfrm>
              <a:off x="4283709" y="4925059"/>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F9E2"/>
            </a:solidFill>
          </p:spPr>
          <p:txBody>
            <a:bodyPr wrap="square" lIns="0" tIns="0" rIns="0" bIns="0" rtlCol="0"/>
            <a:lstStyle/>
            <a:p>
              <a:endParaRPr sz="1350" dirty="0"/>
            </a:p>
          </p:txBody>
        </p:sp>
        <p:sp>
          <p:nvSpPr>
            <p:cNvPr id="317" name="object 317"/>
            <p:cNvSpPr/>
            <p:nvPr/>
          </p:nvSpPr>
          <p:spPr>
            <a:xfrm>
              <a:off x="4283709" y="4931409"/>
              <a:ext cx="2089150" cy="8890"/>
            </a:xfrm>
            <a:custGeom>
              <a:avLst/>
              <a:gdLst/>
              <a:ahLst/>
              <a:cxnLst/>
              <a:rect l="l" t="t" r="r" b="b"/>
              <a:pathLst>
                <a:path w="2089150" h="8889">
                  <a:moveTo>
                    <a:pt x="2089150" y="0"/>
                  </a:moveTo>
                  <a:lnTo>
                    <a:pt x="0" y="0"/>
                  </a:lnTo>
                  <a:lnTo>
                    <a:pt x="0" y="8889"/>
                  </a:lnTo>
                  <a:lnTo>
                    <a:pt x="2089150" y="8889"/>
                  </a:lnTo>
                  <a:lnTo>
                    <a:pt x="2089150" y="0"/>
                  </a:lnTo>
                  <a:close/>
                </a:path>
              </a:pathLst>
            </a:custGeom>
            <a:solidFill>
              <a:srgbClr val="FFF9E1"/>
            </a:solidFill>
          </p:spPr>
          <p:txBody>
            <a:bodyPr wrap="square" lIns="0" tIns="0" rIns="0" bIns="0" rtlCol="0"/>
            <a:lstStyle/>
            <a:p>
              <a:endParaRPr sz="1350" dirty="0"/>
            </a:p>
          </p:txBody>
        </p:sp>
        <p:sp>
          <p:nvSpPr>
            <p:cNvPr id="318" name="object 318"/>
            <p:cNvSpPr/>
            <p:nvPr/>
          </p:nvSpPr>
          <p:spPr>
            <a:xfrm>
              <a:off x="4283709" y="4939029"/>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F8E0"/>
            </a:solidFill>
          </p:spPr>
          <p:txBody>
            <a:bodyPr wrap="square" lIns="0" tIns="0" rIns="0" bIns="0" rtlCol="0"/>
            <a:lstStyle/>
            <a:p>
              <a:endParaRPr sz="1350" dirty="0"/>
            </a:p>
          </p:txBody>
        </p:sp>
        <p:sp>
          <p:nvSpPr>
            <p:cNvPr id="319" name="object 319"/>
            <p:cNvSpPr/>
            <p:nvPr/>
          </p:nvSpPr>
          <p:spPr>
            <a:xfrm>
              <a:off x="4283709" y="494665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F8DE"/>
            </a:solidFill>
          </p:spPr>
          <p:txBody>
            <a:bodyPr wrap="square" lIns="0" tIns="0" rIns="0" bIns="0" rtlCol="0"/>
            <a:lstStyle/>
            <a:p>
              <a:endParaRPr sz="1350" dirty="0"/>
            </a:p>
          </p:txBody>
        </p:sp>
        <p:sp>
          <p:nvSpPr>
            <p:cNvPr id="320" name="object 320"/>
            <p:cNvSpPr/>
            <p:nvPr/>
          </p:nvSpPr>
          <p:spPr>
            <a:xfrm>
              <a:off x="4283709" y="4953000"/>
              <a:ext cx="2089150" cy="8890"/>
            </a:xfrm>
            <a:custGeom>
              <a:avLst/>
              <a:gdLst/>
              <a:ahLst/>
              <a:cxnLst/>
              <a:rect l="l" t="t" r="r" b="b"/>
              <a:pathLst>
                <a:path w="2089150" h="8889">
                  <a:moveTo>
                    <a:pt x="2089150" y="0"/>
                  </a:moveTo>
                  <a:lnTo>
                    <a:pt x="0" y="0"/>
                  </a:lnTo>
                  <a:lnTo>
                    <a:pt x="0" y="8889"/>
                  </a:lnTo>
                  <a:lnTo>
                    <a:pt x="2089150" y="8889"/>
                  </a:lnTo>
                  <a:lnTo>
                    <a:pt x="2089150" y="0"/>
                  </a:lnTo>
                  <a:close/>
                </a:path>
              </a:pathLst>
            </a:custGeom>
            <a:solidFill>
              <a:srgbClr val="FFF8DD"/>
            </a:solidFill>
          </p:spPr>
          <p:txBody>
            <a:bodyPr wrap="square" lIns="0" tIns="0" rIns="0" bIns="0" rtlCol="0"/>
            <a:lstStyle/>
            <a:p>
              <a:endParaRPr sz="1350" dirty="0"/>
            </a:p>
          </p:txBody>
        </p:sp>
        <p:sp>
          <p:nvSpPr>
            <p:cNvPr id="321" name="object 321"/>
            <p:cNvSpPr/>
            <p:nvPr/>
          </p:nvSpPr>
          <p:spPr>
            <a:xfrm>
              <a:off x="4283709" y="496062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F8DC"/>
            </a:solidFill>
          </p:spPr>
          <p:txBody>
            <a:bodyPr wrap="square" lIns="0" tIns="0" rIns="0" bIns="0" rtlCol="0"/>
            <a:lstStyle/>
            <a:p>
              <a:endParaRPr sz="1350" dirty="0"/>
            </a:p>
          </p:txBody>
        </p:sp>
        <p:sp>
          <p:nvSpPr>
            <p:cNvPr id="322" name="object 322"/>
            <p:cNvSpPr/>
            <p:nvPr/>
          </p:nvSpPr>
          <p:spPr>
            <a:xfrm>
              <a:off x="4283709" y="496824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F7DB"/>
            </a:solidFill>
          </p:spPr>
          <p:txBody>
            <a:bodyPr wrap="square" lIns="0" tIns="0" rIns="0" bIns="0" rtlCol="0"/>
            <a:lstStyle/>
            <a:p>
              <a:endParaRPr sz="1350" dirty="0"/>
            </a:p>
          </p:txBody>
        </p:sp>
        <p:sp>
          <p:nvSpPr>
            <p:cNvPr id="323" name="object 323"/>
            <p:cNvSpPr/>
            <p:nvPr/>
          </p:nvSpPr>
          <p:spPr>
            <a:xfrm>
              <a:off x="4283709" y="4974590"/>
              <a:ext cx="2089150" cy="8890"/>
            </a:xfrm>
            <a:custGeom>
              <a:avLst/>
              <a:gdLst/>
              <a:ahLst/>
              <a:cxnLst/>
              <a:rect l="l" t="t" r="r" b="b"/>
              <a:pathLst>
                <a:path w="2089150" h="8889">
                  <a:moveTo>
                    <a:pt x="2089150" y="0"/>
                  </a:moveTo>
                  <a:lnTo>
                    <a:pt x="0" y="0"/>
                  </a:lnTo>
                  <a:lnTo>
                    <a:pt x="0" y="8890"/>
                  </a:lnTo>
                  <a:lnTo>
                    <a:pt x="2089150" y="8890"/>
                  </a:lnTo>
                  <a:lnTo>
                    <a:pt x="2089150" y="0"/>
                  </a:lnTo>
                  <a:close/>
                </a:path>
              </a:pathLst>
            </a:custGeom>
            <a:solidFill>
              <a:srgbClr val="FFF7DA"/>
            </a:solidFill>
          </p:spPr>
          <p:txBody>
            <a:bodyPr wrap="square" lIns="0" tIns="0" rIns="0" bIns="0" rtlCol="0"/>
            <a:lstStyle/>
            <a:p>
              <a:endParaRPr sz="1350" dirty="0"/>
            </a:p>
          </p:txBody>
        </p:sp>
        <p:sp>
          <p:nvSpPr>
            <p:cNvPr id="324" name="object 324"/>
            <p:cNvSpPr/>
            <p:nvPr/>
          </p:nvSpPr>
          <p:spPr>
            <a:xfrm>
              <a:off x="4283709" y="4982209"/>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F7D9"/>
            </a:solidFill>
          </p:spPr>
          <p:txBody>
            <a:bodyPr wrap="square" lIns="0" tIns="0" rIns="0" bIns="0" rtlCol="0"/>
            <a:lstStyle/>
            <a:p>
              <a:endParaRPr sz="1350" dirty="0"/>
            </a:p>
          </p:txBody>
        </p:sp>
        <p:sp>
          <p:nvSpPr>
            <p:cNvPr id="325" name="object 325"/>
            <p:cNvSpPr/>
            <p:nvPr/>
          </p:nvSpPr>
          <p:spPr>
            <a:xfrm>
              <a:off x="4283709" y="4989829"/>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F7D8"/>
            </a:solidFill>
          </p:spPr>
          <p:txBody>
            <a:bodyPr wrap="square" lIns="0" tIns="0" rIns="0" bIns="0" rtlCol="0"/>
            <a:lstStyle/>
            <a:p>
              <a:endParaRPr sz="1350" dirty="0"/>
            </a:p>
          </p:txBody>
        </p:sp>
        <p:sp>
          <p:nvSpPr>
            <p:cNvPr id="326" name="object 326"/>
            <p:cNvSpPr/>
            <p:nvPr/>
          </p:nvSpPr>
          <p:spPr>
            <a:xfrm>
              <a:off x="4283709" y="4996179"/>
              <a:ext cx="2089150" cy="8890"/>
            </a:xfrm>
            <a:custGeom>
              <a:avLst/>
              <a:gdLst/>
              <a:ahLst/>
              <a:cxnLst/>
              <a:rect l="l" t="t" r="r" b="b"/>
              <a:pathLst>
                <a:path w="2089150" h="8889">
                  <a:moveTo>
                    <a:pt x="2089150" y="0"/>
                  </a:moveTo>
                  <a:lnTo>
                    <a:pt x="0" y="0"/>
                  </a:lnTo>
                  <a:lnTo>
                    <a:pt x="0" y="8890"/>
                  </a:lnTo>
                  <a:lnTo>
                    <a:pt x="2089150" y="8890"/>
                  </a:lnTo>
                  <a:lnTo>
                    <a:pt x="2089150" y="0"/>
                  </a:lnTo>
                  <a:close/>
                </a:path>
              </a:pathLst>
            </a:custGeom>
            <a:solidFill>
              <a:srgbClr val="FFF7D7"/>
            </a:solidFill>
          </p:spPr>
          <p:txBody>
            <a:bodyPr wrap="square" lIns="0" tIns="0" rIns="0" bIns="0" rtlCol="0"/>
            <a:lstStyle/>
            <a:p>
              <a:endParaRPr sz="1350" dirty="0"/>
            </a:p>
          </p:txBody>
        </p:sp>
        <p:sp>
          <p:nvSpPr>
            <p:cNvPr id="327" name="object 327"/>
            <p:cNvSpPr/>
            <p:nvPr/>
          </p:nvSpPr>
          <p:spPr>
            <a:xfrm>
              <a:off x="4283709" y="500380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F6D6"/>
            </a:solidFill>
          </p:spPr>
          <p:txBody>
            <a:bodyPr wrap="square" lIns="0" tIns="0" rIns="0" bIns="0" rtlCol="0"/>
            <a:lstStyle/>
            <a:p>
              <a:endParaRPr sz="1350" dirty="0"/>
            </a:p>
          </p:txBody>
        </p:sp>
        <p:sp>
          <p:nvSpPr>
            <p:cNvPr id="328" name="object 328"/>
            <p:cNvSpPr/>
            <p:nvPr/>
          </p:nvSpPr>
          <p:spPr>
            <a:xfrm>
              <a:off x="4283709" y="501142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F6D5"/>
            </a:solidFill>
          </p:spPr>
          <p:txBody>
            <a:bodyPr wrap="square" lIns="0" tIns="0" rIns="0" bIns="0" rtlCol="0"/>
            <a:lstStyle/>
            <a:p>
              <a:endParaRPr sz="1350" dirty="0"/>
            </a:p>
          </p:txBody>
        </p:sp>
        <p:sp>
          <p:nvSpPr>
            <p:cNvPr id="329" name="object 329"/>
            <p:cNvSpPr/>
            <p:nvPr/>
          </p:nvSpPr>
          <p:spPr>
            <a:xfrm>
              <a:off x="4283709" y="5017770"/>
              <a:ext cx="2089150" cy="8890"/>
            </a:xfrm>
            <a:custGeom>
              <a:avLst/>
              <a:gdLst/>
              <a:ahLst/>
              <a:cxnLst/>
              <a:rect l="l" t="t" r="r" b="b"/>
              <a:pathLst>
                <a:path w="2089150" h="8889">
                  <a:moveTo>
                    <a:pt x="2089150" y="0"/>
                  </a:moveTo>
                  <a:lnTo>
                    <a:pt x="0" y="0"/>
                  </a:lnTo>
                  <a:lnTo>
                    <a:pt x="0" y="8889"/>
                  </a:lnTo>
                  <a:lnTo>
                    <a:pt x="2089150" y="8889"/>
                  </a:lnTo>
                  <a:lnTo>
                    <a:pt x="2089150" y="0"/>
                  </a:lnTo>
                  <a:close/>
                </a:path>
              </a:pathLst>
            </a:custGeom>
            <a:solidFill>
              <a:srgbClr val="FFF6D4"/>
            </a:solidFill>
          </p:spPr>
          <p:txBody>
            <a:bodyPr wrap="square" lIns="0" tIns="0" rIns="0" bIns="0" rtlCol="0"/>
            <a:lstStyle/>
            <a:p>
              <a:endParaRPr sz="1350" dirty="0"/>
            </a:p>
          </p:txBody>
        </p:sp>
        <p:sp>
          <p:nvSpPr>
            <p:cNvPr id="330" name="object 330"/>
            <p:cNvSpPr/>
            <p:nvPr/>
          </p:nvSpPr>
          <p:spPr>
            <a:xfrm>
              <a:off x="4283709" y="502539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F6D3"/>
            </a:solidFill>
          </p:spPr>
          <p:txBody>
            <a:bodyPr wrap="square" lIns="0" tIns="0" rIns="0" bIns="0" rtlCol="0"/>
            <a:lstStyle/>
            <a:p>
              <a:endParaRPr sz="1350" dirty="0"/>
            </a:p>
          </p:txBody>
        </p:sp>
        <p:sp>
          <p:nvSpPr>
            <p:cNvPr id="331" name="object 331"/>
            <p:cNvSpPr/>
            <p:nvPr/>
          </p:nvSpPr>
          <p:spPr>
            <a:xfrm>
              <a:off x="4283709" y="5033009"/>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F6D2"/>
            </a:solidFill>
          </p:spPr>
          <p:txBody>
            <a:bodyPr wrap="square" lIns="0" tIns="0" rIns="0" bIns="0" rtlCol="0"/>
            <a:lstStyle/>
            <a:p>
              <a:endParaRPr sz="1350" dirty="0"/>
            </a:p>
          </p:txBody>
        </p:sp>
        <p:sp>
          <p:nvSpPr>
            <p:cNvPr id="332" name="object 332"/>
            <p:cNvSpPr/>
            <p:nvPr/>
          </p:nvSpPr>
          <p:spPr>
            <a:xfrm>
              <a:off x="4283709" y="5040629"/>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F5D1"/>
            </a:solidFill>
          </p:spPr>
          <p:txBody>
            <a:bodyPr wrap="square" lIns="0" tIns="0" rIns="0" bIns="0" rtlCol="0"/>
            <a:lstStyle/>
            <a:p>
              <a:endParaRPr sz="1350" dirty="0"/>
            </a:p>
          </p:txBody>
        </p:sp>
        <p:sp>
          <p:nvSpPr>
            <p:cNvPr id="333" name="object 333"/>
            <p:cNvSpPr/>
            <p:nvPr/>
          </p:nvSpPr>
          <p:spPr>
            <a:xfrm>
              <a:off x="4283709" y="5046979"/>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F5D0"/>
            </a:solidFill>
          </p:spPr>
          <p:txBody>
            <a:bodyPr wrap="square" lIns="0" tIns="0" rIns="0" bIns="0" rtlCol="0"/>
            <a:lstStyle/>
            <a:p>
              <a:endParaRPr sz="1350" dirty="0"/>
            </a:p>
          </p:txBody>
        </p:sp>
        <p:sp>
          <p:nvSpPr>
            <p:cNvPr id="334" name="object 334"/>
            <p:cNvSpPr/>
            <p:nvPr/>
          </p:nvSpPr>
          <p:spPr>
            <a:xfrm>
              <a:off x="4283709" y="505460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F5CF"/>
            </a:solidFill>
          </p:spPr>
          <p:txBody>
            <a:bodyPr wrap="square" lIns="0" tIns="0" rIns="0" bIns="0" rtlCol="0"/>
            <a:lstStyle/>
            <a:p>
              <a:endParaRPr sz="1350" dirty="0"/>
            </a:p>
          </p:txBody>
        </p:sp>
        <p:sp>
          <p:nvSpPr>
            <p:cNvPr id="335" name="object 335"/>
            <p:cNvSpPr/>
            <p:nvPr/>
          </p:nvSpPr>
          <p:spPr>
            <a:xfrm>
              <a:off x="4283709" y="506222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F5CE"/>
            </a:solidFill>
          </p:spPr>
          <p:txBody>
            <a:bodyPr wrap="square" lIns="0" tIns="0" rIns="0" bIns="0" rtlCol="0"/>
            <a:lstStyle/>
            <a:p>
              <a:endParaRPr sz="1350" dirty="0"/>
            </a:p>
          </p:txBody>
        </p:sp>
        <p:sp>
          <p:nvSpPr>
            <p:cNvPr id="336" name="object 336"/>
            <p:cNvSpPr/>
            <p:nvPr/>
          </p:nvSpPr>
          <p:spPr>
            <a:xfrm>
              <a:off x="4283709" y="506857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F5CD"/>
            </a:solidFill>
          </p:spPr>
          <p:txBody>
            <a:bodyPr wrap="square" lIns="0" tIns="0" rIns="0" bIns="0" rtlCol="0"/>
            <a:lstStyle/>
            <a:p>
              <a:endParaRPr sz="1350" dirty="0"/>
            </a:p>
          </p:txBody>
        </p:sp>
        <p:sp>
          <p:nvSpPr>
            <p:cNvPr id="337" name="object 337"/>
            <p:cNvSpPr/>
            <p:nvPr/>
          </p:nvSpPr>
          <p:spPr>
            <a:xfrm>
              <a:off x="4283710" y="5076189"/>
              <a:ext cx="2089150" cy="15240"/>
            </a:xfrm>
            <a:custGeom>
              <a:avLst/>
              <a:gdLst/>
              <a:ahLst/>
              <a:cxnLst/>
              <a:rect l="l" t="t" r="r" b="b"/>
              <a:pathLst>
                <a:path w="2089150" h="15239">
                  <a:moveTo>
                    <a:pt x="2089150" y="0"/>
                  </a:moveTo>
                  <a:lnTo>
                    <a:pt x="0" y="0"/>
                  </a:lnTo>
                  <a:lnTo>
                    <a:pt x="0" y="7620"/>
                  </a:lnTo>
                  <a:lnTo>
                    <a:pt x="0" y="15240"/>
                  </a:lnTo>
                  <a:lnTo>
                    <a:pt x="2089150" y="15240"/>
                  </a:lnTo>
                  <a:lnTo>
                    <a:pt x="2089150" y="7620"/>
                  </a:lnTo>
                  <a:lnTo>
                    <a:pt x="2089150" y="0"/>
                  </a:lnTo>
                  <a:close/>
                </a:path>
              </a:pathLst>
            </a:custGeom>
            <a:solidFill>
              <a:srgbClr val="FFF4CC"/>
            </a:solidFill>
          </p:spPr>
          <p:txBody>
            <a:bodyPr wrap="square" lIns="0" tIns="0" rIns="0" bIns="0" rtlCol="0"/>
            <a:lstStyle/>
            <a:p>
              <a:endParaRPr sz="1350" dirty="0"/>
            </a:p>
          </p:txBody>
        </p:sp>
        <p:sp>
          <p:nvSpPr>
            <p:cNvPr id="338" name="object 338"/>
            <p:cNvSpPr/>
            <p:nvPr/>
          </p:nvSpPr>
          <p:spPr>
            <a:xfrm>
              <a:off x="4283709" y="5090159"/>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F4CA"/>
            </a:solidFill>
          </p:spPr>
          <p:txBody>
            <a:bodyPr wrap="square" lIns="0" tIns="0" rIns="0" bIns="0" rtlCol="0"/>
            <a:lstStyle/>
            <a:p>
              <a:endParaRPr sz="1350" dirty="0"/>
            </a:p>
          </p:txBody>
        </p:sp>
        <p:sp>
          <p:nvSpPr>
            <p:cNvPr id="339" name="object 339"/>
            <p:cNvSpPr/>
            <p:nvPr/>
          </p:nvSpPr>
          <p:spPr>
            <a:xfrm>
              <a:off x="4283709" y="5097779"/>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F4C9"/>
            </a:solidFill>
          </p:spPr>
          <p:txBody>
            <a:bodyPr wrap="square" lIns="0" tIns="0" rIns="0" bIns="0" rtlCol="0"/>
            <a:lstStyle/>
            <a:p>
              <a:endParaRPr sz="1350" dirty="0"/>
            </a:p>
          </p:txBody>
        </p:sp>
        <p:sp>
          <p:nvSpPr>
            <p:cNvPr id="340" name="object 340"/>
            <p:cNvSpPr/>
            <p:nvPr/>
          </p:nvSpPr>
          <p:spPr>
            <a:xfrm>
              <a:off x="4283709" y="510540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F4C8"/>
            </a:solidFill>
          </p:spPr>
          <p:txBody>
            <a:bodyPr wrap="square" lIns="0" tIns="0" rIns="0" bIns="0" rtlCol="0"/>
            <a:lstStyle/>
            <a:p>
              <a:endParaRPr sz="1350" dirty="0"/>
            </a:p>
          </p:txBody>
        </p:sp>
        <p:sp>
          <p:nvSpPr>
            <p:cNvPr id="341" name="object 341"/>
            <p:cNvSpPr/>
            <p:nvPr/>
          </p:nvSpPr>
          <p:spPr>
            <a:xfrm>
              <a:off x="4283709" y="511175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F3C7"/>
            </a:solidFill>
          </p:spPr>
          <p:txBody>
            <a:bodyPr wrap="square" lIns="0" tIns="0" rIns="0" bIns="0" rtlCol="0"/>
            <a:lstStyle/>
            <a:p>
              <a:endParaRPr sz="1350" dirty="0"/>
            </a:p>
          </p:txBody>
        </p:sp>
        <p:sp>
          <p:nvSpPr>
            <p:cNvPr id="342" name="object 342"/>
            <p:cNvSpPr/>
            <p:nvPr/>
          </p:nvSpPr>
          <p:spPr>
            <a:xfrm>
              <a:off x="4283709" y="511937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F3C6"/>
            </a:solidFill>
          </p:spPr>
          <p:txBody>
            <a:bodyPr wrap="square" lIns="0" tIns="0" rIns="0" bIns="0" rtlCol="0"/>
            <a:lstStyle/>
            <a:p>
              <a:endParaRPr sz="1350" dirty="0"/>
            </a:p>
          </p:txBody>
        </p:sp>
        <p:sp>
          <p:nvSpPr>
            <p:cNvPr id="343" name="object 343"/>
            <p:cNvSpPr/>
            <p:nvPr/>
          </p:nvSpPr>
          <p:spPr>
            <a:xfrm>
              <a:off x="4283709" y="512699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F3C5"/>
            </a:solidFill>
          </p:spPr>
          <p:txBody>
            <a:bodyPr wrap="square" lIns="0" tIns="0" rIns="0" bIns="0" rtlCol="0"/>
            <a:lstStyle/>
            <a:p>
              <a:endParaRPr sz="1350" dirty="0"/>
            </a:p>
          </p:txBody>
        </p:sp>
        <p:sp>
          <p:nvSpPr>
            <p:cNvPr id="344" name="object 344"/>
            <p:cNvSpPr/>
            <p:nvPr/>
          </p:nvSpPr>
          <p:spPr>
            <a:xfrm>
              <a:off x="4283709" y="513334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F3C4"/>
            </a:solidFill>
          </p:spPr>
          <p:txBody>
            <a:bodyPr wrap="square" lIns="0" tIns="0" rIns="0" bIns="0" rtlCol="0"/>
            <a:lstStyle/>
            <a:p>
              <a:endParaRPr sz="1350" dirty="0"/>
            </a:p>
          </p:txBody>
        </p:sp>
        <p:sp>
          <p:nvSpPr>
            <p:cNvPr id="345" name="object 345"/>
            <p:cNvSpPr/>
            <p:nvPr/>
          </p:nvSpPr>
          <p:spPr>
            <a:xfrm>
              <a:off x="4283709" y="5140959"/>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F3C3"/>
            </a:solidFill>
          </p:spPr>
          <p:txBody>
            <a:bodyPr wrap="square" lIns="0" tIns="0" rIns="0" bIns="0" rtlCol="0"/>
            <a:lstStyle/>
            <a:p>
              <a:endParaRPr sz="1350" dirty="0"/>
            </a:p>
          </p:txBody>
        </p:sp>
        <p:sp>
          <p:nvSpPr>
            <p:cNvPr id="346" name="object 346"/>
            <p:cNvSpPr/>
            <p:nvPr/>
          </p:nvSpPr>
          <p:spPr>
            <a:xfrm>
              <a:off x="4283709" y="514858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F2C2"/>
            </a:solidFill>
          </p:spPr>
          <p:txBody>
            <a:bodyPr wrap="square" lIns="0" tIns="0" rIns="0" bIns="0" rtlCol="0"/>
            <a:lstStyle/>
            <a:p>
              <a:endParaRPr sz="1350" dirty="0"/>
            </a:p>
          </p:txBody>
        </p:sp>
        <p:sp>
          <p:nvSpPr>
            <p:cNvPr id="347" name="object 347"/>
            <p:cNvSpPr/>
            <p:nvPr/>
          </p:nvSpPr>
          <p:spPr>
            <a:xfrm>
              <a:off x="4283709" y="515493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F2C1"/>
            </a:solidFill>
          </p:spPr>
          <p:txBody>
            <a:bodyPr wrap="square" lIns="0" tIns="0" rIns="0" bIns="0" rtlCol="0"/>
            <a:lstStyle/>
            <a:p>
              <a:endParaRPr sz="1350" dirty="0"/>
            </a:p>
          </p:txBody>
        </p:sp>
        <p:sp>
          <p:nvSpPr>
            <p:cNvPr id="348" name="object 348"/>
            <p:cNvSpPr/>
            <p:nvPr/>
          </p:nvSpPr>
          <p:spPr>
            <a:xfrm>
              <a:off x="4283709" y="516255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F2C0"/>
            </a:solidFill>
          </p:spPr>
          <p:txBody>
            <a:bodyPr wrap="square" lIns="0" tIns="0" rIns="0" bIns="0" rtlCol="0"/>
            <a:lstStyle/>
            <a:p>
              <a:endParaRPr sz="1350" dirty="0"/>
            </a:p>
          </p:txBody>
        </p:sp>
        <p:sp>
          <p:nvSpPr>
            <p:cNvPr id="349" name="object 349"/>
            <p:cNvSpPr/>
            <p:nvPr/>
          </p:nvSpPr>
          <p:spPr>
            <a:xfrm>
              <a:off x="4283709" y="5170169"/>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F2BE"/>
            </a:solidFill>
          </p:spPr>
          <p:txBody>
            <a:bodyPr wrap="square" lIns="0" tIns="0" rIns="0" bIns="0" rtlCol="0"/>
            <a:lstStyle/>
            <a:p>
              <a:endParaRPr sz="1350" dirty="0"/>
            </a:p>
          </p:txBody>
        </p:sp>
        <p:sp>
          <p:nvSpPr>
            <p:cNvPr id="350" name="object 350"/>
            <p:cNvSpPr/>
            <p:nvPr/>
          </p:nvSpPr>
          <p:spPr>
            <a:xfrm>
              <a:off x="4283709" y="5176519"/>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F1BD"/>
            </a:solidFill>
          </p:spPr>
          <p:txBody>
            <a:bodyPr wrap="square" lIns="0" tIns="0" rIns="0" bIns="0" rtlCol="0"/>
            <a:lstStyle/>
            <a:p>
              <a:endParaRPr sz="1350" dirty="0"/>
            </a:p>
          </p:txBody>
        </p:sp>
        <p:sp>
          <p:nvSpPr>
            <p:cNvPr id="351" name="object 351"/>
            <p:cNvSpPr/>
            <p:nvPr/>
          </p:nvSpPr>
          <p:spPr>
            <a:xfrm>
              <a:off x="4283709" y="518414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F1BC"/>
            </a:solidFill>
          </p:spPr>
          <p:txBody>
            <a:bodyPr wrap="square" lIns="0" tIns="0" rIns="0" bIns="0" rtlCol="0"/>
            <a:lstStyle/>
            <a:p>
              <a:endParaRPr sz="1350" dirty="0"/>
            </a:p>
          </p:txBody>
        </p:sp>
        <p:sp>
          <p:nvSpPr>
            <p:cNvPr id="352" name="object 352"/>
            <p:cNvSpPr/>
            <p:nvPr/>
          </p:nvSpPr>
          <p:spPr>
            <a:xfrm>
              <a:off x="4283709" y="5191759"/>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F1BB"/>
            </a:solidFill>
          </p:spPr>
          <p:txBody>
            <a:bodyPr wrap="square" lIns="0" tIns="0" rIns="0" bIns="0" rtlCol="0"/>
            <a:lstStyle/>
            <a:p>
              <a:endParaRPr sz="1350" dirty="0"/>
            </a:p>
          </p:txBody>
        </p:sp>
        <p:sp>
          <p:nvSpPr>
            <p:cNvPr id="353" name="object 353"/>
            <p:cNvSpPr/>
            <p:nvPr/>
          </p:nvSpPr>
          <p:spPr>
            <a:xfrm>
              <a:off x="4283709" y="5198109"/>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F1BA"/>
            </a:solidFill>
          </p:spPr>
          <p:txBody>
            <a:bodyPr wrap="square" lIns="0" tIns="0" rIns="0" bIns="0" rtlCol="0"/>
            <a:lstStyle/>
            <a:p>
              <a:endParaRPr sz="1350" dirty="0"/>
            </a:p>
          </p:txBody>
        </p:sp>
        <p:sp>
          <p:nvSpPr>
            <p:cNvPr id="354" name="object 354"/>
            <p:cNvSpPr/>
            <p:nvPr/>
          </p:nvSpPr>
          <p:spPr>
            <a:xfrm>
              <a:off x="4283709" y="520573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F1B9"/>
            </a:solidFill>
          </p:spPr>
          <p:txBody>
            <a:bodyPr wrap="square" lIns="0" tIns="0" rIns="0" bIns="0" rtlCol="0"/>
            <a:lstStyle/>
            <a:p>
              <a:endParaRPr sz="1350" dirty="0"/>
            </a:p>
          </p:txBody>
        </p:sp>
        <p:sp>
          <p:nvSpPr>
            <p:cNvPr id="355" name="object 355"/>
            <p:cNvSpPr/>
            <p:nvPr/>
          </p:nvSpPr>
          <p:spPr>
            <a:xfrm>
              <a:off x="4283709" y="521335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F0B8"/>
            </a:solidFill>
          </p:spPr>
          <p:txBody>
            <a:bodyPr wrap="square" lIns="0" tIns="0" rIns="0" bIns="0" rtlCol="0"/>
            <a:lstStyle/>
            <a:p>
              <a:endParaRPr sz="1350" dirty="0"/>
            </a:p>
          </p:txBody>
        </p:sp>
        <p:sp>
          <p:nvSpPr>
            <p:cNvPr id="356" name="object 356"/>
            <p:cNvSpPr/>
            <p:nvPr/>
          </p:nvSpPr>
          <p:spPr>
            <a:xfrm>
              <a:off x="4283709" y="521970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F0B7"/>
            </a:solidFill>
          </p:spPr>
          <p:txBody>
            <a:bodyPr wrap="square" lIns="0" tIns="0" rIns="0" bIns="0" rtlCol="0"/>
            <a:lstStyle/>
            <a:p>
              <a:endParaRPr sz="1350" dirty="0"/>
            </a:p>
          </p:txBody>
        </p:sp>
        <p:sp>
          <p:nvSpPr>
            <p:cNvPr id="357" name="object 357"/>
            <p:cNvSpPr/>
            <p:nvPr/>
          </p:nvSpPr>
          <p:spPr>
            <a:xfrm>
              <a:off x="4283709" y="5227319"/>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F0B6"/>
            </a:solidFill>
          </p:spPr>
          <p:txBody>
            <a:bodyPr wrap="square" lIns="0" tIns="0" rIns="0" bIns="0" rtlCol="0"/>
            <a:lstStyle/>
            <a:p>
              <a:endParaRPr sz="1350" dirty="0"/>
            </a:p>
          </p:txBody>
        </p:sp>
        <p:sp>
          <p:nvSpPr>
            <p:cNvPr id="358" name="object 358"/>
            <p:cNvSpPr/>
            <p:nvPr/>
          </p:nvSpPr>
          <p:spPr>
            <a:xfrm>
              <a:off x="4283709" y="523494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F0B5"/>
            </a:solidFill>
          </p:spPr>
          <p:txBody>
            <a:bodyPr wrap="square" lIns="0" tIns="0" rIns="0" bIns="0" rtlCol="0"/>
            <a:lstStyle/>
            <a:p>
              <a:endParaRPr sz="1350" dirty="0"/>
            </a:p>
          </p:txBody>
        </p:sp>
        <p:sp>
          <p:nvSpPr>
            <p:cNvPr id="359" name="object 359"/>
            <p:cNvSpPr/>
            <p:nvPr/>
          </p:nvSpPr>
          <p:spPr>
            <a:xfrm>
              <a:off x="4283709" y="524129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F0B4"/>
            </a:solidFill>
          </p:spPr>
          <p:txBody>
            <a:bodyPr wrap="square" lIns="0" tIns="0" rIns="0" bIns="0" rtlCol="0"/>
            <a:lstStyle/>
            <a:p>
              <a:endParaRPr sz="1350" dirty="0"/>
            </a:p>
          </p:txBody>
        </p:sp>
        <p:sp>
          <p:nvSpPr>
            <p:cNvPr id="360" name="object 360"/>
            <p:cNvSpPr/>
            <p:nvPr/>
          </p:nvSpPr>
          <p:spPr>
            <a:xfrm>
              <a:off x="4283709" y="5248909"/>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EFB3"/>
            </a:solidFill>
          </p:spPr>
          <p:txBody>
            <a:bodyPr wrap="square" lIns="0" tIns="0" rIns="0" bIns="0" rtlCol="0"/>
            <a:lstStyle/>
            <a:p>
              <a:endParaRPr sz="1350" dirty="0"/>
            </a:p>
          </p:txBody>
        </p:sp>
        <p:sp>
          <p:nvSpPr>
            <p:cNvPr id="361" name="object 361"/>
            <p:cNvSpPr/>
            <p:nvPr/>
          </p:nvSpPr>
          <p:spPr>
            <a:xfrm>
              <a:off x="4283709" y="525653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EFB2"/>
            </a:solidFill>
          </p:spPr>
          <p:txBody>
            <a:bodyPr wrap="square" lIns="0" tIns="0" rIns="0" bIns="0" rtlCol="0"/>
            <a:lstStyle/>
            <a:p>
              <a:endParaRPr sz="1350" dirty="0"/>
            </a:p>
          </p:txBody>
        </p:sp>
        <p:sp>
          <p:nvSpPr>
            <p:cNvPr id="362" name="object 362"/>
            <p:cNvSpPr/>
            <p:nvPr/>
          </p:nvSpPr>
          <p:spPr>
            <a:xfrm>
              <a:off x="4283709" y="526288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EFB1"/>
            </a:solidFill>
          </p:spPr>
          <p:txBody>
            <a:bodyPr wrap="square" lIns="0" tIns="0" rIns="0" bIns="0" rtlCol="0"/>
            <a:lstStyle/>
            <a:p>
              <a:endParaRPr sz="1350" dirty="0"/>
            </a:p>
          </p:txBody>
        </p:sp>
        <p:sp>
          <p:nvSpPr>
            <p:cNvPr id="363" name="object 363"/>
            <p:cNvSpPr/>
            <p:nvPr/>
          </p:nvSpPr>
          <p:spPr>
            <a:xfrm>
              <a:off x="4283709" y="527050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EFB0"/>
            </a:solidFill>
          </p:spPr>
          <p:txBody>
            <a:bodyPr wrap="square" lIns="0" tIns="0" rIns="0" bIns="0" rtlCol="0"/>
            <a:lstStyle/>
            <a:p>
              <a:endParaRPr sz="1350" dirty="0"/>
            </a:p>
          </p:txBody>
        </p:sp>
        <p:sp>
          <p:nvSpPr>
            <p:cNvPr id="364" name="object 364"/>
            <p:cNvSpPr/>
            <p:nvPr/>
          </p:nvSpPr>
          <p:spPr>
            <a:xfrm>
              <a:off x="4283709" y="5278119"/>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EFAF"/>
            </a:solidFill>
          </p:spPr>
          <p:txBody>
            <a:bodyPr wrap="square" lIns="0" tIns="0" rIns="0" bIns="0" rtlCol="0"/>
            <a:lstStyle/>
            <a:p>
              <a:endParaRPr sz="1350" dirty="0"/>
            </a:p>
          </p:txBody>
        </p:sp>
        <p:sp>
          <p:nvSpPr>
            <p:cNvPr id="365" name="object 365"/>
            <p:cNvSpPr/>
            <p:nvPr/>
          </p:nvSpPr>
          <p:spPr>
            <a:xfrm>
              <a:off x="4283709" y="5284469"/>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EEAE"/>
            </a:solidFill>
          </p:spPr>
          <p:txBody>
            <a:bodyPr wrap="square" lIns="0" tIns="0" rIns="0" bIns="0" rtlCol="0"/>
            <a:lstStyle/>
            <a:p>
              <a:endParaRPr sz="1350" dirty="0"/>
            </a:p>
          </p:txBody>
        </p:sp>
        <p:sp>
          <p:nvSpPr>
            <p:cNvPr id="366" name="object 366"/>
            <p:cNvSpPr/>
            <p:nvPr/>
          </p:nvSpPr>
          <p:spPr>
            <a:xfrm>
              <a:off x="4283709" y="529209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EEAD"/>
            </a:solidFill>
          </p:spPr>
          <p:txBody>
            <a:bodyPr wrap="square" lIns="0" tIns="0" rIns="0" bIns="0" rtlCol="0"/>
            <a:lstStyle/>
            <a:p>
              <a:endParaRPr sz="1350" dirty="0"/>
            </a:p>
          </p:txBody>
        </p:sp>
        <p:sp>
          <p:nvSpPr>
            <p:cNvPr id="367" name="object 367"/>
            <p:cNvSpPr/>
            <p:nvPr/>
          </p:nvSpPr>
          <p:spPr>
            <a:xfrm>
              <a:off x="4283709" y="5299709"/>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EEAC"/>
            </a:solidFill>
          </p:spPr>
          <p:txBody>
            <a:bodyPr wrap="square" lIns="0" tIns="0" rIns="0" bIns="0" rtlCol="0"/>
            <a:lstStyle/>
            <a:p>
              <a:endParaRPr sz="1350" dirty="0"/>
            </a:p>
          </p:txBody>
        </p:sp>
        <p:sp>
          <p:nvSpPr>
            <p:cNvPr id="368" name="object 368"/>
            <p:cNvSpPr/>
            <p:nvPr/>
          </p:nvSpPr>
          <p:spPr>
            <a:xfrm>
              <a:off x="4283709" y="5306059"/>
              <a:ext cx="2089150" cy="8890"/>
            </a:xfrm>
            <a:custGeom>
              <a:avLst/>
              <a:gdLst/>
              <a:ahLst/>
              <a:cxnLst/>
              <a:rect l="l" t="t" r="r" b="b"/>
              <a:pathLst>
                <a:path w="2089150" h="8889">
                  <a:moveTo>
                    <a:pt x="2089150" y="0"/>
                  </a:moveTo>
                  <a:lnTo>
                    <a:pt x="0" y="0"/>
                  </a:lnTo>
                  <a:lnTo>
                    <a:pt x="0" y="8889"/>
                  </a:lnTo>
                  <a:lnTo>
                    <a:pt x="2089150" y="8889"/>
                  </a:lnTo>
                  <a:lnTo>
                    <a:pt x="2089150" y="0"/>
                  </a:lnTo>
                  <a:close/>
                </a:path>
              </a:pathLst>
            </a:custGeom>
            <a:solidFill>
              <a:srgbClr val="FFEEAB"/>
            </a:solidFill>
          </p:spPr>
          <p:txBody>
            <a:bodyPr wrap="square" lIns="0" tIns="0" rIns="0" bIns="0" rtlCol="0"/>
            <a:lstStyle/>
            <a:p>
              <a:endParaRPr sz="1350" dirty="0"/>
            </a:p>
          </p:txBody>
        </p:sp>
        <p:sp>
          <p:nvSpPr>
            <p:cNvPr id="369" name="object 369"/>
            <p:cNvSpPr/>
            <p:nvPr/>
          </p:nvSpPr>
          <p:spPr>
            <a:xfrm>
              <a:off x="4283709" y="531368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EEAA"/>
            </a:solidFill>
          </p:spPr>
          <p:txBody>
            <a:bodyPr wrap="square" lIns="0" tIns="0" rIns="0" bIns="0" rtlCol="0"/>
            <a:lstStyle/>
            <a:p>
              <a:endParaRPr sz="1350" dirty="0"/>
            </a:p>
          </p:txBody>
        </p:sp>
        <p:sp>
          <p:nvSpPr>
            <p:cNvPr id="370" name="object 370"/>
            <p:cNvSpPr/>
            <p:nvPr/>
          </p:nvSpPr>
          <p:spPr>
            <a:xfrm>
              <a:off x="4283709" y="532130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EDA9"/>
            </a:solidFill>
          </p:spPr>
          <p:txBody>
            <a:bodyPr wrap="square" lIns="0" tIns="0" rIns="0" bIns="0" rtlCol="0"/>
            <a:lstStyle/>
            <a:p>
              <a:endParaRPr sz="1350" dirty="0"/>
            </a:p>
          </p:txBody>
        </p:sp>
        <p:sp>
          <p:nvSpPr>
            <p:cNvPr id="371" name="object 371"/>
            <p:cNvSpPr/>
            <p:nvPr/>
          </p:nvSpPr>
          <p:spPr>
            <a:xfrm>
              <a:off x="4283709" y="5327650"/>
              <a:ext cx="2089150" cy="8890"/>
            </a:xfrm>
            <a:custGeom>
              <a:avLst/>
              <a:gdLst/>
              <a:ahLst/>
              <a:cxnLst/>
              <a:rect l="l" t="t" r="r" b="b"/>
              <a:pathLst>
                <a:path w="2089150" h="8889">
                  <a:moveTo>
                    <a:pt x="2089150" y="0"/>
                  </a:moveTo>
                  <a:lnTo>
                    <a:pt x="0" y="0"/>
                  </a:lnTo>
                  <a:lnTo>
                    <a:pt x="0" y="8890"/>
                  </a:lnTo>
                  <a:lnTo>
                    <a:pt x="2089150" y="8890"/>
                  </a:lnTo>
                  <a:lnTo>
                    <a:pt x="2089150" y="0"/>
                  </a:lnTo>
                  <a:close/>
                </a:path>
              </a:pathLst>
            </a:custGeom>
            <a:solidFill>
              <a:srgbClr val="FFEDA8"/>
            </a:solidFill>
          </p:spPr>
          <p:txBody>
            <a:bodyPr wrap="square" lIns="0" tIns="0" rIns="0" bIns="0" rtlCol="0"/>
            <a:lstStyle/>
            <a:p>
              <a:endParaRPr sz="1350" dirty="0"/>
            </a:p>
          </p:txBody>
        </p:sp>
        <p:sp>
          <p:nvSpPr>
            <p:cNvPr id="372" name="object 372"/>
            <p:cNvSpPr/>
            <p:nvPr/>
          </p:nvSpPr>
          <p:spPr>
            <a:xfrm>
              <a:off x="4283709" y="5335269"/>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EDA7"/>
            </a:solidFill>
          </p:spPr>
          <p:txBody>
            <a:bodyPr wrap="square" lIns="0" tIns="0" rIns="0" bIns="0" rtlCol="0"/>
            <a:lstStyle/>
            <a:p>
              <a:endParaRPr sz="1350" dirty="0"/>
            </a:p>
          </p:txBody>
        </p:sp>
        <p:sp>
          <p:nvSpPr>
            <p:cNvPr id="373" name="object 373"/>
            <p:cNvSpPr/>
            <p:nvPr/>
          </p:nvSpPr>
          <p:spPr>
            <a:xfrm>
              <a:off x="4283709" y="534289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EDA6"/>
            </a:solidFill>
          </p:spPr>
          <p:txBody>
            <a:bodyPr wrap="square" lIns="0" tIns="0" rIns="0" bIns="0" rtlCol="0"/>
            <a:lstStyle/>
            <a:p>
              <a:endParaRPr sz="1350" dirty="0"/>
            </a:p>
          </p:txBody>
        </p:sp>
        <p:sp>
          <p:nvSpPr>
            <p:cNvPr id="374" name="object 374"/>
            <p:cNvSpPr/>
            <p:nvPr/>
          </p:nvSpPr>
          <p:spPr>
            <a:xfrm>
              <a:off x="4283709" y="5349240"/>
              <a:ext cx="2089150" cy="8890"/>
            </a:xfrm>
            <a:custGeom>
              <a:avLst/>
              <a:gdLst/>
              <a:ahLst/>
              <a:cxnLst/>
              <a:rect l="l" t="t" r="r" b="b"/>
              <a:pathLst>
                <a:path w="2089150" h="8889">
                  <a:moveTo>
                    <a:pt x="2089150" y="0"/>
                  </a:moveTo>
                  <a:lnTo>
                    <a:pt x="0" y="0"/>
                  </a:lnTo>
                  <a:lnTo>
                    <a:pt x="0" y="8890"/>
                  </a:lnTo>
                  <a:lnTo>
                    <a:pt x="2089150" y="8890"/>
                  </a:lnTo>
                  <a:lnTo>
                    <a:pt x="2089150" y="0"/>
                  </a:lnTo>
                  <a:close/>
                </a:path>
              </a:pathLst>
            </a:custGeom>
            <a:solidFill>
              <a:srgbClr val="FFEDA5"/>
            </a:solidFill>
          </p:spPr>
          <p:txBody>
            <a:bodyPr wrap="square" lIns="0" tIns="0" rIns="0" bIns="0" rtlCol="0"/>
            <a:lstStyle/>
            <a:p>
              <a:endParaRPr sz="1350" dirty="0"/>
            </a:p>
          </p:txBody>
        </p:sp>
        <p:sp>
          <p:nvSpPr>
            <p:cNvPr id="375" name="object 375"/>
            <p:cNvSpPr/>
            <p:nvPr/>
          </p:nvSpPr>
          <p:spPr>
            <a:xfrm>
              <a:off x="4283709" y="5356859"/>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ECA4"/>
            </a:solidFill>
          </p:spPr>
          <p:txBody>
            <a:bodyPr wrap="square" lIns="0" tIns="0" rIns="0" bIns="0" rtlCol="0"/>
            <a:lstStyle/>
            <a:p>
              <a:endParaRPr sz="1350" dirty="0"/>
            </a:p>
          </p:txBody>
        </p:sp>
        <p:sp>
          <p:nvSpPr>
            <p:cNvPr id="376" name="object 376"/>
            <p:cNvSpPr/>
            <p:nvPr/>
          </p:nvSpPr>
          <p:spPr>
            <a:xfrm>
              <a:off x="4283709" y="536448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ECA3"/>
            </a:solidFill>
          </p:spPr>
          <p:txBody>
            <a:bodyPr wrap="square" lIns="0" tIns="0" rIns="0" bIns="0" rtlCol="0"/>
            <a:lstStyle/>
            <a:p>
              <a:endParaRPr sz="1350" dirty="0"/>
            </a:p>
          </p:txBody>
        </p:sp>
        <p:sp>
          <p:nvSpPr>
            <p:cNvPr id="377" name="object 377"/>
            <p:cNvSpPr/>
            <p:nvPr/>
          </p:nvSpPr>
          <p:spPr>
            <a:xfrm>
              <a:off x="4283709" y="5370830"/>
              <a:ext cx="2089150" cy="8890"/>
            </a:xfrm>
            <a:custGeom>
              <a:avLst/>
              <a:gdLst/>
              <a:ahLst/>
              <a:cxnLst/>
              <a:rect l="l" t="t" r="r" b="b"/>
              <a:pathLst>
                <a:path w="2089150" h="8889">
                  <a:moveTo>
                    <a:pt x="2089150" y="0"/>
                  </a:moveTo>
                  <a:lnTo>
                    <a:pt x="0" y="0"/>
                  </a:lnTo>
                  <a:lnTo>
                    <a:pt x="0" y="8890"/>
                  </a:lnTo>
                  <a:lnTo>
                    <a:pt x="2089150" y="8890"/>
                  </a:lnTo>
                  <a:lnTo>
                    <a:pt x="2089150" y="0"/>
                  </a:lnTo>
                  <a:close/>
                </a:path>
              </a:pathLst>
            </a:custGeom>
            <a:solidFill>
              <a:srgbClr val="FFECA2"/>
            </a:solidFill>
          </p:spPr>
          <p:txBody>
            <a:bodyPr wrap="square" lIns="0" tIns="0" rIns="0" bIns="0" rtlCol="0"/>
            <a:lstStyle/>
            <a:p>
              <a:endParaRPr sz="1350" dirty="0"/>
            </a:p>
          </p:txBody>
        </p:sp>
        <p:sp>
          <p:nvSpPr>
            <p:cNvPr id="378" name="object 378"/>
            <p:cNvSpPr/>
            <p:nvPr/>
          </p:nvSpPr>
          <p:spPr>
            <a:xfrm>
              <a:off x="4283709" y="537845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ECA1"/>
            </a:solidFill>
          </p:spPr>
          <p:txBody>
            <a:bodyPr wrap="square" lIns="0" tIns="0" rIns="0" bIns="0" rtlCol="0"/>
            <a:lstStyle/>
            <a:p>
              <a:endParaRPr sz="1350" dirty="0"/>
            </a:p>
          </p:txBody>
        </p:sp>
        <p:sp>
          <p:nvSpPr>
            <p:cNvPr id="379" name="object 379"/>
            <p:cNvSpPr/>
            <p:nvPr/>
          </p:nvSpPr>
          <p:spPr>
            <a:xfrm>
              <a:off x="4283709" y="5386069"/>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ECA0"/>
            </a:solidFill>
          </p:spPr>
          <p:txBody>
            <a:bodyPr wrap="square" lIns="0" tIns="0" rIns="0" bIns="0" rtlCol="0"/>
            <a:lstStyle/>
            <a:p>
              <a:endParaRPr sz="1350" dirty="0"/>
            </a:p>
          </p:txBody>
        </p:sp>
        <p:sp>
          <p:nvSpPr>
            <p:cNvPr id="380" name="object 380"/>
            <p:cNvSpPr/>
            <p:nvPr/>
          </p:nvSpPr>
          <p:spPr>
            <a:xfrm>
              <a:off x="4283709" y="5392419"/>
              <a:ext cx="2089150" cy="8890"/>
            </a:xfrm>
            <a:custGeom>
              <a:avLst/>
              <a:gdLst/>
              <a:ahLst/>
              <a:cxnLst/>
              <a:rect l="l" t="t" r="r" b="b"/>
              <a:pathLst>
                <a:path w="2089150" h="8889">
                  <a:moveTo>
                    <a:pt x="2089150" y="0"/>
                  </a:moveTo>
                  <a:lnTo>
                    <a:pt x="0" y="0"/>
                  </a:lnTo>
                  <a:lnTo>
                    <a:pt x="0" y="8889"/>
                  </a:lnTo>
                  <a:lnTo>
                    <a:pt x="2089150" y="8889"/>
                  </a:lnTo>
                  <a:lnTo>
                    <a:pt x="2089150" y="0"/>
                  </a:lnTo>
                  <a:close/>
                </a:path>
              </a:pathLst>
            </a:custGeom>
            <a:solidFill>
              <a:srgbClr val="FFEB9E"/>
            </a:solidFill>
          </p:spPr>
          <p:txBody>
            <a:bodyPr wrap="square" lIns="0" tIns="0" rIns="0" bIns="0" rtlCol="0"/>
            <a:lstStyle/>
            <a:p>
              <a:endParaRPr sz="1350" dirty="0"/>
            </a:p>
          </p:txBody>
        </p:sp>
        <p:sp>
          <p:nvSpPr>
            <p:cNvPr id="381" name="object 381"/>
            <p:cNvSpPr/>
            <p:nvPr/>
          </p:nvSpPr>
          <p:spPr>
            <a:xfrm>
              <a:off x="4283709" y="540004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EB9D"/>
            </a:solidFill>
          </p:spPr>
          <p:txBody>
            <a:bodyPr wrap="square" lIns="0" tIns="0" rIns="0" bIns="0" rtlCol="0"/>
            <a:lstStyle/>
            <a:p>
              <a:endParaRPr sz="1350" dirty="0"/>
            </a:p>
          </p:txBody>
        </p:sp>
        <p:sp>
          <p:nvSpPr>
            <p:cNvPr id="382" name="object 382"/>
            <p:cNvSpPr/>
            <p:nvPr/>
          </p:nvSpPr>
          <p:spPr>
            <a:xfrm>
              <a:off x="4283709" y="5407659"/>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EB9C"/>
            </a:solidFill>
          </p:spPr>
          <p:txBody>
            <a:bodyPr wrap="square" lIns="0" tIns="0" rIns="0" bIns="0" rtlCol="0"/>
            <a:lstStyle/>
            <a:p>
              <a:endParaRPr sz="1350" dirty="0"/>
            </a:p>
          </p:txBody>
        </p:sp>
        <p:sp>
          <p:nvSpPr>
            <p:cNvPr id="383" name="object 383"/>
            <p:cNvSpPr/>
            <p:nvPr/>
          </p:nvSpPr>
          <p:spPr>
            <a:xfrm>
              <a:off x="4283709" y="5414009"/>
              <a:ext cx="2089150" cy="8890"/>
            </a:xfrm>
            <a:custGeom>
              <a:avLst/>
              <a:gdLst/>
              <a:ahLst/>
              <a:cxnLst/>
              <a:rect l="l" t="t" r="r" b="b"/>
              <a:pathLst>
                <a:path w="2089150" h="8889">
                  <a:moveTo>
                    <a:pt x="2089150" y="0"/>
                  </a:moveTo>
                  <a:lnTo>
                    <a:pt x="0" y="0"/>
                  </a:lnTo>
                  <a:lnTo>
                    <a:pt x="0" y="8889"/>
                  </a:lnTo>
                  <a:lnTo>
                    <a:pt x="2089150" y="8889"/>
                  </a:lnTo>
                  <a:lnTo>
                    <a:pt x="2089150" y="0"/>
                  </a:lnTo>
                  <a:close/>
                </a:path>
              </a:pathLst>
            </a:custGeom>
            <a:solidFill>
              <a:srgbClr val="FFEB9B"/>
            </a:solidFill>
          </p:spPr>
          <p:txBody>
            <a:bodyPr wrap="square" lIns="0" tIns="0" rIns="0" bIns="0" rtlCol="0"/>
            <a:lstStyle/>
            <a:p>
              <a:endParaRPr sz="1350" dirty="0"/>
            </a:p>
          </p:txBody>
        </p:sp>
        <p:sp>
          <p:nvSpPr>
            <p:cNvPr id="384" name="object 384"/>
            <p:cNvSpPr/>
            <p:nvPr/>
          </p:nvSpPr>
          <p:spPr>
            <a:xfrm>
              <a:off x="4283709" y="542163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EA9A"/>
            </a:solidFill>
          </p:spPr>
          <p:txBody>
            <a:bodyPr wrap="square" lIns="0" tIns="0" rIns="0" bIns="0" rtlCol="0"/>
            <a:lstStyle/>
            <a:p>
              <a:endParaRPr sz="1350" dirty="0"/>
            </a:p>
          </p:txBody>
        </p:sp>
        <p:sp>
          <p:nvSpPr>
            <p:cNvPr id="385" name="object 385"/>
            <p:cNvSpPr/>
            <p:nvPr/>
          </p:nvSpPr>
          <p:spPr>
            <a:xfrm>
              <a:off x="4283710" y="5429249"/>
              <a:ext cx="2089150" cy="15240"/>
            </a:xfrm>
            <a:custGeom>
              <a:avLst/>
              <a:gdLst/>
              <a:ahLst/>
              <a:cxnLst/>
              <a:rect l="l" t="t" r="r" b="b"/>
              <a:pathLst>
                <a:path w="2089150" h="15239">
                  <a:moveTo>
                    <a:pt x="2089150" y="0"/>
                  </a:moveTo>
                  <a:lnTo>
                    <a:pt x="0" y="0"/>
                  </a:lnTo>
                  <a:lnTo>
                    <a:pt x="0" y="6350"/>
                  </a:lnTo>
                  <a:lnTo>
                    <a:pt x="0" y="7620"/>
                  </a:lnTo>
                  <a:lnTo>
                    <a:pt x="0" y="15240"/>
                  </a:lnTo>
                  <a:lnTo>
                    <a:pt x="2089150" y="15240"/>
                  </a:lnTo>
                  <a:lnTo>
                    <a:pt x="2089150" y="7620"/>
                  </a:lnTo>
                  <a:lnTo>
                    <a:pt x="2089150" y="6350"/>
                  </a:lnTo>
                  <a:lnTo>
                    <a:pt x="2089150" y="0"/>
                  </a:lnTo>
                  <a:close/>
                </a:path>
              </a:pathLst>
            </a:custGeom>
            <a:solidFill>
              <a:srgbClr val="FFEA99"/>
            </a:solidFill>
          </p:spPr>
          <p:txBody>
            <a:bodyPr wrap="square" lIns="0" tIns="0" rIns="0" bIns="0" rtlCol="0"/>
            <a:lstStyle/>
            <a:p>
              <a:endParaRPr sz="1350" dirty="0"/>
            </a:p>
          </p:txBody>
        </p:sp>
        <p:sp>
          <p:nvSpPr>
            <p:cNvPr id="386" name="object 386"/>
            <p:cNvSpPr/>
            <p:nvPr/>
          </p:nvSpPr>
          <p:spPr>
            <a:xfrm>
              <a:off x="4283709" y="5443219"/>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EA97"/>
            </a:solidFill>
          </p:spPr>
          <p:txBody>
            <a:bodyPr wrap="square" lIns="0" tIns="0" rIns="0" bIns="0" rtlCol="0"/>
            <a:lstStyle/>
            <a:p>
              <a:endParaRPr sz="1350" dirty="0"/>
            </a:p>
          </p:txBody>
        </p:sp>
        <p:sp>
          <p:nvSpPr>
            <p:cNvPr id="387" name="object 387"/>
            <p:cNvSpPr/>
            <p:nvPr/>
          </p:nvSpPr>
          <p:spPr>
            <a:xfrm>
              <a:off x="4283709" y="545084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EA96"/>
            </a:solidFill>
          </p:spPr>
          <p:txBody>
            <a:bodyPr wrap="square" lIns="0" tIns="0" rIns="0" bIns="0" rtlCol="0"/>
            <a:lstStyle/>
            <a:p>
              <a:endParaRPr sz="1350" dirty="0"/>
            </a:p>
          </p:txBody>
        </p:sp>
        <p:sp>
          <p:nvSpPr>
            <p:cNvPr id="388" name="object 388"/>
            <p:cNvSpPr/>
            <p:nvPr/>
          </p:nvSpPr>
          <p:spPr>
            <a:xfrm>
              <a:off x="4283709" y="5457190"/>
              <a:ext cx="2089150" cy="8890"/>
            </a:xfrm>
            <a:custGeom>
              <a:avLst/>
              <a:gdLst/>
              <a:ahLst/>
              <a:cxnLst/>
              <a:rect l="l" t="t" r="r" b="b"/>
              <a:pathLst>
                <a:path w="2089150" h="8889">
                  <a:moveTo>
                    <a:pt x="2089150" y="0"/>
                  </a:moveTo>
                  <a:lnTo>
                    <a:pt x="0" y="0"/>
                  </a:lnTo>
                  <a:lnTo>
                    <a:pt x="0" y="8890"/>
                  </a:lnTo>
                  <a:lnTo>
                    <a:pt x="2089150" y="8890"/>
                  </a:lnTo>
                  <a:lnTo>
                    <a:pt x="2089150" y="0"/>
                  </a:lnTo>
                  <a:close/>
                </a:path>
              </a:pathLst>
            </a:custGeom>
            <a:solidFill>
              <a:srgbClr val="FFE995"/>
            </a:solidFill>
          </p:spPr>
          <p:txBody>
            <a:bodyPr wrap="square" lIns="0" tIns="0" rIns="0" bIns="0" rtlCol="0"/>
            <a:lstStyle/>
            <a:p>
              <a:endParaRPr sz="1350" dirty="0"/>
            </a:p>
          </p:txBody>
        </p:sp>
        <p:sp>
          <p:nvSpPr>
            <p:cNvPr id="389" name="object 389"/>
            <p:cNvSpPr/>
            <p:nvPr/>
          </p:nvSpPr>
          <p:spPr>
            <a:xfrm>
              <a:off x="4283709" y="5464809"/>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E994"/>
            </a:solidFill>
          </p:spPr>
          <p:txBody>
            <a:bodyPr wrap="square" lIns="0" tIns="0" rIns="0" bIns="0" rtlCol="0"/>
            <a:lstStyle/>
            <a:p>
              <a:endParaRPr sz="1350" dirty="0"/>
            </a:p>
          </p:txBody>
        </p:sp>
        <p:sp>
          <p:nvSpPr>
            <p:cNvPr id="390" name="object 390"/>
            <p:cNvSpPr/>
            <p:nvPr/>
          </p:nvSpPr>
          <p:spPr>
            <a:xfrm>
              <a:off x="4283709" y="547243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E993"/>
            </a:solidFill>
          </p:spPr>
          <p:txBody>
            <a:bodyPr wrap="square" lIns="0" tIns="0" rIns="0" bIns="0" rtlCol="0"/>
            <a:lstStyle/>
            <a:p>
              <a:endParaRPr sz="1350" dirty="0"/>
            </a:p>
          </p:txBody>
        </p:sp>
        <p:sp>
          <p:nvSpPr>
            <p:cNvPr id="391" name="object 391"/>
            <p:cNvSpPr/>
            <p:nvPr/>
          </p:nvSpPr>
          <p:spPr>
            <a:xfrm>
              <a:off x="4283709" y="5478780"/>
              <a:ext cx="2089150" cy="8890"/>
            </a:xfrm>
            <a:custGeom>
              <a:avLst/>
              <a:gdLst/>
              <a:ahLst/>
              <a:cxnLst/>
              <a:rect l="l" t="t" r="r" b="b"/>
              <a:pathLst>
                <a:path w="2089150" h="8889">
                  <a:moveTo>
                    <a:pt x="2089150" y="0"/>
                  </a:moveTo>
                  <a:lnTo>
                    <a:pt x="0" y="0"/>
                  </a:lnTo>
                  <a:lnTo>
                    <a:pt x="0" y="8890"/>
                  </a:lnTo>
                  <a:lnTo>
                    <a:pt x="2089150" y="8890"/>
                  </a:lnTo>
                  <a:lnTo>
                    <a:pt x="2089150" y="0"/>
                  </a:lnTo>
                  <a:close/>
                </a:path>
              </a:pathLst>
            </a:custGeom>
            <a:solidFill>
              <a:srgbClr val="FFE992"/>
            </a:solidFill>
          </p:spPr>
          <p:txBody>
            <a:bodyPr wrap="square" lIns="0" tIns="0" rIns="0" bIns="0" rtlCol="0"/>
            <a:lstStyle/>
            <a:p>
              <a:endParaRPr sz="1350" dirty="0"/>
            </a:p>
          </p:txBody>
        </p:sp>
        <p:sp>
          <p:nvSpPr>
            <p:cNvPr id="392" name="object 392"/>
            <p:cNvSpPr/>
            <p:nvPr/>
          </p:nvSpPr>
          <p:spPr>
            <a:xfrm>
              <a:off x="4283709" y="548640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E991"/>
            </a:solidFill>
          </p:spPr>
          <p:txBody>
            <a:bodyPr wrap="square" lIns="0" tIns="0" rIns="0" bIns="0" rtlCol="0"/>
            <a:lstStyle/>
            <a:p>
              <a:endParaRPr sz="1350" dirty="0"/>
            </a:p>
          </p:txBody>
        </p:sp>
        <p:sp>
          <p:nvSpPr>
            <p:cNvPr id="393" name="object 393"/>
            <p:cNvSpPr/>
            <p:nvPr/>
          </p:nvSpPr>
          <p:spPr>
            <a:xfrm>
              <a:off x="4283709" y="5494019"/>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E890"/>
            </a:solidFill>
          </p:spPr>
          <p:txBody>
            <a:bodyPr wrap="square" lIns="0" tIns="0" rIns="0" bIns="0" rtlCol="0"/>
            <a:lstStyle/>
            <a:p>
              <a:endParaRPr sz="1350" dirty="0"/>
            </a:p>
          </p:txBody>
        </p:sp>
        <p:sp>
          <p:nvSpPr>
            <p:cNvPr id="394" name="object 394"/>
            <p:cNvSpPr/>
            <p:nvPr/>
          </p:nvSpPr>
          <p:spPr>
            <a:xfrm>
              <a:off x="4283709" y="5500369"/>
              <a:ext cx="2089150" cy="8890"/>
            </a:xfrm>
            <a:custGeom>
              <a:avLst/>
              <a:gdLst/>
              <a:ahLst/>
              <a:cxnLst/>
              <a:rect l="l" t="t" r="r" b="b"/>
              <a:pathLst>
                <a:path w="2089150" h="8889">
                  <a:moveTo>
                    <a:pt x="2089150" y="0"/>
                  </a:moveTo>
                  <a:lnTo>
                    <a:pt x="0" y="0"/>
                  </a:lnTo>
                  <a:lnTo>
                    <a:pt x="0" y="8889"/>
                  </a:lnTo>
                  <a:lnTo>
                    <a:pt x="2089150" y="8889"/>
                  </a:lnTo>
                  <a:lnTo>
                    <a:pt x="2089150" y="0"/>
                  </a:lnTo>
                  <a:close/>
                </a:path>
              </a:pathLst>
            </a:custGeom>
            <a:solidFill>
              <a:srgbClr val="FFE88F"/>
            </a:solidFill>
          </p:spPr>
          <p:txBody>
            <a:bodyPr wrap="square" lIns="0" tIns="0" rIns="0" bIns="0" rtlCol="0"/>
            <a:lstStyle/>
            <a:p>
              <a:endParaRPr sz="1350" dirty="0"/>
            </a:p>
          </p:txBody>
        </p:sp>
        <p:sp>
          <p:nvSpPr>
            <p:cNvPr id="395" name="object 395"/>
            <p:cNvSpPr/>
            <p:nvPr/>
          </p:nvSpPr>
          <p:spPr>
            <a:xfrm>
              <a:off x="4283709" y="550799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E88E"/>
            </a:solidFill>
          </p:spPr>
          <p:txBody>
            <a:bodyPr wrap="square" lIns="0" tIns="0" rIns="0" bIns="0" rtlCol="0"/>
            <a:lstStyle/>
            <a:p>
              <a:endParaRPr sz="1350" dirty="0"/>
            </a:p>
          </p:txBody>
        </p:sp>
        <p:sp>
          <p:nvSpPr>
            <p:cNvPr id="396" name="object 396"/>
            <p:cNvSpPr/>
            <p:nvPr/>
          </p:nvSpPr>
          <p:spPr>
            <a:xfrm>
              <a:off x="4283709" y="5515609"/>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E88D"/>
            </a:solidFill>
          </p:spPr>
          <p:txBody>
            <a:bodyPr wrap="square" lIns="0" tIns="0" rIns="0" bIns="0" rtlCol="0"/>
            <a:lstStyle/>
            <a:p>
              <a:endParaRPr sz="1350" dirty="0"/>
            </a:p>
          </p:txBody>
        </p:sp>
        <p:sp>
          <p:nvSpPr>
            <p:cNvPr id="397" name="object 397"/>
            <p:cNvSpPr/>
            <p:nvPr/>
          </p:nvSpPr>
          <p:spPr>
            <a:xfrm>
              <a:off x="4283709" y="5521959"/>
              <a:ext cx="2089150" cy="8890"/>
            </a:xfrm>
            <a:custGeom>
              <a:avLst/>
              <a:gdLst/>
              <a:ahLst/>
              <a:cxnLst/>
              <a:rect l="l" t="t" r="r" b="b"/>
              <a:pathLst>
                <a:path w="2089150" h="8889">
                  <a:moveTo>
                    <a:pt x="2089150" y="0"/>
                  </a:moveTo>
                  <a:lnTo>
                    <a:pt x="0" y="0"/>
                  </a:lnTo>
                  <a:lnTo>
                    <a:pt x="0" y="8889"/>
                  </a:lnTo>
                  <a:lnTo>
                    <a:pt x="2089150" y="8889"/>
                  </a:lnTo>
                  <a:lnTo>
                    <a:pt x="2089150" y="0"/>
                  </a:lnTo>
                  <a:close/>
                </a:path>
              </a:pathLst>
            </a:custGeom>
            <a:solidFill>
              <a:srgbClr val="FFE88C"/>
            </a:solidFill>
          </p:spPr>
          <p:txBody>
            <a:bodyPr wrap="square" lIns="0" tIns="0" rIns="0" bIns="0" rtlCol="0"/>
            <a:lstStyle/>
            <a:p>
              <a:endParaRPr sz="1350" dirty="0"/>
            </a:p>
          </p:txBody>
        </p:sp>
        <p:sp>
          <p:nvSpPr>
            <p:cNvPr id="398" name="object 398"/>
            <p:cNvSpPr/>
            <p:nvPr/>
          </p:nvSpPr>
          <p:spPr>
            <a:xfrm>
              <a:off x="4283709" y="552958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E78B"/>
            </a:solidFill>
          </p:spPr>
          <p:txBody>
            <a:bodyPr wrap="square" lIns="0" tIns="0" rIns="0" bIns="0" rtlCol="0"/>
            <a:lstStyle/>
            <a:p>
              <a:endParaRPr sz="1350" dirty="0"/>
            </a:p>
          </p:txBody>
        </p:sp>
        <p:sp>
          <p:nvSpPr>
            <p:cNvPr id="399" name="object 399"/>
            <p:cNvSpPr/>
            <p:nvPr/>
          </p:nvSpPr>
          <p:spPr>
            <a:xfrm>
              <a:off x="4283709" y="553720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E78A"/>
            </a:solidFill>
          </p:spPr>
          <p:txBody>
            <a:bodyPr wrap="square" lIns="0" tIns="0" rIns="0" bIns="0" rtlCol="0"/>
            <a:lstStyle/>
            <a:p>
              <a:endParaRPr sz="1350" dirty="0"/>
            </a:p>
          </p:txBody>
        </p:sp>
        <p:sp>
          <p:nvSpPr>
            <p:cNvPr id="400" name="object 400"/>
            <p:cNvSpPr/>
            <p:nvPr/>
          </p:nvSpPr>
          <p:spPr>
            <a:xfrm>
              <a:off x="4283709" y="5543550"/>
              <a:ext cx="2089150" cy="8890"/>
            </a:xfrm>
            <a:custGeom>
              <a:avLst/>
              <a:gdLst/>
              <a:ahLst/>
              <a:cxnLst/>
              <a:rect l="l" t="t" r="r" b="b"/>
              <a:pathLst>
                <a:path w="2089150" h="8889">
                  <a:moveTo>
                    <a:pt x="2089150" y="0"/>
                  </a:moveTo>
                  <a:lnTo>
                    <a:pt x="0" y="0"/>
                  </a:lnTo>
                  <a:lnTo>
                    <a:pt x="0" y="8890"/>
                  </a:lnTo>
                  <a:lnTo>
                    <a:pt x="2089150" y="8890"/>
                  </a:lnTo>
                  <a:lnTo>
                    <a:pt x="2089150" y="0"/>
                  </a:lnTo>
                  <a:close/>
                </a:path>
              </a:pathLst>
            </a:custGeom>
            <a:solidFill>
              <a:srgbClr val="FFE789"/>
            </a:solidFill>
          </p:spPr>
          <p:txBody>
            <a:bodyPr wrap="square" lIns="0" tIns="0" rIns="0" bIns="0" rtlCol="0"/>
            <a:lstStyle/>
            <a:p>
              <a:endParaRPr sz="1350" dirty="0"/>
            </a:p>
          </p:txBody>
        </p:sp>
        <p:sp>
          <p:nvSpPr>
            <p:cNvPr id="401" name="object 401"/>
            <p:cNvSpPr/>
            <p:nvPr/>
          </p:nvSpPr>
          <p:spPr>
            <a:xfrm>
              <a:off x="4283709" y="5551169"/>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E788"/>
            </a:solidFill>
          </p:spPr>
          <p:txBody>
            <a:bodyPr wrap="square" lIns="0" tIns="0" rIns="0" bIns="0" rtlCol="0"/>
            <a:lstStyle/>
            <a:p>
              <a:endParaRPr sz="1350" dirty="0"/>
            </a:p>
          </p:txBody>
        </p:sp>
        <p:sp>
          <p:nvSpPr>
            <p:cNvPr id="402" name="object 402"/>
            <p:cNvSpPr/>
            <p:nvPr/>
          </p:nvSpPr>
          <p:spPr>
            <a:xfrm>
              <a:off x="4283709" y="5558789"/>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E787"/>
            </a:solidFill>
          </p:spPr>
          <p:txBody>
            <a:bodyPr wrap="square" lIns="0" tIns="0" rIns="0" bIns="0" rtlCol="0"/>
            <a:lstStyle/>
            <a:p>
              <a:endParaRPr sz="1350" dirty="0"/>
            </a:p>
          </p:txBody>
        </p:sp>
        <p:sp>
          <p:nvSpPr>
            <p:cNvPr id="403" name="object 403"/>
            <p:cNvSpPr/>
            <p:nvPr/>
          </p:nvSpPr>
          <p:spPr>
            <a:xfrm>
              <a:off x="4283709" y="5565139"/>
              <a:ext cx="2089150" cy="8890"/>
            </a:xfrm>
            <a:custGeom>
              <a:avLst/>
              <a:gdLst/>
              <a:ahLst/>
              <a:cxnLst/>
              <a:rect l="l" t="t" r="r" b="b"/>
              <a:pathLst>
                <a:path w="2089150" h="8889">
                  <a:moveTo>
                    <a:pt x="2089150" y="0"/>
                  </a:moveTo>
                  <a:lnTo>
                    <a:pt x="0" y="0"/>
                  </a:lnTo>
                  <a:lnTo>
                    <a:pt x="0" y="8890"/>
                  </a:lnTo>
                  <a:lnTo>
                    <a:pt x="2089150" y="8890"/>
                  </a:lnTo>
                  <a:lnTo>
                    <a:pt x="2089150" y="0"/>
                  </a:lnTo>
                  <a:close/>
                </a:path>
              </a:pathLst>
            </a:custGeom>
            <a:solidFill>
              <a:srgbClr val="FFE686"/>
            </a:solidFill>
          </p:spPr>
          <p:txBody>
            <a:bodyPr wrap="square" lIns="0" tIns="0" rIns="0" bIns="0" rtlCol="0"/>
            <a:lstStyle/>
            <a:p>
              <a:endParaRPr sz="1350" dirty="0"/>
            </a:p>
          </p:txBody>
        </p:sp>
        <p:sp>
          <p:nvSpPr>
            <p:cNvPr id="404" name="object 404"/>
            <p:cNvSpPr/>
            <p:nvPr/>
          </p:nvSpPr>
          <p:spPr>
            <a:xfrm>
              <a:off x="4283709" y="557276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E685"/>
            </a:solidFill>
          </p:spPr>
          <p:txBody>
            <a:bodyPr wrap="square" lIns="0" tIns="0" rIns="0" bIns="0" rtlCol="0"/>
            <a:lstStyle/>
            <a:p>
              <a:endParaRPr sz="1350" dirty="0"/>
            </a:p>
          </p:txBody>
        </p:sp>
        <p:sp>
          <p:nvSpPr>
            <p:cNvPr id="405" name="object 405"/>
            <p:cNvSpPr/>
            <p:nvPr/>
          </p:nvSpPr>
          <p:spPr>
            <a:xfrm>
              <a:off x="4283709" y="558038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E684"/>
            </a:solidFill>
          </p:spPr>
          <p:txBody>
            <a:bodyPr wrap="square" lIns="0" tIns="0" rIns="0" bIns="0" rtlCol="0"/>
            <a:lstStyle/>
            <a:p>
              <a:endParaRPr sz="1350" dirty="0"/>
            </a:p>
          </p:txBody>
        </p:sp>
        <p:sp>
          <p:nvSpPr>
            <p:cNvPr id="406" name="object 406"/>
            <p:cNvSpPr/>
            <p:nvPr/>
          </p:nvSpPr>
          <p:spPr>
            <a:xfrm>
              <a:off x="4283709" y="5586730"/>
              <a:ext cx="2089150" cy="8890"/>
            </a:xfrm>
            <a:custGeom>
              <a:avLst/>
              <a:gdLst/>
              <a:ahLst/>
              <a:cxnLst/>
              <a:rect l="l" t="t" r="r" b="b"/>
              <a:pathLst>
                <a:path w="2089150" h="8889">
                  <a:moveTo>
                    <a:pt x="2089150" y="0"/>
                  </a:moveTo>
                  <a:lnTo>
                    <a:pt x="0" y="0"/>
                  </a:lnTo>
                  <a:lnTo>
                    <a:pt x="0" y="8890"/>
                  </a:lnTo>
                  <a:lnTo>
                    <a:pt x="2089150" y="8890"/>
                  </a:lnTo>
                  <a:lnTo>
                    <a:pt x="2089150" y="0"/>
                  </a:lnTo>
                  <a:close/>
                </a:path>
              </a:pathLst>
            </a:custGeom>
            <a:solidFill>
              <a:srgbClr val="FFE683"/>
            </a:solidFill>
          </p:spPr>
          <p:txBody>
            <a:bodyPr wrap="square" lIns="0" tIns="0" rIns="0" bIns="0" rtlCol="0"/>
            <a:lstStyle/>
            <a:p>
              <a:endParaRPr sz="1350" dirty="0"/>
            </a:p>
          </p:txBody>
        </p:sp>
        <p:sp>
          <p:nvSpPr>
            <p:cNvPr id="407" name="object 407"/>
            <p:cNvSpPr/>
            <p:nvPr/>
          </p:nvSpPr>
          <p:spPr>
            <a:xfrm>
              <a:off x="4283709" y="559435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E682"/>
            </a:solidFill>
          </p:spPr>
          <p:txBody>
            <a:bodyPr wrap="square" lIns="0" tIns="0" rIns="0" bIns="0" rtlCol="0"/>
            <a:lstStyle/>
            <a:p>
              <a:endParaRPr sz="1350" dirty="0"/>
            </a:p>
          </p:txBody>
        </p:sp>
        <p:sp>
          <p:nvSpPr>
            <p:cNvPr id="408" name="object 408"/>
            <p:cNvSpPr/>
            <p:nvPr/>
          </p:nvSpPr>
          <p:spPr>
            <a:xfrm>
              <a:off x="4283709" y="5601969"/>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E581"/>
            </a:solidFill>
          </p:spPr>
          <p:txBody>
            <a:bodyPr wrap="square" lIns="0" tIns="0" rIns="0" bIns="0" rtlCol="0"/>
            <a:lstStyle/>
            <a:p>
              <a:endParaRPr sz="1350" dirty="0"/>
            </a:p>
          </p:txBody>
        </p:sp>
        <p:sp>
          <p:nvSpPr>
            <p:cNvPr id="409" name="object 409"/>
            <p:cNvSpPr/>
            <p:nvPr/>
          </p:nvSpPr>
          <p:spPr>
            <a:xfrm>
              <a:off x="4283709" y="5608319"/>
              <a:ext cx="2089150" cy="8890"/>
            </a:xfrm>
            <a:custGeom>
              <a:avLst/>
              <a:gdLst/>
              <a:ahLst/>
              <a:cxnLst/>
              <a:rect l="l" t="t" r="r" b="b"/>
              <a:pathLst>
                <a:path w="2089150" h="8889">
                  <a:moveTo>
                    <a:pt x="2089150" y="0"/>
                  </a:moveTo>
                  <a:lnTo>
                    <a:pt x="0" y="0"/>
                  </a:lnTo>
                  <a:lnTo>
                    <a:pt x="0" y="8889"/>
                  </a:lnTo>
                  <a:lnTo>
                    <a:pt x="2089150" y="8889"/>
                  </a:lnTo>
                  <a:lnTo>
                    <a:pt x="2089150" y="0"/>
                  </a:lnTo>
                  <a:close/>
                </a:path>
              </a:pathLst>
            </a:custGeom>
            <a:solidFill>
              <a:srgbClr val="FFE580"/>
            </a:solidFill>
          </p:spPr>
          <p:txBody>
            <a:bodyPr wrap="square" lIns="0" tIns="0" rIns="0" bIns="0" rtlCol="0"/>
            <a:lstStyle/>
            <a:p>
              <a:endParaRPr sz="1350" dirty="0"/>
            </a:p>
          </p:txBody>
        </p:sp>
        <p:sp>
          <p:nvSpPr>
            <p:cNvPr id="410" name="object 410"/>
            <p:cNvSpPr/>
            <p:nvPr/>
          </p:nvSpPr>
          <p:spPr>
            <a:xfrm>
              <a:off x="4283709" y="5615939"/>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E57E"/>
            </a:solidFill>
          </p:spPr>
          <p:txBody>
            <a:bodyPr wrap="square" lIns="0" tIns="0" rIns="0" bIns="0" rtlCol="0"/>
            <a:lstStyle/>
            <a:p>
              <a:endParaRPr sz="1350" dirty="0"/>
            </a:p>
          </p:txBody>
        </p:sp>
        <p:sp>
          <p:nvSpPr>
            <p:cNvPr id="411" name="object 411"/>
            <p:cNvSpPr/>
            <p:nvPr/>
          </p:nvSpPr>
          <p:spPr>
            <a:xfrm>
              <a:off x="4283709" y="562356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E57D"/>
            </a:solidFill>
          </p:spPr>
          <p:txBody>
            <a:bodyPr wrap="square" lIns="0" tIns="0" rIns="0" bIns="0" rtlCol="0"/>
            <a:lstStyle/>
            <a:p>
              <a:endParaRPr sz="1350" dirty="0"/>
            </a:p>
          </p:txBody>
        </p:sp>
        <p:sp>
          <p:nvSpPr>
            <p:cNvPr id="412" name="object 412"/>
            <p:cNvSpPr/>
            <p:nvPr/>
          </p:nvSpPr>
          <p:spPr>
            <a:xfrm>
              <a:off x="4283709" y="5629910"/>
              <a:ext cx="2089150" cy="8890"/>
            </a:xfrm>
            <a:custGeom>
              <a:avLst/>
              <a:gdLst/>
              <a:ahLst/>
              <a:cxnLst/>
              <a:rect l="l" t="t" r="r" b="b"/>
              <a:pathLst>
                <a:path w="2089150" h="8889">
                  <a:moveTo>
                    <a:pt x="2089150" y="0"/>
                  </a:moveTo>
                  <a:lnTo>
                    <a:pt x="0" y="0"/>
                  </a:lnTo>
                  <a:lnTo>
                    <a:pt x="0" y="8889"/>
                  </a:lnTo>
                  <a:lnTo>
                    <a:pt x="2089150" y="8889"/>
                  </a:lnTo>
                  <a:lnTo>
                    <a:pt x="2089150" y="0"/>
                  </a:lnTo>
                  <a:close/>
                </a:path>
              </a:pathLst>
            </a:custGeom>
            <a:solidFill>
              <a:srgbClr val="FFE47C"/>
            </a:solidFill>
          </p:spPr>
          <p:txBody>
            <a:bodyPr wrap="square" lIns="0" tIns="0" rIns="0" bIns="0" rtlCol="0"/>
            <a:lstStyle/>
            <a:p>
              <a:endParaRPr sz="1350" dirty="0"/>
            </a:p>
          </p:txBody>
        </p:sp>
        <p:sp>
          <p:nvSpPr>
            <p:cNvPr id="413" name="object 413"/>
            <p:cNvSpPr/>
            <p:nvPr/>
          </p:nvSpPr>
          <p:spPr>
            <a:xfrm>
              <a:off x="4283709" y="563753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E47B"/>
            </a:solidFill>
          </p:spPr>
          <p:txBody>
            <a:bodyPr wrap="square" lIns="0" tIns="0" rIns="0" bIns="0" rtlCol="0"/>
            <a:lstStyle/>
            <a:p>
              <a:endParaRPr sz="1350" dirty="0"/>
            </a:p>
          </p:txBody>
        </p:sp>
        <p:sp>
          <p:nvSpPr>
            <p:cNvPr id="414" name="object 414"/>
            <p:cNvSpPr/>
            <p:nvPr/>
          </p:nvSpPr>
          <p:spPr>
            <a:xfrm>
              <a:off x="4283709" y="564515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E47A"/>
            </a:solidFill>
          </p:spPr>
          <p:txBody>
            <a:bodyPr wrap="square" lIns="0" tIns="0" rIns="0" bIns="0" rtlCol="0"/>
            <a:lstStyle/>
            <a:p>
              <a:endParaRPr sz="1350" dirty="0"/>
            </a:p>
          </p:txBody>
        </p:sp>
        <p:sp>
          <p:nvSpPr>
            <p:cNvPr id="415" name="object 415"/>
            <p:cNvSpPr/>
            <p:nvPr/>
          </p:nvSpPr>
          <p:spPr>
            <a:xfrm>
              <a:off x="4283709" y="5651500"/>
              <a:ext cx="2089150" cy="8890"/>
            </a:xfrm>
            <a:custGeom>
              <a:avLst/>
              <a:gdLst/>
              <a:ahLst/>
              <a:cxnLst/>
              <a:rect l="l" t="t" r="r" b="b"/>
              <a:pathLst>
                <a:path w="2089150" h="8889">
                  <a:moveTo>
                    <a:pt x="2089150" y="0"/>
                  </a:moveTo>
                  <a:lnTo>
                    <a:pt x="0" y="0"/>
                  </a:lnTo>
                  <a:lnTo>
                    <a:pt x="0" y="8890"/>
                  </a:lnTo>
                  <a:lnTo>
                    <a:pt x="2089150" y="8890"/>
                  </a:lnTo>
                  <a:lnTo>
                    <a:pt x="2089150" y="0"/>
                  </a:lnTo>
                  <a:close/>
                </a:path>
              </a:pathLst>
            </a:custGeom>
            <a:solidFill>
              <a:srgbClr val="FFE479"/>
            </a:solidFill>
          </p:spPr>
          <p:txBody>
            <a:bodyPr wrap="square" lIns="0" tIns="0" rIns="0" bIns="0" rtlCol="0"/>
            <a:lstStyle/>
            <a:p>
              <a:endParaRPr sz="1350" dirty="0"/>
            </a:p>
          </p:txBody>
        </p:sp>
        <p:sp>
          <p:nvSpPr>
            <p:cNvPr id="416" name="object 416"/>
            <p:cNvSpPr/>
            <p:nvPr/>
          </p:nvSpPr>
          <p:spPr>
            <a:xfrm>
              <a:off x="4283709" y="5659119"/>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E478"/>
            </a:solidFill>
          </p:spPr>
          <p:txBody>
            <a:bodyPr wrap="square" lIns="0" tIns="0" rIns="0" bIns="0" rtlCol="0"/>
            <a:lstStyle/>
            <a:p>
              <a:endParaRPr sz="1350" dirty="0"/>
            </a:p>
          </p:txBody>
        </p:sp>
        <p:sp>
          <p:nvSpPr>
            <p:cNvPr id="417" name="object 417"/>
            <p:cNvSpPr/>
            <p:nvPr/>
          </p:nvSpPr>
          <p:spPr>
            <a:xfrm>
              <a:off x="4283709" y="5666739"/>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E377"/>
            </a:solidFill>
          </p:spPr>
          <p:txBody>
            <a:bodyPr wrap="square" lIns="0" tIns="0" rIns="0" bIns="0" rtlCol="0"/>
            <a:lstStyle/>
            <a:p>
              <a:endParaRPr sz="1350" dirty="0"/>
            </a:p>
          </p:txBody>
        </p:sp>
        <p:sp>
          <p:nvSpPr>
            <p:cNvPr id="418" name="object 418"/>
            <p:cNvSpPr/>
            <p:nvPr/>
          </p:nvSpPr>
          <p:spPr>
            <a:xfrm>
              <a:off x="4283709" y="5673089"/>
              <a:ext cx="2089150" cy="8890"/>
            </a:xfrm>
            <a:custGeom>
              <a:avLst/>
              <a:gdLst/>
              <a:ahLst/>
              <a:cxnLst/>
              <a:rect l="l" t="t" r="r" b="b"/>
              <a:pathLst>
                <a:path w="2089150" h="8889">
                  <a:moveTo>
                    <a:pt x="2089150" y="0"/>
                  </a:moveTo>
                  <a:lnTo>
                    <a:pt x="0" y="0"/>
                  </a:lnTo>
                  <a:lnTo>
                    <a:pt x="0" y="8890"/>
                  </a:lnTo>
                  <a:lnTo>
                    <a:pt x="2089150" y="8890"/>
                  </a:lnTo>
                  <a:lnTo>
                    <a:pt x="2089150" y="0"/>
                  </a:lnTo>
                  <a:close/>
                </a:path>
              </a:pathLst>
            </a:custGeom>
            <a:solidFill>
              <a:srgbClr val="FFE376"/>
            </a:solidFill>
          </p:spPr>
          <p:txBody>
            <a:bodyPr wrap="square" lIns="0" tIns="0" rIns="0" bIns="0" rtlCol="0"/>
            <a:lstStyle/>
            <a:p>
              <a:endParaRPr sz="1350" dirty="0"/>
            </a:p>
          </p:txBody>
        </p:sp>
        <p:sp>
          <p:nvSpPr>
            <p:cNvPr id="419" name="object 419"/>
            <p:cNvSpPr/>
            <p:nvPr/>
          </p:nvSpPr>
          <p:spPr>
            <a:xfrm>
              <a:off x="4283709" y="568071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E375"/>
            </a:solidFill>
          </p:spPr>
          <p:txBody>
            <a:bodyPr wrap="square" lIns="0" tIns="0" rIns="0" bIns="0" rtlCol="0"/>
            <a:lstStyle/>
            <a:p>
              <a:endParaRPr sz="1350" dirty="0"/>
            </a:p>
          </p:txBody>
        </p:sp>
        <p:sp>
          <p:nvSpPr>
            <p:cNvPr id="420" name="object 420"/>
            <p:cNvSpPr/>
            <p:nvPr/>
          </p:nvSpPr>
          <p:spPr>
            <a:xfrm>
              <a:off x="4283709" y="568833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E374"/>
            </a:solidFill>
          </p:spPr>
          <p:txBody>
            <a:bodyPr wrap="square" lIns="0" tIns="0" rIns="0" bIns="0" rtlCol="0"/>
            <a:lstStyle/>
            <a:p>
              <a:endParaRPr sz="1350" dirty="0"/>
            </a:p>
          </p:txBody>
        </p:sp>
        <p:sp>
          <p:nvSpPr>
            <p:cNvPr id="421" name="object 421"/>
            <p:cNvSpPr/>
            <p:nvPr/>
          </p:nvSpPr>
          <p:spPr>
            <a:xfrm>
              <a:off x="4283709" y="5694680"/>
              <a:ext cx="2089150" cy="8890"/>
            </a:xfrm>
            <a:custGeom>
              <a:avLst/>
              <a:gdLst/>
              <a:ahLst/>
              <a:cxnLst/>
              <a:rect l="l" t="t" r="r" b="b"/>
              <a:pathLst>
                <a:path w="2089150" h="8889">
                  <a:moveTo>
                    <a:pt x="2089150" y="0"/>
                  </a:moveTo>
                  <a:lnTo>
                    <a:pt x="0" y="0"/>
                  </a:lnTo>
                  <a:lnTo>
                    <a:pt x="0" y="8890"/>
                  </a:lnTo>
                  <a:lnTo>
                    <a:pt x="2089150" y="8890"/>
                  </a:lnTo>
                  <a:lnTo>
                    <a:pt x="2089150" y="0"/>
                  </a:lnTo>
                  <a:close/>
                </a:path>
              </a:pathLst>
            </a:custGeom>
            <a:solidFill>
              <a:srgbClr val="FFE373"/>
            </a:solidFill>
          </p:spPr>
          <p:txBody>
            <a:bodyPr wrap="square" lIns="0" tIns="0" rIns="0" bIns="0" rtlCol="0"/>
            <a:lstStyle/>
            <a:p>
              <a:endParaRPr sz="1350" dirty="0"/>
            </a:p>
          </p:txBody>
        </p:sp>
        <p:sp>
          <p:nvSpPr>
            <p:cNvPr id="422" name="object 422"/>
            <p:cNvSpPr/>
            <p:nvPr/>
          </p:nvSpPr>
          <p:spPr>
            <a:xfrm>
              <a:off x="4283709" y="570230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E272"/>
            </a:solidFill>
          </p:spPr>
          <p:txBody>
            <a:bodyPr wrap="square" lIns="0" tIns="0" rIns="0" bIns="0" rtlCol="0"/>
            <a:lstStyle/>
            <a:p>
              <a:endParaRPr sz="1350" dirty="0"/>
            </a:p>
          </p:txBody>
        </p:sp>
        <p:sp>
          <p:nvSpPr>
            <p:cNvPr id="423" name="object 423"/>
            <p:cNvSpPr/>
            <p:nvPr/>
          </p:nvSpPr>
          <p:spPr>
            <a:xfrm>
              <a:off x="4283709" y="5709919"/>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E271"/>
            </a:solidFill>
          </p:spPr>
          <p:txBody>
            <a:bodyPr wrap="square" lIns="0" tIns="0" rIns="0" bIns="0" rtlCol="0"/>
            <a:lstStyle/>
            <a:p>
              <a:endParaRPr sz="1350" dirty="0"/>
            </a:p>
          </p:txBody>
        </p:sp>
        <p:sp>
          <p:nvSpPr>
            <p:cNvPr id="424" name="object 424"/>
            <p:cNvSpPr/>
            <p:nvPr/>
          </p:nvSpPr>
          <p:spPr>
            <a:xfrm>
              <a:off x="4283709" y="5716269"/>
              <a:ext cx="2089150" cy="8890"/>
            </a:xfrm>
            <a:custGeom>
              <a:avLst/>
              <a:gdLst/>
              <a:ahLst/>
              <a:cxnLst/>
              <a:rect l="l" t="t" r="r" b="b"/>
              <a:pathLst>
                <a:path w="2089150" h="8889">
                  <a:moveTo>
                    <a:pt x="2089150" y="0"/>
                  </a:moveTo>
                  <a:lnTo>
                    <a:pt x="0" y="0"/>
                  </a:lnTo>
                  <a:lnTo>
                    <a:pt x="0" y="8889"/>
                  </a:lnTo>
                  <a:lnTo>
                    <a:pt x="2089150" y="8889"/>
                  </a:lnTo>
                  <a:lnTo>
                    <a:pt x="2089150" y="0"/>
                  </a:lnTo>
                  <a:close/>
                </a:path>
              </a:pathLst>
            </a:custGeom>
            <a:solidFill>
              <a:srgbClr val="FFE270"/>
            </a:solidFill>
          </p:spPr>
          <p:txBody>
            <a:bodyPr wrap="square" lIns="0" tIns="0" rIns="0" bIns="0" rtlCol="0"/>
            <a:lstStyle/>
            <a:p>
              <a:endParaRPr sz="1350" dirty="0"/>
            </a:p>
          </p:txBody>
        </p:sp>
        <p:sp>
          <p:nvSpPr>
            <p:cNvPr id="425" name="object 425"/>
            <p:cNvSpPr/>
            <p:nvPr/>
          </p:nvSpPr>
          <p:spPr>
            <a:xfrm>
              <a:off x="4283709" y="5723889"/>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E26F"/>
            </a:solidFill>
          </p:spPr>
          <p:txBody>
            <a:bodyPr wrap="square" lIns="0" tIns="0" rIns="0" bIns="0" rtlCol="0"/>
            <a:lstStyle/>
            <a:p>
              <a:endParaRPr sz="1350" dirty="0"/>
            </a:p>
          </p:txBody>
        </p:sp>
        <p:sp>
          <p:nvSpPr>
            <p:cNvPr id="426" name="object 426"/>
            <p:cNvSpPr/>
            <p:nvPr/>
          </p:nvSpPr>
          <p:spPr>
            <a:xfrm>
              <a:off x="4283709" y="573151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E26E"/>
            </a:solidFill>
          </p:spPr>
          <p:txBody>
            <a:bodyPr wrap="square" lIns="0" tIns="0" rIns="0" bIns="0" rtlCol="0"/>
            <a:lstStyle/>
            <a:p>
              <a:endParaRPr sz="1350" dirty="0"/>
            </a:p>
          </p:txBody>
        </p:sp>
        <p:sp>
          <p:nvSpPr>
            <p:cNvPr id="427" name="object 427"/>
            <p:cNvSpPr/>
            <p:nvPr/>
          </p:nvSpPr>
          <p:spPr>
            <a:xfrm>
              <a:off x="4283709" y="5737860"/>
              <a:ext cx="2089150" cy="8890"/>
            </a:xfrm>
            <a:custGeom>
              <a:avLst/>
              <a:gdLst/>
              <a:ahLst/>
              <a:cxnLst/>
              <a:rect l="l" t="t" r="r" b="b"/>
              <a:pathLst>
                <a:path w="2089150" h="8889">
                  <a:moveTo>
                    <a:pt x="2089150" y="0"/>
                  </a:moveTo>
                  <a:lnTo>
                    <a:pt x="0" y="0"/>
                  </a:lnTo>
                  <a:lnTo>
                    <a:pt x="0" y="8889"/>
                  </a:lnTo>
                  <a:lnTo>
                    <a:pt x="2089150" y="8889"/>
                  </a:lnTo>
                  <a:lnTo>
                    <a:pt x="2089150" y="0"/>
                  </a:lnTo>
                  <a:close/>
                </a:path>
              </a:pathLst>
            </a:custGeom>
            <a:solidFill>
              <a:srgbClr val="FFE16D"/>
            </a:solidFill>
          </p:spPr>
          <p:txBody>
            <a:bodyPr wrap="square" lIns="0" tIns="0" rIns="0" bIns="0" rtlCol="0"/>
            <a:lstStyle/>
            <a:p>
              <a:endParaRPr sz="1350" dirty="0"/>
            </a:p>
          </p:txBody>
        </p:sp>
        <p:sp>
          <p:nvSpPr>
            <p:cNvPr id="428" name="object 428"/>
            <p:cNvSpPr/>
            <p:nvPr/>
          </p:nvSpPr>
          <p:spPr>
            <a:xfrm>
              <a:off x="4283709" y="574548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E16C"/>
            </a:solidFill>
          </p:spPr>
          <p:txBody>
            <a:bodyPr wrap="square" lIns="0" tIns="0" rIns="0" bIns="0" rtlCol="0"/>
            <a:lstStyle/>
            <a:p>
              <a:endParaRPr sz="1350" dirty="0"/>
            </a:p>
          </p:txBody>
        </p:sp>
        <p:sp>
          <p:nvSpPr>
            <p:cNvPr id="429" name="object 429"/>
            <p:cNvSpPr/>
            <p:nvPr/>
          </p:nvSpPr>
          <p:spPr>
            <a:xfrm>
              <a:off x="4283709" y="575310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E16B"/>
            </a:solidFill>
          </p:spPr>
          <p:txBody>
            <a:bodyPr wrap="square" lIns="0" tIns="0" rIns="0" bIns="0" rtlCol="0"/>
            <a:lstStyle/>
            <a:p>
              <a:endParaRPr sz="1350" dirty="0"/>
            </a:p>
          </p:txBody>
        </p:sp>
        <p:sp>
          <p:nvSpPr>
            <p:cNvPr id="430" name="object 430"/>
            <p:cNvSpPr/>
            <p:nvPr/>
          </p:nvSpPr>
          <p:spPr>
            <a:xfrm>
              <a:off x="4283709" y="5759450"/>
              <a:ext cx="2089150" cy="8890"/>
            </a:xfrm>
            <a:custGeom>
              <a:avLst/>
              <a:gdLst/>
              <a:ahLst/>
              <a:cxnLst/>
              <a:rect l="l" t="t" r="r" b="b"/>
              <a:pathLst>
                <a:path w="2089150" h="8889">
                  <a:moveTo>
                    <a:pt x="2089150" y="0"/>
                  </a:moveTo>
                  <a:lnTo>
                    <a:pt x="0" y="0"/>
                  </a:lnTo>
                  <a:lnTo>
                    <a:pt x="0" y="8890"/>
                  </a:lnTo>
                  <a:lnTo>
                    <a:pt x="2089150" y="8890"/>
                  </a:lnTo>
                  <a:lnTo>
                    <a:pt x="2089150" y="0"/>
                  </a:lnTo>
                  <a:close/>
                </a:path>
              </a:pathLst>
            </a:custGeom>
            <a:solidFill>
              <a:srgbClr val="FFE16A"/>
            </a:solidFill>
          </p:spPr>
          <p:txBody>
            <a:bodyPr wrap="square" lIns="0" tIns="0" rIns="0" bIns="0" rtlCol="0"/>
            <a:lstStyle/>
            <a:p>
              <a:endParaRPr sz="1350" dirty="0"/>
            </a:p>
          </p:txBody>
        </p:sp>
        <p:sp>
          <p:nvSpPr>
            <p:cNvPr id="431" name="object 431"/>
            <p:cNvSpPr/>
            <p:nvPr/>
          </p:nvSpPr>
          <p:spPr>
            <a:xfrm>
              <a:off x="4283709" y="5767069"/>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E169"/>
            </a:solidFill>
          </p:spPr>
          <p:txBody>
            <a:bodyPr wrap="square" lIns="0" tIns="0" rIns="0" bIns="0" rtlCol="0"/>
            <a:lstStyle/>
            <a:p>
              <a:endParaRPr sz="1350" dirty="0"/>
            </a:p>
          </p:txBody>
        </p:sp>
        <p:sp>
          <p:nvSpPr>
            <p:cNvPr id="432" name="object 432"/>
            <p:cNvSpPr/>
            <p:nvPr/>
          </p:nvSpPr>
          <p:spPr>
            <a:xfrm>
              <a:off x="4283709" y="5774689"/>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E068"/>
            </a:solidFill>
          </p:spPr>
          <p:txBody>
            <a:bodyPr wrap="square" lIns="0" tIns="0" rIns="0" bIns="0" rtlCol="0"/>
            <a:lstStyle/>
            <a:p>
              <a:endParaRPr sz="1350" dirty="0"/>
            </a:p>
          </p:txBody>
        </p:sp>
        <p:sp>
          <p:nvSpPr>
            <p:cNvPr id="433" name="object 433"/>
            <p:cNvSpPr/>
            <p:nvPr/>
          </p:nvSpPr>
          <p:spPr>
            <a:xfrm>
              <a:off x="4283709" y="5781039"/>
              <a:ext cx="2089150" cy="8890"/>
            </a:xfrm>
            <a:custGeom>
              <a:avLst/>
              <a:gdLst/>
              <a:ahLst/>
              <a:cxnLst/>
              <a:rect l="l" t="t" r="r" b="b"/>
              <a:pathLst>
                <a:path w="2089150" h="8889">
                  <a:moveTo>
                    <a:pt x="2089150" y="0"/>
                  </a:moveTo>
                  <a:lnTo>
                    <a:pt x="0" y="0"/>
                  </a:lnTo>
                  <a:lnTo>
                    <a:pt x="0" y="8890"/>
                  </a:lnTo>
                  <a:lnTo>
                    <a:pt x="2089150" y="8890"/>
                  </a:lnTo>
                  <a:lnTo>
                    <a:pt x="2089150" y="0"/>
                  </a:lnTo>
                  <a:close/>
                </a:path>
              </a:pathLst>
            </a:custGeom>
            <a:solidFill>
              <a:srgbClr val="FFE067"/>
            </a:solidFill>
          </p:spPr>
          <p:txBody>
            <a:bodyPr wrap="square" lIns="0" tIns="0" rIns="0" bIns="0" rtlCol="0"/>
            <a:lstStyle/>
            <a:p>
              <a:endParaRPr sz="1350" dirty="0"/>
            </a:p>
          </p:txBody>
        </p:sp>
        <p:sp>
          <p:nvSpPr>
            <p:cNvPr id="434" name="object 434"/>
            <p:cNvSpPr/>
            <p:nvPr/>
          </p:nvSpPr>
          <p:spPr>
            <a:xfrm>
              <a:off x="4283710" y="5788659"/>
              <a:ext cx="2089150" cy="15240"/>
            </a:xfrm>
            <a:custGeom>
              <a:avLst/>
              <a:gdLst/>
              <a:ahLst/>
              <a:cxnLst/>
              <a:rect l="l" t="t" r="r" b="b"/>
              <a:pathLst>
                <a:path w="2089150" h="15239">
                  <a:moveTo>
                    <a:pt x="2089150" y="0"/>
                  </a:moveTo>
                  <a:lnTo>
                    <a:pt x="0" y="0"/>
                  </a:lnTo>
                  <a:lnTo>
                    <a:pt x="0" y="7620"/>
                  </a:lnTo>
                  <a:lnTo>
                    <a:pt x="0" y="15240"/>
                  </a:lnTo>
                  <a:lnTo>
                    <a:pt x="2089150" y="15240"/>
                  </a:lnTo>
                  <a:lnTo>
                    <a:pt x="2089150" y="7620"/>
                  </a:lnTo>
                  <a:lnTo>
                    <a:pt x="2089150" y="0"/>
                  </a:lnTo>
                  <a:close/>
                </a:path>
              </a:pathLst>
            </a:custGeom>
            <a:solidFill>
              <a:srgbClr val="FFE066"/>
            </a:solidFill>
          </p:spPr>
          <p:txBody>
            <a:bodyPr wrap="square" lIns="0" tIns="0" rIns="0" bIns="0" rtlCol="0"/>
            <a:lstStyle/>
            <a:p>
              <a:endParaRPr sz="1350" dirty="0"/>
            </a:p>
          </p:txBody>
        </p:sp>
        <p:sp>
          <p:nvSpPr>
            <p:cNvPr id="435" name="object 435"/>
            <p:cNvSpPr/>
            <p:nvPr/>
          </p:nvSpPr>
          <p:spPr>
            <a:xfrm>
              <a:off x="4283709" y="5802630"/>
              <a:ext cx="2089150" cy="8890"/>
            </a:xfrm>
            <a:custGeom>
              <a:avLst/>
              <a:gdLst/>
              <a:ahLst/>
              <a:cxnLst/>
              <a:rect l="l" t="t" r="r" b="b"/>
              <a:pathLst>
                <a:path w="2089150" h="8889">
                  <a:moveTo>
                    <a:pt x="2089150" y="0"/>
                  </a:moveTo>
                  <a:lnTo>
                    <a:pt x="0" y="0"/>
                  </a:lnTo>
                  <a:lnTo>
                    <a:pt x="0" y="8890"/>
                  </a:lnTo>
                  <a:lnTo>
                    <a:pt x="2089150" y="8890"/>
                  </a:lnTo>
                  <a:lnTo>
                    <a:pt x="2089150" y="0"/>
                  </a:lnTo>
                  <a:close/>
                </a:path>
              </a:pathLst>
            </a:custGeom>
            <a:solidFill>
              <a:srgbClr val="FFE064"/>
            </a:solidFill>
          </p:spPr>
          <p:txBody>
            <a:bodyPr wrap="square" lIns="0" tIns="0" rIns="0" bIns="0" rtlCol="0"/>
            <a:lstStyle/>
            <a:p>
              <a:endParaRPr sz="1350" dirty="0"/>
            </a:p>
          </p:txBody>
        </p:sp>
        <p:sp>
          <p:nvSpPr>
            <p:cNvPr id="436" name="object 436"/>
            <p:cNvSpPr/>
            <p:nvPr/>
          </p:nvSpPr>
          <p:spPr>
            <a:xfrm>
              <a:off x="4283709" y="581025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DF63"/>
            </a:solidFill>
          </p:spPr>
          <p:txBody>
            <a:bodyPr wrap="square" lIns="0" tIns="0" rIns="0" bIns="0" rtlCol="0"/>
            <a:lstStyle/>
            <a:p>
              <a:endParaRPr sz="1350" dirty="0"/>
            </a:p>
          </p:txBody>
        </p:sp>
        <p:sp>
          <p:nvSpPr>
            <p:cNvPr id="437" name="object 437"/>
            <p:cNvSpPr/>
            <p:nvPr/>
          </p:nvSpPr>
          <p:spPr>
            <a:xfrm>
              <a:off x="4283709" y="5817869"/>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DF62"/>
            </a:solidFill>
          </p:spPr>
          <p:txBody>
            <a:bodyPr wrap="square" lIns="0" tIns="0" rIns="0" bIns="0" rtlCol="0"/>
            <a:lstStyle/>
            <a:p>
              <a:endParaRPr sz="1350" dirty="0"/>
            </a:p>
          </p:txBody>
        </p:sp>
        <p:sp>
          <p:nvSpPr>
            <p:cNvPr id="438" name="object 438"/>
            <p:cNvSpPr/>
            <p:nvPr/>
          </p:nvSpPr>
          <p:spPr>
            <a:xfrm>
              <a:off x="4283709" y="5824219"/>
              <a:ext cx="2089150" cy="8890"/>
            </a:xfrm>
            <a:custGeom>
              <a:avLst/>
              <a:gdLst/>
              <a:ahLst/>
              <a:cxnLst/>
              <a:rect l="l" t="t" r="r" b="b"/>
              <a:pathLst>
                <a:path w="2089150" h="8889">
                  <a:moveTo>
                    <a:pt x="2089150" y="0"/>
                  </a:moveTo>
                  <a:lnTo>
                    <a:pt x="0" y="0"/>
                  </a:lnTo>
                  <a:lnTo>
                    <a:pt x="0" y="8889"/>
                  </a:lnTo>
                  <a:lnTo>
                    <a:pt x="2089150" y="8889"/>
                  </a:lnTo>
                  <a:lnTo>
                    <a:pt x="2089150" y="0"/>
                  </a:lnTo>
                  <a:close/>
                </a:path>
              </a:pathLst>
            </a:custGeom>
            <a:solidFill>
              <a:srgbClr val="FFDF61"/>
            </a:solidFill>
          </p:spPr>
          <p:txBody>
            <a:bodyPr wrap="square" lIns="0" tIns="0" rIns="0" bIns="0" rtlCol="0"/>
            <a:lstStyle/>
            <a:p>
              <a:endParaRPr sz="1350" dirty="0"/>
            </a:p>
          </p:txBody>
        </p:sp>
        <p:sp>
          <p:nvSpPr>
            <p:cNvPr id="439" name="object 439"/>
            <p:cNvSpPr/>
            <p:nvPr/>
          </p:nvSpPr>
          <p:spPr>
            <a:xfrm>
              <a:off x="4283709" y="5831839"/>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DF60"/>
            </a:solidFill>
          </p:spPr>
          <p:txBody>
            <a:bodyPr wrap="square" lIns="0" tIns="0" rIns="0" bIns="0" rtlCol="0"/>
            <a:lstStyle/>
            <a:p>
              <a:endParaRPr sz="1350" dirty="0"/>
            </a:p>
          </p:txBody>
        </p:sp>
        <p:sp>
          <p:nvSpPr>
            <p:cNvPr id="440" name="object 440"/>
            <p:cNvSpPr/>
            <p:nvPr/>
          </p:nvSpPr>
          <p:spPr>
            <a:xfrm>
              <a:off x="4283709" y="583946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DE5E"/>
            </a:solidFill>
          </p:spPr>
          <p:txBody>
            <a:bodyPr wrap="square" lIns="0" tIns="0" rIns="0" bIns="0" rtlCol="0"/>
            <a:lstStyle/>
            <a:p>
              <a:endParaRPr sz="1350" dirty="0"/>
            </a:p>
          </p:txBody>
        </p:sp>
        <p:sp>
          <p:nvSpPr>
            <p:cNvPr id="441" name="object 441"/>
            <p:cNvSpPr/>
            <p:nvPr/>
          </p:nvSpPr>
          <p:spPr>
            <a:xfrm>
              <a:off x="4283709" y="5845810"/>
              <a:ext cx="2089150" cy="8890"/>
            </a:xfrm>
            <a:custGeom>
              <a:avLst/>
              <a:gdLst/>
              <a:ahLst/>
              <a:cxnLst/>
              <a:rect l="l" t="t" r="r" b="b"/>
              <a:pathLst>
                <a:path w="2089150" h="8889">
                  <a:moveTo>
                    <a:pt x="2089150" y="0"/>
                  </a:moveTo>
                  <a:lnTo>
                    <a:pt x="0" y="0"/>
                  </a:lnTo>
                  <a:lnTo>
                    <a:pt x="0" y="8889"/>
                  </a:lnTo>
                  <a:lnTo>
                    <a:pt x="2089150" y="8889"/>
                  </a:lnTo>
                  <a:lnTo>
                    <a:pt x="2089150" y="0"/>
                  </a:lnTo>
                  <a:close/>
                </a:path>
              </a:pathLst>
            </a:custGeom>
            <a:solidFill>
              <a:srgbClr val="FFDE5D"/>
            </a:solidFill>
          </p:spPr>
          <p:txBody>
            <a:bodyPr wrap="square" lIns="0" tIns="0" rIns="0" bIns="0" rtlCol="0"/>
            <a:lstStyle/>
            <a:p>
              <a:endParaRPr sz="1350" dirty="0"/>
            </a:p>
          </p:txBody>
        </p:sp>
        <p:sp>
          <p:nvSpPr>
            <p:cNvPr id="442" name="object 442"/>
            <p:cNvSpPr/>
            <p:nvPr/>
          </p:nvSpPr>
          <p:spPr>
            <a:xfrm>
              <a:off x="4283709" y="585343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DE5C"/>
            </a:solidFill>
          </p:spPr>
          <p:txBody>
            <a:bodyPr wrap="square" lIns="0" tIns="0" rIns="0" bIns="0" rtlCol="0"/>
            <a:lstStyle/>
            <a:p>
              <a:endParaRPr sz="1350" dirty="0"/>
            </a:p>
          </p:txBody>
        </p:sp>
        <p:sp>
          <p:nvSpPr>
            <p:cNvPr id="443" name="object 443"/>
            <p:cNvSpPr/>
            <p:nvPr/>
          </p:nvSpPr>
          <p:spPr>
            <a:xfrm>
              <a:off x="4283709" y="586105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DE5B"/>
            </a:solidFill>
          </p:spPr>
          <p:txBody>
            <a:bodyPr wrap="square" lIns="0" tIns="0" rIns="0" bIns="0" rtlCol="0"/>
            <a:lstStyle/>
            <a:p>
              <a:endParaRPr sz="1350" dirty="0"/>
            </a:p>
          </p:txBody>
        </p:sp>
        <p:sp>
          <p:nvSpPr>
            <p:cNvPr id="444" name="object 444"/>
            <p:cNvSpPr/>
            <p:nvPr/>
          </p:nvSpPr>
          <p:spPr>
            <a:xfrm>
              <a:off x="4283709" y="5867400"/>
              <a:ext cx="2089150" cy="8890"/>
            </a:xfrm>
            <a:custGeom>
              <a:avLst/>
              <a:gdLst/>
              <a:ahLst/>
              <a:cxnLst/>
              <a:rect l="l" t="t" r="r" b="b"/>
              <a:pathLst>
                <a:path w="2089150" h="8889">
                  <a:moveTo>
                    <a:pt x="2089150" y="0"/>
                  </a:moveTo>
                  <a:lnTo>
                    <a:pt x="0" y="0"/>
                  </a:lnTo>
                  <a:lnTo>
                    <a:pt x="0" y="8890"/>
                  </a:lnTo>
                  <a:lnTo>
                    <a:pt x="2089150" y="8890"/>
                  </a:lnTo>
                  <a:lnTo>
                    <a:pt x="2089150" y="0"/>
                  </a:lnTo>
                  <a:close/>
                </a:path>
              </a:pathLst>
            </a:custGeom>
            <a:solidFill>
              <a:srgbClr val="FFDE5A"/>
            </a:solidFill>
          </p:spPr>
          <p:txBody>
            <a:bodyPr wrap="square" lIns="0" tIns="0" rIns="0" bIns="0" rtlCol="0"/>
            <a:lstStyle/>
            <a:p>
              <a:endParaRPr sz="1350" dirty="0"/>
            </a:p>
          </p:txBody>
        </p:sp>
        <p:sp>
          <p:nvSpPr>
            <p:cNvPr id="445" name="object 445"/>
            <p:cNvSpPr/>
            <p:nvPr/>
          </p:nvSpPr>
          <p:spPr>
            <a:xfrm>
              <a:off x="4283709" y="5875019"/>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DD59"/>
            </a:solidFill>
          </p:spPr>
          <p:txBody>
            <a:bodyPr wrap="square" lIns="0" tIns="0" rIns="0" bIns="0" rtlCol="0"/>
            <a:lstStyle/>
            <a:p>
              <a:endParaRPr sz="1350" dirty="0"/>
            </a:p>
          </p:txBody>
        </p:sp>
        <p:sp>
          <p:nvSpPr>
            <p:cNvPr id="446" name="object 446"/>
            <p:cNvSpPr/>
            <p:nvPr/>
          </p:nvSpPr>
          <p:spPr>
            <a:xfrm>
              <a:off x="4283709" y="5882639"/>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DD58"/>
            </a:solidFill>
          </p:spPr>
          <p:txBody>
            <a:bodyPr wrap="square" lIns="0" tIns="0" rIns="0" bIns="0" rtlCol="0"/>
            <a:lstStyle/>
            <a:p>
              <a:endParaRPr sz="1350" dirty="0"/>
            </a:p>
          </p:txBody>
        </p:sp>
        <p:sp>
          <p:nvSpPr>
            <p:cNvPr id="447" name="object 447"/>
            <p:cNvSpPr/>
            <p:nvPr/>
          </p:nvSpPr>
          <p:spPr>
            <a:xfrm>
              <a:off x="4283709" y="5888989"/>
              <a:ext cx="2089150" cy="8890"/>
            </a:xfrm>
            <a:custGeom>
              <a:avLst/>
              <a:gdLst/>
              <a:ahLst/>
              <a:cxnLst/>
              <a:rect l="l" t="t" r="r" b="b"/>
              <a:pathLst>
                <a:path w="2089150" h="8889">
                  <a:moveTo>
                    <a:pt x="2089150" y="0"/>
                  </a:moveTo>
                  <a:lnTo>
                    <a:pt x="0" y="0"/>
                  </a:lnTo>
                  <a:lnTo>
                    <a:pt x="0" y="8890"/>
                  </a:lnTo>
                  <a:lnTo>
                    <a:pt x="2089150" y="8890"/>
                  </a:lnTo>
                  <a:lnTo>
                    <a:pt x="2089150" y="0"/>
                  </a:lnTo>
                  <a:close/>
                </a:path>
              </a:pathLst>
            </a:custGeom>
            <a:solidFill>
              <a:srgbClr val="FFDD57"/>
            </a:solidFill>
          </p:spPr>
          <p:txBody>
            <a:bodyPr wrap="square" lIns="0" tIns="0" rIns="0" bIns="0" rtlCol="0"/>
            <a:lstStyle/>
            <a:p>
              <a:endParaRPr sz="1350" dirty="0"/>
            </a:p>
          </p:txBody>
        </p:sp>
        <p:sp>
          <p:nvSpPr>
            <p:cNvPr id="448" name="object 448"/>
            <p:cNvSpPr/>
            <p:nvPr/>
          </p:nvSpPr>
          <p:spPr>
            <a:xfrm>
              <a:off x="4283709" y="589661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DD56"/>
            </a:solidFill>
          </p:spPr>
          <p:txBody>
            <a:bodyPr wrap="square" lIns="0" tIns="0" rIns="0" bIns="0" rtlCol="0"/>
            <a:lstStyle/>
            <a:p>
              <a:endParaRPr sz="1350" dirty="0"/>
            </a:p>
          </p:txBody>
        </p:sp>
        <p:sp>
          <p:nvSpPr>
            <p:cNvPr id="449" name="object 449"/>
            <p:cNvSpPr/>
            <p:nvPr/>
          </p:nvSpPr>
          <p:spPr>
            <a:xfrm>
              <a:off x="4283709" y="590423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DD55"/>
            </a:solidFill>
          </p:spPr>
          <p:txBody>
            <a:bodyPr wrap="square" lIns="0" tIns="0" rIns="0" bIns="0" rtlCol="0"/>
            <a:lstStyle/>
            <a:p>
              <a:endParaRPr sz="1350" dirty="0"/>
            </a:p>
          </p:txBody>
        </p:sp>
        <p:sp>
          <p:nvSpPr>
            <p:cNvPr id="450" name="object 450"/>
            <p:cNvSpPr/>
            <p:nvPr/>
          </p:nvSpPr>
          <p:spPr>
            <a:xfrm>
              <a:off x="4283709" y="5910580"/>
              <a:ext cx="2089150" cy="8890"/>
            </a:xfrm>
            <a:custGeom>
              <a:avLst/>
              <a:gdLst/>
              <a:ahLst/>
              <a:cxnLst/>
              <a:rect l="l" t="t" r="r" b="b"/>
              <a:pathLst>
                <a:path w="2089150" h="8889">
                  <a:moveTo>
                    <a:pt x="2089150" y="0"/>
                  </a:moveTo>
                  <a:lnTo>
                    <a:pt x="0" y="0"/>
                  </a:lnTo>
                  <a:lnTo>
                    <a:pt x="0" y="8890"/>
                  </a:lnTo>
                  <a:lnTo>
                    <a:pt x="2089150" y="8890"/>
                  </a:lnTo>
                  <a:lnTo>
                    <a:pt x="2089150" y="0"/>
                  </a:lnTo>
                  <a:close/>
                </a:path>
              </a:pathLst>
            </a:custGeom>
            <a:solidFill>
              <a:srgbClr val="FFDC54"/>
            </a:solidFill>
          </p:spPr>
          <p:txBody>
            <a:bodyPr wrap="square" lIns="0" tIns="0" rIns="0" bIns="0" rtlCol="0"/>
            <a:lstStyle/>
            <a:p>
              <a:endParaRPr sz="1350" dirty="0"/>
            </a:p>
          </p:txBody>
        </p:sp>
        <p:sp>
          <p:nvSpPr>
            <p:cNvPr id="451" name="object 451"/>
            <p:cNvSpPr/>
            <p:nvPr/>
          </p:nvSpPr>
          <p:spPr>
            <a:xfrm>
              <a:off x="4283709" y="591820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DC53"/>
            </a:solidFill>
          </p:spPr>
          <p:txBody>
            <a:bodyPr wrap="square" lIns="0" tIns="0" rIns="0" bIns="0" rtlCol="0"/>
            <a:lstStyle/>
            <a:p>
              <a:endParaRPr sz="1350" dirty="0"/>
            </a:p>
          </p:txBody>
        </p:sp>
        <p:sp>
          <p:nvSpPr>
            <p:cNvPr id="452" name="object 452"/>
            <p:cNvSpPr/>
            <p:nvPr/>
          </p:nvSpPr>
          <p:spPr>
            <a:xfrm>
              <a:off x="4283709" y="5925819"/>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DC52"/>
            </a:solidFill>
          </p:spPr>
          <p:txBody>
            <a:bodyPr wrap="square" lIns="0" tIns="0" rIns="0" bIns="0" rtlCol="0"/>
            <a:lstStyle/>
            <a:p>
              <a:endParaRPr sz="1350" dirty="0"/>
            </a:p>
          </p:txBody>
        </p:sp>
        <p:sp>
          <p:nvSpPr>
            <p:cNvPr id="453" name="object 453"/>
            <p:cNvSpPr/>
            <p:nvPr/>
          </p:nvSpPr>
          <p:spPr>
            <a:xfrm>
              <a:off x="4283709" y="5932169"/>
              <a:ext cx="2089150" cy="8890"/>
            </a:xfrm>
            <a:custGeom>
              <a:avLst/>
              <a:gdLst/>
              <a:ahLst/>
              <a:cxnLst/>
              <a:rect l="l" t="t" r="r" b="b"/>
              <a:pathLst>
                <a:path w="2089150" h="8889">
                  <a:moveTo>
                    <a:pt x="2089150" y="0"/>
                  </a:moveTo>
                  <a:lnTo>
                    <a:pt x="0" y="0"/>
                  </a:lnTo>
                  <a:lnTo>
                    <a:pt x="0" y="8889"/>
                  </a:lnTo>
                  <a:lnTo>
                    <a:pt x="2089150" y="8889"/>
                  </a:lnTo>
                  <a:lnTo>
                    <a:pt x="2089150" y="0"/>
                  </a:lnTo>
                  <a:close/>
                </a:path>
              </a:pathLst>
            </a:custGeom>
            <a:solidFill>
              <a:srgbClr val="FFDC51"/>
            </a:solidFill>
          </p:spPr>
          <p:txBody>
            <a:bodyPr wrap="square" lIns="0" tIns="0" rIns="0" bIns="0" rtlCol="0"/>
            <a:lstStyle/>
            <a:p>
              <a:endParaRPr sz="1350" dirty="0"/>
            </a:p>
          </p:txBody>
        </p:sp>
        <p:sp>
          <p:nvSpPr>
            <p:cNvPr id="454" name="object 454"/>
            <p:cNvSpPr/>
            <p:nvPr/>
          </p:nvSpPr>
          <p:spPr>
            <a:xfrm>
              <a:off x="4283709" y="5939789"/>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DC50"/>
            </a:solidFill>
          </p:spPr>
          <p:txBody>
            <a:bodyPr wrap="square" lIns="0" tIns="0" rIns="0" bIns="0" rtlCol="0"/>
            <a:lstStyle/>
            <a:p>
              <a:endParaRPr sz="1350" dirty="0"/>
            </a:p>
          </p:txBody>
        </p:sp>
        <p:sp>
          <p:nvSpPr>
            <p:cNvPr id="455" name="object 455"/>
            <p:cNvSpPr/>
            <p:nvPr/>
          </p:nvSpPr>
          <p:spPr>
            <a:xfrm>
              <a:off x="4283709" y="594741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DB4F"/>
            </a:solidFill>
          </p:spPr>
          <p:txBody>
            <a:bodyPr wrap="square" lIns="0" tIns="0" rIns="0" bIns="0" rtlCol="0"/>
            <a:lstStyle/>
            <a:p>
              <a:endParaRPr sz="1350" dirty="0"/>
            </a:p>
          </p:txBody>
        </p:sp>
        <p:sp>
          <p:nvSpPr>
            <p:cNvPr id="456" name="object 456"/>
            <p:cNvSpPr/>
            <p:nvPr/>
          </p:nvSpPr>
          <p:spPr>
            <a:xfrm>
              <a:off x="4283709" y="595503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DB4E"/>
            </a:solidFill>
          </p:spPr>
          <p:txBody>
            <a:bodyPr wrap="square" lIns="0" tIns="0" rIns="0" bIns="0" rtlCol="0"/>
            <a:lstStyle/>
            <a:p>
              <a:endParaRPr sz="1350" dirty="0"/>
            </a:p>
          </p:txBody>
        </p:sp>
        <p:sp>
          <p:nvSpPr>
            <p:cNvPr id="457" name="object 457"/>
            <p:cNvSpPr/>
            <p:nvPr/>
          </p:nvSpPr>
          <p:spPr>
            <a:xfrm>
              <a:off x="4283709" y="596138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DB4D"/>
            </a:solidFill>
          </p:spPr>
          <p:txBody>
            <a:bodyPr wrap="square" lIns="0" tIns="0" rIns="0" bIns="0" rtlCol="0"/>
            <a:lstStyle/>
            <a:p>
              <a:endParaRPr sz="1350" dirty="0"/>
            </a:p>
          </p:txBody>
        </p:sp>
        <p:sp>
          <p:nvSpPr>
            <p:cNvPr id="458" name="object 458"/>
            <p:cNvSpPr/>
            <p:nvPr/>
          </p:nvSpPr>
          <p:spPr>
            <a:xfrm>
              <a:off x="4283709" y="596900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DB4C"/>
            </a:solidFill>
          </p:spPr>
          <p:txBody>
            <a:bodyPr wrap="square" lIns="0" tIns="0" rIns="0" bIns="0" rtlCol="0"/>
            <a:lstStyle/>
            <a:p>
              <a:endParaRPr sz="1350" dirty="0"/>
            </a:p>
          </p:txBody>
        </p:sp>
        <p:sp>
          <p:nvSpPr>
            <p:cNvPr id="459" name="object 459"/>
            <p:cNvSpPr/>
            <p:nvPr/>
          </p:nvSpPr>
          <p:spPr>
            <a:xfrm>
              <a:off x="4283709" y="5976619"/>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DB4B"/>
            </a:solidFill>
          </p:spPr>
          <p:txBody>
            <a:bodyPr wrap="square" lIns="0" tIns="0" rIns="0" bIns="0" rtlCol="0"/>
            <a:lstStyle/>
            <a:p>
              <a:endParaRPr sz="1350" dirty="0"/>
            </a:p>
          </p:txBody>
        </p:sp>
        <p:sp>
          <p:nvSpPr>
            <p:cNvPr id="460" name="object 460"/>
            <p:cNvSpPr/>
            <p:nvPr/>
          </p:nvSpPr>
          <p:spPr>
            <a:xfrm>
              <a:off x="4283709" y="5982969"/>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DA4A"/>
            </a:solidFill>
          </p:spPr>
          <p:txBody>
            <a:bodyPr wrap="square" lIns="0" tIns="0" rIns="0" bIns="0" rtlCol="0"/>
            <a:lstStyle/>
            <a:p>
              <a:endParaRPr sz="1350" dirty="0"/>
            </a:p>
          </p:txBody>
        </p:sp>
        <p:sp>
          <p:nvSpPr>
            <p:cNvPr id="461" name="object 461"/>
            <p:cNvSpPr/>
            <p:nvPr/>
          </p:nvSpPr>
          <p:spPr>
            <a:xfrm>
              <a:off x="4283709" y="5990589"/>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DA49"/>
            </a:solidFill>
          </p:spPr>
          <p:txBody>
            <a:bodyPr wrap="square" lIns="0" tIns="0" rIns="0" bIns="0" rtlCol="0"/>
            <a:lstStyle/>
            <a:p>
              <a:endParaRPr sz="1350" dirty="0"/>
            </a:p>
          </p:txBody>
        </p:sp>
        <p:sp>
          <p:nvSpPr>
            <p:cNvPr id="462" name="object 462"/>
            <p:cNvSpPr/>
            <p:nvPr/>
          </p:nvSpPr>
          <p:spPr>
            <a:xfrm>
              <a:off x="4283709" y="599821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DA48"/>
            </a:solidFill>
          </p:spPr>
          <p:txBody>
            <a:bodyPr wrap="square" lIns="0" tIns="0" rIns="0" bIns="0" rtlCol="0"/>
            <a:lstStyle/>
            <a:p>
              <a:endParaRPr sz="1350" dirty="0"/>
            </a:p>
          </p:txBody>
        </p:sp>
        <p:sp>
          <p:nvSpPr>
            <p:cNvPr id="463" name="object 463"/>
            <p:cNvSpPr/>
            <p:nvPr/>
          </p:nvSpPr>
          <p:spPr>
            <a:xfrm>
              <a:off x="4283709" y="600456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DA47"/>
            </a:solidFill>
          </p:spPr>
          <p:txBody>
            <a:bodyPr wrap="square" lIns="0" tIns="0" rIns="0" bIns="0" rtlCol="0"/>
            <a:lstStyle/>
            <a:p>
              <a:endParaRPr sz="1350" dirty="0"/>
            </a:p>
          </p:txBody>
        </p:sp>
        <p:sp>
          <p:nvSpPr>
            <p:cNvPr id="464" name="object 464"/>
            <p:cNvSpPr/>
            <p:nvPr/>
          </p:nvSpPr>
          <p:spPr>
            <a:xfrm>
              <a:off x="4283709" y="601218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DA46"/>
            </a:solidFill>
          </p:spPr>
          <p:txBody>
            <a:bodyPr wrap="square" lIns="0" tIns="0" rIns="0" bIns="0" rtlCol="0"/>
            <a:lstStyle/>
            <a:p>
              <a:endParaRPr sz="1350" dirty="0"/>
            </a:p>
          </p:txBody>
        </p:sp>
        <p:sp>
          <p:nvSpPr>
            <p:cNvPr id="465" name="object 465"/>
            <p:cNvSpPr/>
            <p:nvPr/>
          </p:nvSpPr>
          <p:spPr>
            <a:xfrm>
              <a:off x="4283709" y="601980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D945"/>
            </a:solidFill>
          </p:spPr>
          <p:txBody>
            <a:bodyPr wrap="square" lIns="0" tIns="0" rIns="0" bIns="0" rtlCol="0"/>
            <a:lstStyle/>
            <a:p>
              <a:endParaRPr sz="1350" dirty="0"/>
            </a:p>
          </p:txBody>
        </p:sp>
        <p:sp>
          <p:nvSpPr>
            <p:cNvPr id="466" name="object 466"/>
            <p:cNvSpPr/>
            <p:nvPr/>
          </p:nvSpPr>
          <p:spPr>
            <a:xfrm>
              <a:off x="4283709" y="602615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D944"/>
            </a:solidFill>
          </p:spPr>
          <p:txBody>
            <a:bodyPr wrap="square" lIns="0" tIns="0" rIns="0" bIns="0" rtlCol="0"/>
            <a:lstStyle/>
            <a:p>
              <a:endParaRPr sz="1350" dirty="0"/>
            </a:p>
          </p:txBody>
        </p:sp>
        <p:sp>
          <p:nvSpPr>
            <p:cNvPr id="467" name="object 467"/>
            <p:cNvSpPr/>
            <p:nvPr/>
          </p:nvSpPr>
          <p:spPr>
            <a:xfrm>
              <a:off x="4283709" y="6033769"/>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D943"/>
            </a:solidFill>
          </p:spPr>
          <p:txBody>
            <a:bodyPr wrap="square" lIns="0" tIns="0" rIns="0" bIns="0" rtlCol="0"/>
            <a:lstStyle/>
            <a:p>
              <a:endParaRPr sz="1350" dirty="0"/>
            </a:p>
          </p:txBody>
        </p:sp>
        <p:sp>
          <p:nvSpPr>
            <p:cNvPr id="468" name="object 468"/>
            <p:cNvSpPr/>
            <p:nvPr/>
          </p:nvSpPr>
          <p:spPr>
            <a:xfrm>
              <a:off x="4283709" y="6041389"/>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D942"/>
            </a:solidFill>
          </p:spPr>
          <p:txBody>
            <a:bodyPr wrap="square" lIns="0" tIns="0" rIns="0" bIns="0" rtlCol="0"/>
            <a:lstStyle/>
            <a:p>
              <a:endParaRPr sz="1350" dirty="0"/>
            </a:p>
          </p:txBody>
        </p:sp>
        <p:sp>
          <p:nvSpPr>
            <p:cNvPr id="469" name="object 469"/>
            <p:cNvSpPr/>
            <p:nvPr/>
          </p:nvSpPr>
          <p:spPr>
            <a:xfrm>
              <a:off x="4283709" y="6047739"/>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D941"/>
            </a:solidFill>
          </p:spPr>
          <p:txBody>
            <a:bodyPr wrap="square" lIns="0" tIns="0" rIns="0" bIns="0" rtlCol="0"/>
            <a:lstStyle/>
            <a:p>
              <a:endParaRPr sz="1350" dirty="0"/>
            </a:p>
          </p:txBody>
        </p:sp>
        <p:sp>
          <p:nvSpPr>
            <p:cNvPr id="470" name="object 470"/>
            <p:cNvSpPr/>
            <p:nvPr/>
          </p:nvSpPr>
          <p:spPr>
            <a:xfrm>
              <a:off x="4283709" y="605536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D840"/>
            </a:solidFill>
          </p:spPr>
          <p:txBody>
            <a:bodyPr wrap="square" lIns="0" tIns="0" rIns="0" bIns="0" rtlCol="0"/>
            <a:lstStyle/>
            <a:p>
              <a:endParaRPr sz="1350" dirty="0"/>
            </a:p>
          </p:txBody>
        </p:sp>
        <p:sp>
          <p:nvSpPr>
            <p:cNvPr id="471" name="object 471"/>
            <p:cNvSpPr/>
            <p:nvPr/>
          </p:nvSpPr>
          <p:spPr>
            <a:xfrm>
              <a:off x="4283709" y="606298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D83E"/>
            </a:solidFill>
          </p:spPr>
          <p:txBody>
            <a:bodyPr wrap="square" lIns="0" tIns="0" rIns="0" bIns="0" rtlCol="0"/>
            <a:lstStyle/>
            <a:p>
              <a:endParaRPr sz="1350" dirty="0"/>
            </a:p>
          </p:txBody>
        </p:sp>
        <p:sp>
          <p:nvSpPr>
            <p:cNvPr id="472" name="object 472"/>
            <p:cNvSpPr/>
            <p:nvPr/>
          </p:nvSpPr>
          <p:spPr>
            <a:xfrm>
              <a:off x="4283709" y="606933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D83D"/>
            </a:solidFill>
          </p:spPr>
          <p:txBody>
            <a:bodyPr wrap="square" lIns="0" tIns="0" rIns="0" bIns="0" rtlCol="0"/>
            <a:lstStyle/>
            <a:p>
              <a:endParaRPr sz="1350" dirty="0"/>
            </a:p>
          </p:txBody>
        </p:sp>
        <p:sp>
          <p:nvSpPr>
            <p:cNvPr id="473" name="object 473"/>
            <p:cNvSpPr/>
            <p:nvPr/>
          </p:nvSpPr>
          <p:spPr>
            <a:xfrm>
              <a:off x="4283709" y="607695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D83C"/>
            </a:solidFill>
          </p:spPr>
          <p:txBody>
            <a:bodyPr wrap="square" lIns="0" tIns="0" rIns="0" bIns="0" rtlCol="0"/>
            <a:lstStyle/>
            <a:p>
              <a:endParaRPr sz="1350" dirty="0"/>
            </a:p>
          </p:txBody>
        </p:sp>
        <p:sp>
          <p:nvSpPr>
            <p:cNvPr id="474" name="object 474"/>
            <p:cNvSpPr/>
            <p:nvPr/>
          </p:nvSpPr>
          <p:spPr>
            <a:xfrm>
              <a:off x="4283709" y="6084569"/>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D73B"/>
            </a:solidFill>
          </p:spPr>
          <p:txBody>
            <a:bodyPr wrap="square" lIns="0" tIns="0" rIns="0" bIns="0" rtlCol="0"/>
            <a:lstStyle/>
            <a:p>
              <a:endParaRPr sz="1350" dirty="0"/>
            </a:p>
          </p:txBody>
        </p:sp>
        <p:sp>
          <p:nvSpPr>
            <p:cNvPr id="475" name="object 475"/>
            <p:cNvSpPr/>
            <p:nvPr/>
          </p:nvSpPr>
          <p:spPr>
            <a:xfrm>
              <a:off x="4283709" y="6090919"/>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D73A"/>
            </a:solidFill>
          </p:spPr>
          <p:txBody>
            <a:bodyPr wrap="square" lIns="0" tIns="0" rIns="0" bIns="0" rtlCol="0"/>
            <a:lstStyle/>
            <a:p>
              <a:endParaRPr sz="1350" dirty="0"/>
            </a:p>
          </p:txBody>
        </p:sp>
        <p:sp>
          <p:nvSpPr>
            <p:cNvPr id="476" name="object 476"/>
            <p:cNvSpPr/>
            <p:nvPr/>
          </p:nvSpPr>
          <p:spPr>
            <a:xfrm>
              <a:off x="4283709" y="6098539"/>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D739"/>
            </a:solidFill>
          </p:spPr>
          <p:txBody>
            <a:bodyPr wrap="square" lIns="0" tIns="0" rIns="0" bIns="0" rtlCol="0"/>
            <a:lstStyle/>
            <a:p>
              <a:endParaRPr sz="1350" dirty="0"/>
            </a:p>
          </p:txBody>
        </p:sp>
        <p:sp>
          <p:nvSpPr>
            <p:cNvPr id="477" name="object 477"/>
            <p:cNvSpPr/>
            <p:nvPr/>
          </p:nvSpPr>
          <p:spPr>
            <a:xfrm>
              <a:off x="4283709" y="610616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D738"/>
            </a:solidFill>
          </p:spPr>
          <p:txBody>
            <a:bodyPr wrap="square" lIns="0" tIns="0" rIns="0" bIns="0" rtlCol="0"/>
            <a:lstStyle/>
            <a:p>
              <a:endParaRPr sz="1350" dirty="0"/>
            </a:p>
          </p:txBody>
        </p:sp>
        <p:sp>
          <p:nvSpPr>
            <p:cNvPr id="478" name="object 478"/>
            <p:cNvSpPr/>
            <p:nvPr/>
          </p:nvSpPr>
          <p:spPr>
            <a:xfrm>
              <a:off x="4283709" y="611251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D737"/>
            </a:solidFill>
          </p:spPr>
          <p:txBody>
            <a:bodyPr wrap="square" lIns="0" tIns="0" rIns="0" bIns="0" rtlCol="0"/>
            <a:lstStyle/>
            <a:p>
              <a:endParaRPr sz="1350" dirty="0"/>
            </a:p>
          </p:txBody>
        </p:sp>
        <p:sp>
          <p:nvSpPr>
            <p:cNvPr id="479" name="object 479"/>
            <p:cNvSpPr/>
            <p:nvPr/>
          </p:nvSpPr>
          <p:spPr>
            <a:xfrm>
              <a:off x="4283709" y="612013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D636"/>
            </a:solidFill>
          </p:spPr>
          <p:txBody>
            <a:bodyPr wrap="square" lIns="0" tIns="0" rIns="0" bIns="0" rtlCol="0"/>
            <a:lstStyle/>
            <a:p>
              <a:endParaRPr sz="1350" dirty="0"/>
            </a:p>
          </p:txBody>
        </p:sp>
        <p:sp>
          <p:nvSpPr>
            <p:cNvPr id="480" name="object 480"/>
            <p:cNvSpPr/>
            <p:nvPr/>
          </p:nvSpPr>
          <p:spPr>
            <a:xfrm>
              <a:off x="4283709" y="612775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D635"/>
            </a:solidFill>
          </p:spPr>
          <p:txBody>
            <a:bodyPr wrap="square" lIns="0" tIns="0" rIns="0" bIns="0" rtlCol="0"/>
            <a:lstStyle/>
            <a:p>
              <a:endParaRPr sz="1350" dirty="0"/>
            </a:p>
          </p:txBody>
        </p:sp>
        <p:sp>
          <p:nvSpPr>
            <p:cNvPr id="481" name="object 481"/>
            <p:cNvSpPr/>
            <p:nvPr/>
          </p:nvSpPr>
          <p:spPr>
            <a:xfrm>
              <a:off x="4283709" y="613410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D634"/>
            </a:solidFill>
          </p:spPr>
          <p:txBody>
            <a:bodyPr wrap="square" lIns="0" tIns="0" rIns="0" bIns="0" rtlCol="0"/>
            <a:lstStyle/>
            <a:p>
              <a:endParaRPr sz="1350" dirty="0"/>
            </a:p>
          </p:txBody>
        </p:sp>
        <p:sp>
          <p:nvSpPr>
            <p:cNvPr id="482" name="object 482"/>
            <p:cNvSpPr/>
            <p:nvPr/>
          </p:nvSpPr>
          <p:spPr>
            <a:xfrm>
              <a:off x="4283710" y="6141719"/>
              <a:ext cx="2089150" cy="15240"/>
            </a:xfrm>
            <a:custGeom>
              <a:avLst/>
              <a:gdLst/>
              <a:ahLst/>
              <a:cxnLst/>
              <a:rect l="l" t="t" r="r" b="b"/>
              <a:pathLst>
                <a:path w="2089150" h="15239">
                  <a:moveTo>
                    <a:pt x="2089150" y="0"/>
                  </a:moveTo>
                  <a:lnTo>
                    <a:pt x="0" y="0"/>
                  </a:lnTo>
                  <a:lnTo>
                    <a:pt x="0" y="7620"/>
                  </a:lnTo>
                  <a:lnTo>
                    <a:pt x="0" y="15240"/>
                  </a:lnTo>
                  <a:lnTo>
                    <a:pt x="2089150" y="15240"/>
                  </a:lnTo>
                  <a:lnTo>
                    <a:pt x="2089150" y="7620"/>
                  </a:lnTo>
                  <a:lnTo>
                    <a:pt x="2089150" y="0"/>
                  </a:lnTo>
                  <a:close/>
                </a:path>
              </a:pathLst>
            </a:custGeom>
            <a:solidFill>
              <a:srgbClr val="FFD633"/>
            </a:solidFill>
          </p:spPr>
          <p:txBody>
            <a:bodyPr wrap="square" lIns="0" tIns="0" rIns="0" bIns="0" rtlCol="0"/>
            <a:lstStyle/>
            <a:p>
              <a:endParaRPr sz="1350" dirty="0"/>
            </a:p>
          </p:txBody>
        </p:sp>
        <p:sp>
          <p:nvSpPr>
            <p:cNvPr id="483" name="object 483"/>
            <p:cNvSpPr/>
            <p:nvPr/>
          </p:nvSpPr>
          <p:spPr>
            <a:xfrm>
              <a:off x="4283709" y="6155689"/>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D531"/>
            </a:solidFill>
          </p:spPr>
          <p:txBody>
            <a:bodyPr wrap="square" lIns="0" tIns="0" rIns="0" bIns="0" rtlCol="0"/>
            <a:lstStyle/>
            <a:p>
              <a:endParaRPr sz="1350" dirty="0"/>
            </a:p>
          </p:txBody>
        </p:sp>
        <p:sp>
          <p:nvSpPr>
            <p:cNvPr id="484" name="object 484"/>
            <p:cNvSpPr/>
            <p:nvPr/>
          </p:nvSpPr>
          <p:spPr>
            <a:xfrm>
              <a:off x="4283709" y="616331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D530"/>
            </a:solidFill>
          </p:spPr>
          <p:txBody>
            <a:bodyPr wrap="square" lIns="0" tIns="0" rIns="0" bIns="0" rtlCol="0"/>
            <a:lstStyle/>
            <a:p>
              <a:endParaRPr sz="1350" dirty="0"/>
            </a:p>
          </p:txBody>
        </p:sp>
        <p:sp>
          <p:nvSpPr>
            <p:cNvPr id="485" name="object 485"/>
            <p:cNvSpPr/>
            <p:nvPr/>
          </p:nvSpPr>
          <p:spPr>
            <a:xfrm>
              <a:off x="4283709" y="617093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D52F"/>
            </a:solidFill>
          </p:spPr>
          <p:txBody>
            <a:bodyPr wrap="square" lIns="0" tIns="0" rIns="0" bIns="0" rtlCol="0"/>
            <a:lstStyle/>
            <a:p>
              <a:endParaRPr sz="1350" dirty="0"/>
            </a:p>
          </p:txBody>
        </p:sp>
        <p:sp>
          <p:nvSpPr>
            <p:cNvPr id="486" name="object 486"/>
            <p:cNvSpPr/>
            <p:nvPr/>
          </p:nvSpPr>
          <p:spPr>
            <a:xfrm>
              <a:off x="4283709" y="617728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D52E"/>
            </a:solidFill>
          </p:spPr>
          <p:txBody>
            <a:bodyPr wrap="square" lIns="0" tIns="0" rIns="0" bIns="0" rtlCol="0"/>
            <a:lstStyle/>
            <a:p>
              <a:endParaRPr sz="1350" dirty="0"/>
            </a:p>
          </p:txBody>
        </p:sp>
        <p:sp>
          <p:nvSpPr>
            <p:cNvPr id="487" name="object 487"/>
            <p:cNvSpPr/>
            <p:nvPr/>
          </p:nvSpPr>
          <p:spPr>
            <a:xfrm>
              <a:off x="4283709" y="618490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D52D"/>
            </a:solidFill>
          </p:spPr>
          <p:txBody>
            <a:bodyPr wrap="square" lIns="0" tIns="0" rIns="0" bIns="0" rtlCol="0"/>
            <a:lstStyle/>
            <a:p>
              <a:endParaRPr sz="1350" dirty="0"/>
            </a:p>
          </p:txBody>
        </p:sp>
        <p:sp>
          <p:nvSpPr>
            <p:cNvPr id="488" name="object 488"/>
            <p:cNvSpPr/>
            <p:nvPr/>
          </p:nvSpPr>
          <p:spPr>
            <a:xfrm>
              <a:off x="4283709" y="6192519"/>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D42C"/>
            </a:solidFill>
          </p:spPr>
          <p:txBody>
            <a:bodyPr wrap="square" lIns="0" tIns="0" rIns="0" bIns="0" rtlCol="0"/>
            <a:lstStyle/>
            <a:p>
              <a:endParaRPr sz="1350" dirty="0"/>
            </a:p>
          </p:txBody>
        </p:sp>
        <p:sp>
          <p:nvSpPr>
            <p:cNvPr id="489" name="object 489"/>
            <p:cNvSpPr/>
            <p:nvPr/>
          </p:nvSpPr>
          <p:spPr>
            <a:xfrm>
              <a:off x="4283709" y="6198869"/>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D42B"/>
            </a:solidFill>
          </p:spPr>
          <p:txBody>
            <a:bodyPr wrap="square" lIns="0" tIns="0" rIns="0" bIns="0" rtlCol="0"/>
            <a:lstStyle/>
            <a:p>
              <a:endParaRPr sz="1350" dirty="0"/>
            </a:p>
          </p:txBody>
        </p:sp>
        <p:sp>
          <p:nvSpPr>
            <p:cNvPr id="490" name="object 490"/>
            <p:cNvSpPr/>
            <p:nvPr/>
          </p:nvSpPr>
          <p:spPr>
            <a:xfrm>
              <a:off x="4283709" y="6206489"/>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D42A"/>
            </a:solidFill>
          </p:spPr>
          <p:txBody>
            <a:bodyPr wrap="square" lIns="0" tIns="0" rIns="0" bIns="0" rtlCol="0"/>
            <a:lstStyle/>
            <a:p>
              <a:endParaRPr sz="1350" dirty="0"/>
            </a:p>
          </p:txBody>
        </p:sp>
        <p:sp>
          <p:nvSpPr>
            <p:cNvPr id="491" name="object 491"/>
            <p:cNvSpPr/>
            <p:nvPr/>
          </p:nvSpPr>
          <p:spPr>
            <a:xfrm>
              <a:off x="4283709" y="621411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D429"/>
            </a:solidFill>
          </p:spPr>
          <p:txBody>
            <a:bodyPr wrap="square" lIns="0" tIns="0" rIns="0" bIns="0" rtlCol="0"/>
            <a:lstStyle/>
            <a:p>
              <a:endParaRPr sz="1350" dirty="0"/>
            </a:p>
          </p:txBody>
        </p:sp>
        <p:sp>
          <p:nvSpPr>
            <p:cNvPr id="492" name="object 492"/>
            <p:cNvSpPr/>
            <p:nvPr/>
          </p:nvSpPr>
          <p:spPr>
            <a:xfrm>
              <a:off x="4283709" y="6220460"/>
              <a:ext cx="2089150" cy="8890"/>
            </a:xfrm>
            <a:custGeom>
              <a:avLst/>
              <a:gdLst/>
              <a:ahLst/>
              <a:cxnLst/>
              <a:rect l="l" t="t" r="r" b="b"/>
              <a:pathLst>
                <a:path w="2089150" h="8889">
                  <a:moveTo>
                    <a:pt x="2089150" y="0"/>
                  </a:moveTo>
                  <a:lnTo>
                    <a:pt x="0" y="0"/>
                  </a:lnTo>
                  <a:lnTo>
                    <a:pt x="0" y="8889"/>
                  </a:lnTo>
                  <a:lnTo>
                    <a:pt x="2089150" y="8889"/>
                  </a:lnTo>
                  <a:lnTo>
                    <a:pt x="2089150" y="0"/>
                  </a:lnTo>
                  <a:close/>
                </a:path>
              </a:pathLst>
            </a:custGeom>
            <a:solidFill>
              <a:srgbClr val="FFD428"/>
            </a:solidFill>
          </p:spPr>
          <p:txBody>
            <a:bodyPr wrap="square" lIns="0" tIns="0" rIns="0" bIns="0" rtlCol="0"/>
            <a:lstStyle/>
            <a:p>
              <a:endParaRPr sz="1350" dirty="0"/>
            </a:p>
          </p:txBody>
        </p:sp>
        <p:sp>
          <p:nvSpPr>
            <p:cNvPr id="493" name="object 493"/>
            <p:cNvSpPr/>
            <p:nvPr/>
          </p:nvSpPr>
          <p:spPr>
            <a:xfrm>
              <a:off x="4283709" y="622808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D327"/>
            </a:solidFill>
          </p:spPr>
          <p:txBody>
            <a:bodyPr wrap="square" lIns="0" tIns="0" rIns="0" bIns="0" rtlCol="0"/>
            <a:lstStyle/>
            <a:p>
              <a:endParaRPr sz="1350" dirty="0"/>
            </a:p>
          </p:txBody>
        </p:sp>
        <p:sp>
          <p:nvSpPr>
            <p:cNvPr id="494" name="object 494"/>
            <p:cNvSpPr/>
            <p:nvPr/>
          </p:nvSpPr>
          <p:spPr>
            <a:xfrm>
              <a:off x="4283709" y="623570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D326"/>
            </a:solidFill>
          </p:spPr>
          <p:txBody>
            <a:bodyPr wrap="square" lIns="0" tIns="0" rIns="0" bIns="0" rtlCol="0"/>
            <a:lstStyle/>
            <a:p>
              <a:endParaRPr sz="1350" dirty="0"/>
            </a:p>
          </p:txBody>
        </p:sp>
        <p:sp>
          <p:nvSpPr>
            <p:cNvPr id="495" name="object 495"/>
            <p:cNvSpPr/>
            <p:nvPr/>
          </p:nvSpPr>
          <p:spPr>
            <a:xfrm>
              <a:off x="4283709" y="6242050"/>
              <a:ext cx="2089150" cy="8890"/>
            </a:xfrm>
            <a:custGeom>
              <a:avLst/>
              <a:gdLst/>
              <a:ahLst/>
              <a:cxnLst/>
              <a:rect l="l" t="t" r="r" b="b"/>
              <a:pathLst>
                <a:path w="2089150" h="8889">
                  <a:moveTo>
                    <a:pt x="2089150" y="0"/>
                  </a:moveTo>
                  <a:lnTo>
                    <a:pt x="0" y="0"/>
                  </a:lnTo>
                  <a:lnTo>
                    <a:pt x="0" y="8890"/>
                  </a:lnTo>
                  <a:lnTo>
                    <a:pt x="2089150" y="8890"/>
                  </a:lnTo>
                  <a:lnTo>
                    <a:pt x="2089150" y="0"/>
                  </a:lnTo>
                  <a:close/>
                </a:path>
              </a:pathLst>
            </a:custGeom>
            <a:solidFill>
              <a:srgbClr val="FFD325"/>
            </a:solidFill>
          </p:spPr>
          <p:txBody>
            <a:bodyPr wrap="square" lIns="0" tIns="0" rIns="0" bIns="0" rtlCol="0"/>
            <a:lstStyle/>
            <a:p>
              <a:endParaRPr sz="1350" dirty="0"/>
            </a:p>
          </p:txBody>
        </p:sp>
        <p:sp>
          <p:nvSpPr>
            <p:cNvPr id="496" name="object 496"/>
            <p:cNvSpPr/>
            <p:nvPr/>
          </p:nvSpPr>
          <p:spPr>
            <a:xfrm>
              <a:off x="4283709" y="6249669"/>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D324"/>
            </a:solidFill>
          </p:spPr>
          <p:txBody>
            <a:bodyPr wrap="square" lIns="0" tIns="0" rIns="0" bIns="0" rtlCol="0"/>
            <a:lstStyle/>
            <a:p>
              <a:endParaRPr sz="1350" dirty="0"/>
            </a:p>
          </p:txBody>
        </p:sp>
        <p:sp>
          <p:nvSpPr>
            <p:cNvPr id="497" name="object 497"/>
            <p:cNvSpPr/>
            <p:nvPr/>
          </p:nvSpPr>
          <p:spPr>
            <a:xfrm>
              <a:off x="4283709" y="6257289"/>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D323"/>
            </a:solidFill>
          </p:spPr>
          <p:txBody>
            <a:bodyPr wrap="square" lIns="0" tIns="0" rIns="0" bIns="0" rtlCol="0"/>
            <a:lstStyle/>
            <a:p>
              <a:endParaRPr sz="1350" dirty="0"/>
            </a:p>
          </p:txBody>
        </p:sp>
        <p:sp>
          <p:nvSpPr>
            <p:cNvPr id="498" name="object 498"/>
            <p:cNvSpPr/>
            <p:nvPr/>
          </p:nvSpPr>
          <p:spPr>
            <a:xfrm>
              <a:off x="4283709" y="6263639"/>
              <a:ext cx="2089150" cy="8890"/>
            </a:xfrm>
            <a:custGeom>
              <a:avLst/>
              <a:gdLst/>
              <a:ahLst/>
              <a:cxnLst/>
              <a:rect l="l" t="t" r="r" b="b"/>
              <a:pathLst>
                <a:path w="2089150" h="8889">
                  <a:moveTo>
                    <a:pt x="2089150" y="0"/>
                  </a:moveTo>
                  <a:lnTo>
                    <a:pt x="0" y="0"/>
                  </a:lnTo>
                  <a:lnTo>
                    <a:pt x="0" y="8890"/>
                  </a:lnTo>
                  <a:lnTo>
                    <a:pt x="2089150" y="8890"/>
                  </a:lnTo>
                  <a:lnTo>
                    <a:pt x="2089150" y="0"/>
                  </a:lnTo>
                  <a:close/>
                </a:path>
              </a:pathLst>
            </a:custGeom>
            <a:solidFill>
              <a:srgbClr val="FFD222"/>
            </a:solidFill>
          </p:spPr>
          <p:txBody>
            <a:bodyPr wrap="square" lIns="0" tIns="0" rIns="0" bIns="0" rtlCol="0"/>
            <a:lstStyle/>
            <a:p>
              <a:endParaRPr sz="1350" dirty="0"/>
            </a:p>
          </p:txBody>
        </p:sp>
        <p:sp>
          <p:nvSpPr>
            <p:cNvPr id="499" name="object 499"/>
            <p:cNvSpPr/>
            <p:nvPr/>
          </p:nvSpPr>
          <p:spPr>
            <a:xfrm>
              <a:off x="4283709" y="627126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D221"/>
            </a:solidFill>
          </p:spPr>
          <p:txBody>
            <a:bodyPr wrap="square" lIns="0" tIns="0" rIns="0" bIns="0" rtlCol="0"/>
            <a:lstStyle/>
            <a:p>
              <a:endParaRPr sz="1350" dirty="0"/>
            </a:p>
          </p:txBody>
        </p:sp>
        <p:sp>
          <p:nvSpPr>
            <p:cNvPr id="500" name="object 500"/>
            <p:cNvSpPr/>
            <p:nvPr/>
          </p:nvSpPr>
          <p:spPr>
            <a:xfrm>
              <a:off x="4283709" y="627888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D220"/>
            </a:solidFill>
          </p:spPr>
          <p:txBody>
            <a:bodyPr wrap="square" lIns="0" tIns="0" rIns="0" bIns="0" rtlCol="0"/>
            <a:lstStyle/>
            <a:p>
              <a:endParaRPr sz="1350" dirty="0"/>
            </a:p>
          </p:txBody>
        </p:sp>
        <p:sp>
          <p:nvSpPr>
            <p:cNvPr id="501" name="object 501"/>
            <p:cNvSpPr/>
            <p:nvPr/>
          </p:nvSpPr>
          <p:spPr>
            <a:xfrm>
              <a:off x="4283709" y="6285230"/>
              <a:ext cx="2089150" cy="8890"/>
            </a:xfrm>
            <a:custGeom>
              <a:avLst/>
              <a:gdLst/>
              <a:ahLst/>
              <a:cxnLst/>
              <a:rect l="l" t="t" r="r" b="b"/>
              <a:pathLst>
                <a:path w="2089150" h="8889">
                  <a:moveTo>
                    <a:pt x="2089150" y="0"/>
                  </a:moveTo>
                  <a:lnTo>
                    <a:pt x="0" y="0"/>
                  </a:lnTo>
                  <a:lnTo>
                    <a:pt x="0" y="8890"/>
                  </a:lnTo>
                  <a:lnTo>
                    <a:pt x="2089150" y="8890"/>
                  </a:lnTo>
                  <a:lnTo>
                    <a:pt x="2089150" y="0"/>
                  </a:lnTo>
                  <a:close/>
                </a:path>
              </a:pathLst>
            </a:custGeom>
            <a:solidFill>
              <a:srgbClr val="FFD21E"/>
            </a:solidFill>
          </p:spPr>
          <p:txBody>
            <a:bodyPr wrap="square" lIns="0" tIns="0" rIns="0" bIns="0" rtlCol="0"/>
            <a:lstStyle/>
            <a:p>
              <a:endParaRPr sz="1350" dirty="0"/>
            </a:p>
          </p:txBody>
        </p:sp>
        <p:sp>
          <p:nvSpPr>
            <p:cNvPr id="502" name="object 502"/>
            <p:cNvSpPr/>
            <p:nvPr/>
          </p:nvSpPr>
          <p:spPr>
            <a:xfrm>
              <a:off x="4283709" y="629285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D11D"/>
            </a:solidFill>
          </p:spPr>
          <p:txBody>
            <a:bodyPr wrap="square" lIns="0" tIns="0" rIns="0" bIns="0" rtlCol="0"/>
            <a:lstStyle/>
            <a:p>
              <a:endParaRPr sz="1350" dirty="0"/>
            </a:p>
          </p:txBody>
        </p:sp>
        <p:sp>
          <p:nvSpPr>
            <p:cNvPr id="503" name="object 503"/>
            <p:cNvSpPr/>
            <p:nvPr/>
          </p:nvSpPr>
          <p:spPr>
            <a:xfrm>
              <a:off x="4283709" y="6300469"/>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D11C"/>
            </a:solidFill>
          </p:spPr>
          <p:txBody>
            <a:bodyPr wrap="square" lIns="0" tIns="0" rIns="0" bIns="0" rtlCol="0"/>
            <a:lstStyle/>
            <a:p>
              <a:endParaRPr sz="1350" dirty="0"/>
            </a:p>
          </p:txBody>
        </p:sp>
        <p:sp>
          <p:nvSpPr>
            <p:cNvPr id="504" name="object 504"/>
            <p:cNvSpPr/>
            <p:nvPr/>
          </p:nvSpPr>
          <p:spPr>
            <a:xfrm>
              <a:off x="4283709" y="6306819"/>
              <a:ext cx="2089150" cy="8890"/>
            </a:xfrm>
            <a:custGeom>
              <a:avLst/>
              <a:gdLst/>
              <a:ahLst/>
              <a:cxnLst/>
              <a:rect l="l" t="t" r="r" b="b"/>
              <a:pathLst>
                <a:path w="2089150" h="8889">
                  <a:moveTo>
                    <a:pt x="2089150" y="0"/>
                  </a:moveTo>
                  <a:lnTo>
                    <a:pt x="0" y="0"/>
                  </a:lnTo>
                  <a:lnTo>
                    <a:pt x="0" y="8889"/>
                  </a:lnTo>
                  <a:lnTo>
                    <a:pt x="2089150" y="8889"/>
                  </a:lnTo>
                  <a:lnTo>
                    <a:pt x="2089150" y="0"/>
                  </a:lnTo>
                  <a:close/>
                </a:path>
              </a:pathLst>
            </a:custGeom>
            <a:solidFill>
              <a:srgbClr val="FFD11B"/>
            </a:solidFill>
          </p:spPr>
          <p:txBody>
            <a:bodyPr wrap="square" lIns="0" tIns="0" rIns="0" bIns="0" rtlCol="0"/>
            <a:lstStyle/>
            <a:p>
              <a:endParaRPr sz="1350" dirty="0"/>
            </a:p>
          </p:txBody>
        </p:sp>
        <p:sp>
          <p:nvSpPr>
            <p:cNvPr id="505" name="object 505"/>
            <p:cNvSpPr/>
            <p:nvPr/>
          </p:nvSpPr>
          <p:spPr>
            <a:xfrm>
              <a:off x="4283709" y="6314439"/>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D11A"/>
            </a:solidFill>
          </p:spPr>
          <p:txBody>
            <a:bodyPr wrap="square" lIns="0" tIns="0" rIns="0" bIns="0" rtlCol="0"/>
            <a:lstStyle/>
            <a:p>
              <a:endParaRPr sz="1350" dirty="0"/>
            </a:p>
          </p:txBody>
        </p:sp>
        <p:sp>
          <p:nvSpPr>
            <p:cNvPr id="506" name="object 506"/>
            <p:cNvSpPr/>
            <p:nvPr/>
          </p:nvSpPr>
          <p:spPr>
            <a:xfrm>
              <a:off x="4283709" y="632206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D119"/>
            </a:solidFill>
          </p:spPr>
          <p:txBody>
            <a:bodyPr wrap="square" lIns="0" tIns="0" rIns="0" bIns="0" rtlCol="0"/>
            <a:lstStyle/>
            <a:p>
              <a:endParaRPr sz="1350" dirty="0"/>
            </a:p>
          </p:txBody>
        </p:sp>
        <p:sp>
          <p:nvSpPr>
            <p:cNvPr id="507" name="object 507"/>
            <p:cNvSpPr/>
            <p:nvPr/>
          </p:nvSpPr>
          <p:spPr>
            <a:xfrm>
              <a:off x="4283709" y="6328410"/>
              <a:ext cx="2089150" cy="8890"/>
            </a:xfrm>
            <a:custGeom>
              <a:avLst/>
              <a:gdLst/>
              <a:ahLst/>
              <a:cxnLst/>
              <a:rect l="l" t="t" r="r" b="b"/>
              <a:pathLst>
                <a:path w="2089150" h="8889">
                  <a:moveTo>
                    <a:pt x="2089150" y="0"/>
                  </a:moveTo>
                  <a:lnTo>
                    <a:pt x="0" y="0"/>
                  </a:lnTo>
                  <a:lnTo>
                    <a:pt x="0" y="8889"/>
                  </a:lnTo>
                  <a:lnTo>
                    <a:pt x="2089150" y="8889"/>
                  </a:lnTo>
                  <a:lnTo>
                    <a:pt x="2089150" y="0"/>
                  </a:lnTo>
                  <a:close/>
                </a:path>
              </a:pathLst>
            </a:custGeom>
            <a:solidFill>
              <a:srgbClr val="FFD018"/>
            </a:solidFill>
          </p:spPr>
          <p:txBody>
            <a:bodyPr wrap="square" lIns="0" tIns="0" rIns="0" bIns="0" rtlCol="0"/>
            <a:lstStyle/>
            <a:p>
              <a:endParaRPr sz="1350" dirty="0"/>
            </a:p>
          </p:txBody>
        </p:sp>
        <p:sp>
          <p:nvSpPr>
            <p:cNvPr id="508" name="object 508"/>
            <p:cNvSpPr/>
            <p:nvPr/>
          </p:nvSpPr>
          <p:spPr>
            <a:xfrm>
              <a:off x="4283709" y="633603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D017"/>
            </a:solidFill>
          </p:spPr>
          <p:txBody>
            <a:bodyPr wrap="square" lIns="0" tIns="0" rIns="0" bIns="0" rtlCol="0"/>
            <a:lstStyle/>
            <a:p>
              <a:endParaRPr sz="1350" dirty="0"/>
            </a:p>
          </p:txBody>
        </p:sp>
        <p:sp>
          <p:nvSpPr>
            <p:cNvPr id="509" name="object 509"/>
            <p:cNvSpPr/>
            <p:nvPr/>
          </p:nvSpPr>
          <p:spPr>
            <a:xfrm>
              <a:off x="4283709" y="634365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D016"/>
            </a:solidFill>
          </p:spPr>
          <p:txBody>
            <a:bodyPr wrap="square" lIns="0" tIns="0" rIns="0" bIns="0" rtlCol="0"/>
            <a:lstStyle/>
            <a:p>
              <a:endParaRPr sz="1350" dirty="0"/>
            </a:p>
          </p:txBody>
        </p:sp>
        <p:sp>
          <p:nvSpPr>
            <p:cNvPr id="510" name="object 510"/>
            <p:cNvSpPr/>
            <p:nvPr/>
          </p:nvSpPr>
          <p:spPr>
            <a:xfrm>
              <a:off x="4283709" y="6350000"/>
              <a:ext cx="2089150" cy="8890"/>
            </a:xfrm>
            <a:custGeom>
              <a:avLst/>
              <a:gdLst/>
              <a:ahLst/>
              <a:cxnLst/>
              <a:rect l="l" t="t" r="r" b="b"/>
              <a:pathLst>
                <a:path w="2089150" h="8889">
                  <a:moveTo>
                    <a:pt x="2089150" y="0"/>
                  </a:moveTo>
                  <a:lnTo>
                    <a:pt x="0" y="0"/>
                  </a:lnTo>
                  <a:lnTo>
                    <a:pt x="0" y="8890"/>
                  </a:lnTo>
                  <a:lnTo>
                    <a:pt x="2089150" y="8890"/>
                  </a:lnTo>
                  <a:lnTo>
                    <a:pt x="2089150" y="0"/>
                  </a:lnTo>
                  <a:close/>
                </a:path>
              </a:pathLst>
            </a:custGeom>
            <a:solidFill>
              <a:srgbClr val="FFD015"/>
            </a:solidFill>
          </p:spPr>
          <p:txBody>
            <a:bodyPr wrap="square" lIns="0" tIns="0" rIns="0" bIns="0" rtlCol="0"/>
            <a:lstStyle/>
            <a:p>
              <a:endParaRPr sz="1350" dirty="0"/>
            </a:p>
          </p:txBody>
        </p:sp>
        <p:sp>
          <p:nvSpPr>
            <p:cNvPr id="511" name="object 511"/>
            <p:cNvSpPr/>
            <p:nvPr/>
          </p:nvSpPr>
          <p:spPr>
            <a:xfrm>
              <a:off x="4283709" y="635762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D014"/>
            </a:solidFill>
          </p:spPr>
          <p:txBody>
            <a:bodyPr wrap="square" lIns="0" tIns="0" rIns="0" bIns="0" rtlCol="0"/>
            <a:lstStyle/>
            <a:p>
              <a:endParaRPr sz="1350" dirty="0"/>
            </a:p>
          </p:txBody>
        </p:sp>
        <p:sp>
          <p:nvSpPr>
            <p:cNvPr id="512" name="object 512"/>
            <p:cNvSpPr/>
            <p:nvPr/>
          </p:nvSpPr>
          <p:spPr>
            <a:xfrm>
              <a:off x="4283709" y="6365239"/>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CF13"/>
            </a:solidFill>
          </p:spPr>
          <p:txBody>
            <a:bodyPr wrap="square" lIns="0" tIns="0" rIns="0" bIns="0" rtlCol="0"/>
            <a:lstStyle/>
            <a:p>
              <a:endParaRPr sz="1350" dirty="0"/>
            </a:p>
          </p:txBody>
        </p:sp>
        <p:sp>
          <p:nvSpPr>
            <p:cNvPr id="513" name="object 513"/>
            <p:cNvSpPr/>
            <p:nvPr/>
          </p:nvSpPr>
          <p:spPr>
            <a:xfrm>
              <a:off x="4283709" y="6371589"/>
              <a:ext cx="2089150" cy="8890"/>
            </a:xfrm>
            <a:custGeom>
              <a:avLst/>
              <a:gdLst/>
              <a:ahLst/>
              <a:cxnLst/>
              <a:rect l="l" t="t" r="r" b="b"/>
              <a:pathLst>
                <a:path w="2089150" h="8889">
                  <a:moveTo>
                    <a:pt x="2089150" y="0"/>
                  </a:moveTo>
                  <a:lnTo>
                    <a:pt x="0" y="0"/>
                  </a:lnTo>
                  <a:lnTo>
                    <a:pt x="0" y="8890"/>
                  </a:lnTo>
                  <a:lnTo>
                    <a:pt x="2089150" y="8890"/>
                  </a:lnTo>
                  <a:lnTo>
                    <a:pt x="2089150" y="0"/>
                  </a:lnTo>
                  <a:close/>
                </a:path>
              </a:pathLst>
            </a:custGeom>
            <a:solidFill>
              <a:srgbClr val="FFCF12"/>
            </a:solidFill>
          </p:spPr>
          <p:txBody>
            <a:bodyPr wrap="square" lIns="0" tIns="0" rIns="0" bIns="0" rtlCol="0"/>
            <a:lstStyle/>
            <a:p>
              <a:endParaRPr sz="1350" dirty="0"/>
            </a:p>
          </p:txBody>
        </p:sp>
        <p:sp>
          <p:nvSpPr>
            <p:cNvPr id="514" name="object 514"/>
            <p:cNvSpPr/>
            <p:nvPr/>
          </p:nvSpPr>
          <p:spPr>
            <a:xfrm>
              <a:off x="4283709" y="637921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CF11"/>
            </a:solidFill>
          </p:spPr>
          <p:txBody>
            <a:bodyPr wrap="square" lIns="0" tIns="0" rIns="0" bIns="0" rtlCol="0"/>
            <a:lstStyle/>
            <a:p>
              <a:endParaRPr sz="1350" dirty="0"/>
            </a:p>
          </p:txBody>
        </p:sp>
        <p:sp>
          <p:nvSpPr>
            <p:cNvPr id="515" name="object 515"/>
            <p:cNvSpPr/>
            <p:nvPr/>
          </p:nvSpPr>
          <p:spPr>
            <a:xfrm>
              <a:off x="4283709" y="6386829"/>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CF10"/>
            </a:solidFill>
          </p:spPr>
          <p:txBody>
            <a:bodyPr wrap="square" lIns="0" tIns="0" rIns="0" bIns="0" rtlCol="0"/>
            <a:lstStyle/>
            <a:p>
              <a:endParaRPr sz="1350" dirty="0"/>
            </a:p>
          </p:txBody>
        </p:sp>
        <p:sp>
          <p:nvSpPr>
            <p:cNvPr id="516" name="object 516"/>
            <p:cNvSpPr/>
            <p:nvPr/>
          </p:nvSpPr>
          <p:spPr>
            <a:xfrm>
              <a:off x="4283709" y="6393179"/>
              <a:ext cx="2089150" cy="8890"/>
            </a:xfrm>
            <a:custGeom>
              <a:avLst/>
              <a:gdLst/>
              <a:ahLst/>
              <a:cxnLst/>
              <a:rect l="l" t="t" r="r" b="b"/>
              <a:pathLst>
                <a:path w="2089150" h="8889">
                  <a:moveTo>
                    <a:pt x="2089150" y="0"/>
                  </a:moveTo>
                  <a:lnTo>
                    <a:pt x="0" y="0"/>
                  </a:lnTo>
                  <a:lnTo>
                    <a:pt x="0" y="8890"/>
                  </a:lnTo>
                  <a:lnTo>
                    <a:pt x="2089150" y="8890"/>
                  </a:lnTo>
                  <a:lnTo>
                    <a:pt x="2089150" y="0"/>
                  </a:lnTo>
                  <a:close/>
                </a:path>
              </a:pathLst>
            </a:custGeom>
            <a:solidFill>
              <a:srgbClr val="FFCF0F"/>
            </a:solidFill>
          </p:spPr>
          <p:txBody>
            <a:bodyPr wrap="square" lIns="0" tIns="0" rIns="0" bIns="0" rtlCol="0"/>
            <a:lstStyle/>
            <a:p>
              <a:endParaRPr sz="1350" dirty="0"/>
            </a:p>
          </p:txBody>
        </p:sp>
        <p:sp>
          <p:nvSpPr>
            <p:cNvPr id="517" name="object 517"/>
            <p:cNvSpPr/>
            <p:nvPr/>
          </p:nvSpPr>
          <p:spPr>
            <a:xfrm>
              <a:off x="4283709" y="640080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CE0E"/>
            </a:solidFill>
          </p:spPr>
          <p:txBody>
            <a:bodyPr wrap="square" lIns="0" tIns="0" rIns="0" bIns="0" rtlCol="0"/>
            <a:lstStyle/>
            <a:p>
              <a:endParaRPr sz="1350" dirty="0"/>
            </a:p>
          </p:txBody>
        </p:sp>
        <p:sp>
          <p:nvSpPr>
            <p:cNvPr id="518" name="object 518"/>
            <p:cNvSpPr/>
            <p:nvPr/>
          </p:nvSpPr>
          <p:spPr>
            <a:xfrm>
              <a:off x="4283709" y="640842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CE0D"/>
            </a:solidFill>
          </p:spPr>
          <p:txBody>
            <a:bodyPr wrap="square" lIns="0" tIns="0" rIns="0" bIns="0" rtlCol="0"/>
            <a:lstStyle/>
            <a:p>
              <a:endParaRPr sz="1350" dirty="0"/>
            </a:p>
          </p:txBody>
        </p:sp>
        <p:sp>
          <p:nvSpPr>
            <p:cNvPr id="519" name="object 519"/>
            <p:cNvSpPr/>
            <p:nvPr/>
          </p:nvSpPr>
          <p:spPr>
            <a:xfrm>
              <a:off x="4283709" y="6414770"/>
              <a:ext cx="2089150" cy="8890"/>
            </a:xfrm>
            <a:custGeom>
              <a:avLst/>
              <a:gdLst/>
              <a:ahLst/>
              <a:cxnLst/>
              <a:rect l="l" t="t" r="r" b="b"/>
              <a:pathLst>
                <a:path w="2089150" h="8889">
                  <a:moveTo>
                    <a:pt x="2089150" y="0"/>
                  </a:moveTo>
                  <a:lnTo>
                    <a:pt x="0" y="0"/>
                  </a:lnTo>
                  <a:lnTo>
                    <a:pt x="0" y="8889"/>
                  </a:lnTo>
                  <a:lnTo>
                    <a:pt x="2089150" y="8889"/>
                  </a:lnTo>
                  <a:lnTo>
                    <a:pt x="2089150" y="0"/>
                  </a:lnTo>
                  <a:close/>
                </a:path>
              </a:pathLst>
            </a:custGeom>
            <a:solidFill>
              <a:srgbClr val="FFCE0C"/>
            </a:solidFill>
          </p:spPr>
          <p:txBody>
            <a:bodyPr wrap="square" lIns="0" tIns="0" rIns="0" bIns="0" rtlCol="0"/>
            <a:lstStyle/>
            <a:p>
              <a:endParaRPr sz="1350" dirty="0"/>
            </a:p>
          </p:txBody>
        </p:sp>
        <p:sp>
          <p:nvSpPr>
            <p:cNvPr id="520" name="object 520"/>
            <p:cNvSpPr/>
            <p:nvPr/>
          </p:nvSpPr>
          <p:spPr>
            <a:xfrm>
              <a:off x="4283709" y="6422389"/>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CE0B"/>
            </a:solidFill>
          </p:spPr>
          <p:txBody>
            <a:bodyPr wrap="square" lIns="0" tIns="0" rIns="0" bIns="0" rtlCol="0"/>
            <a:lstStyle/>
            <a:p>
              <a:endParaRPr sz="1350" dirty="0"/>
            </a:p>
          </p:txBody>
        </p:sp>
        <p:sp>
          <p:nvSpPr>
            <p:cNvPr id="521" name="object 521"/>
            <p:cNvSpPr/>
            <p:nvPr/>
          </p:nvSpPr>
          <p:spPr>
            <a:xfrm>
              <a:off x="4283709" y="643001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CE0A"/>
            </a:solidFill>
          </p:spPr>
          <p:txBody>
            <a:bodyPr wrap="square" lIns="0" tIns="0" rIns="0" bIns="0" rtlCol="0"/>
            <a:lstStyle/>
            <a:p>
              <a:endParaRPr sz="1350" dirty="0"/>
            </a:p>
          </p:txBody>
        </p:sp>
        <p:sp>
          <p:nvSpPr>
            <p:cNvPr id="522" name="object 522"/>
            <p:cNvSpPr/>
            <p:nvPr/>
          </p:nvSpPr>
          <p:spPr>
            <a:xfrm>
              <a:off x="4283709" y="6436360"/>
              <a:ext cx="2089150" cy="8890"/>
            </a:xfrm>
            <a:custGeom>
              <a:avLst/>
              <a:gdLst/>
              <a:ahLst/>
              <a:cxnLst/>
              <a:rect l="l" t="t" r="r" b="b"/>
              <a:pathLst>
                <a:path w="2089150" h="8889">
                  <a:moveTo>
                    <a:pt x="2089150" y="0"/>
                  </a:moveTo>
                  <a:lnTo>
                    <a:pt x="0" y="0"/>
                  </a:lnTo>
                  <a:lnTo>
                    <a:pt x="0" y="8889"/>
                  </a:lnTo>
                  <a:lnTo>
                    <a:pt x="2089150" y="8889"/>
                  </a:lnTo>
                  <a:lnTo>
                    <a:pt x="2089150" y="0"/>
                  </a:lnTo>
                  <a:close/>
                </a:path>
              </a:pathLst>
            </a:custGeom>
            <a:solidFill>
              <a:srgbClr val="FFCD09"/>
            </a:solidFill>
          </p:spPr>
          <p:txBody>
            <a:bodyPr wrap="square" lIns="0" tIns="0" rIns="0" bIns="0" rtlCol="0"/>
            <a:lstStyle/>
            <a:p>
              <a:endParaRPr sz="1350" dirty="0"/>
            </a:p>
          </p:txBody>
        </p:sp>
        <p:sp>
          <p:nvSpPr>
            <p:cNvPr id="523" name="object 523"/>
            <p:cNvSpPr/>
            <p:nvPr/>
          </p:nvSpPr>
          <p:spPr>
            <a:xfrm>
              <a:off x="4283709" y="6443979"/>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CD08"/>
            </a:solidFill>
          </p:spPr>
          <p:txBody>
            <a:bodyPr wrap="square" lIns="0" tIns="0" rIns="0" bIns="0" rtlCol="0"/>
            <a:lstStyle/>
            <a:p>
              <a:endParaRPr sz="1350" dirty="0"/>
            </a:p>
          </p:txBody>
        </p:sp>
        <p:sp>
          <p:nvSpPr>
            <p:cNvPr id="524" name="object 524"/>
            <p:cNvSpPr/>
            <p:nvPr/>
          </p:nvSpPr>
          <p:spPr>
            <a:xfrm>
              <a:off x="4283709" y="6451600"/>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CD07"/>
            </a:solidFill>
          </p:spPr>
          <p:txBody>
            <a:bodyPr wrap="square" lIns="0" tIns="0" rIns="0" bIns="0" rtlCol="0"/>
            <a:lstStyle/>
            <a:p>
              <a:endParaRPr sz="1350" dirty="0"/>
            </a:p>
          </p:txBody>
        </p:sp>
        <p:sp>
          <p:nvSpPr>
            <p:cNvPr id="525" name="object 525"/>
            <p:cNvSpPr/>
            <p:nvPr/>
          </p:nvSpPr>
          <p:spPr>
            <a:xfrm>
              <a:off x="4283709" y="6457950"/>
              <a:ext cx="2089150" cy="8890"/>
            </a:xfrm>
            <a:custGeom>
              <a:avLst/>
              <a:gdLst/>
              <a:ahLst/>
              <a:cxnLst/>
              <a:rect l="l" t="t" r="r" b="b"/>
              <a:pathLst>
                <a:path w="2089150" h="8889">
                  <a:moveTo>
                    <a:pt x="2089150" y="0"/>
                  </a:moveTo>
                  <a:lnTo>
                    <a:pt x="0" y="0"/>
                  </a:lnTo>
                  <a:lnTo>
                    <a:pt x="0" y="8889"/>
                  </a:lnTo>
                  <a:lnTo>
                    <a:pt x="2089150" y="8889"/>
                  </a:lnTo>
                  <a:lnTo>
                    <a:pt x="2089150" y="0"/>
                  </a:lnTo>
                  <a:close/>
                </a:path>
              </a:pathLst>
            </a:custGeom>
            <a:solidFill>
              <a:srgbClr val="FFCD06"/>
            </a:solidFill>
          </p:spPr>
          <p:txBody>
            <a:bodyPr wrap="square" lIns="0" tIns="0" rIns="0" bIns="0" rtlCol="0"/>
            <a:lstStyle/>
            <a:p>
              <a:endParaRPr sz="1350" dirty="0"/>
            </a:p>
          </p:txBody>
        </p:sp>
        <p:sp>
          <p:nvSpPr>
            <p:cNvPr id="526" name="object 526"/>
            <p:cNvSpPr/>
            <p:nvPr/>
          </p:nvSpPr>
          <p:spPr>
            <a:xfrm>
              <a:off x="4283709" y="6465570"/>
              <a:ext cx="2089150" cy="7620"/>
            </a:xfrm>
            <a:custGeom>
              <a:avLst/>
              <a:gdLst/>
              <a:ahLst/>
              <a:cxnLst/>
              <a:rect l="l" t="t" r="r" b="b"/>
              <a:pathLst>
                <a:path w="2089150" h="7620">
                  <a:moveTo>
                    <a:pt x="2089150" y="0"/>
                  </a:moveTo>
                  <a:lnTo>
                    <a:pt x="0" y="0"/>
                  </a:lnTo>
                  <a:lnTo>
                    <a:pt x="0" y="7619"/>
                  </a:lnTo>
                  <a:lnTo>
                    <a:pt x="2089150" y="7619"/>
                  </a:lnTo>
                  <a:lnTo>
                    <a:pt x="2089150" y="0"/>
                  </a:lnTo>
                  <a:close/>
                </a:path>
              </a:pathLst>
            </a:custGeom>
            <a:solidFill>
              <a:srgbClr val="FFCD05"/>
            </a:solidFill>
          </p:spPr>
          <p:txBody>
            <a:bodyPr wrap="square" lIns="0" tIns="0" rIns="0" bIns="0" rtlCol="0"/>
            <a:lstStyle/>
            <a:p>
              <a:endParaRPr sz="1350" dirty="0"/>
            </a:p>
          </p:txBody>
        </p:sp>
        <p:sp>
          <p:nvSpPr>
            <p:cNvPr id="527" name="object 527"/>
            <p:cNvSpPr/>
            <p:nvPr/>
          </p:nvSpPr>
          <p:spPr>
            <a:xfrm>
              <a:off x="4283709" y="6473189"/>
              <a:ext cx="2089150" cy="7620"/>
            </a:xfrm>
            <a:custGeom>
              <a:avLst/>
              <a:gdLst/>
              <a:ahLst/>
              <a:cxnLst/>
              <a:rect l="l" t="t" r="r" b="b"/>
              <a:pathLst>
                <a:path w="2089150" h="7620">
                  <a:moveTo>
                    <a:pt x="2089150" y="0"/>
                  </a:moveTo>
                  <a:lnTo>
                    <a:pt x="0" y="0"/>
                  </a:lnTo>
                  <a:lnTo>
                    <a:pt x="0" y="7620"/>
                  </a:lnTo>
                  <a:lnTo>
                    <a:pt x="2089150" y="7620"/>
                  </a:lnTo>
                  <a:lnTo>
                    <a:pt x="2089150" y="0"/>
                  </a:lnTo>
                  <a:close/>
                </a:path>
              </a:pathLst>
            </a:custGeom>
            <a:solidFill>
              <a:srgbClr val="FFCC04"/>
            </a:solidFill>
          </p:spPr>
          <p:txBody>
            <a:bodyPr wrap="square" lIns="0" tIns="0" rIns="0" bIns="0" rtlCol="0"/>
            <a:lstStyle/>
            <a:p>
              <a:endParaRPr sz="1350" dirty="0"/>
            </a:p>
          </p:txBody>
        </p:sp>
        <p:sp>
          <p:nvSpPr>
            <p:cNvPr id="528" name="object 528"/>
            <p:cNvSpPr/>
            <p:nvPr/>
          </p:nvSpPr>
          <p:spPr>
            <a:xfrm>
              <a:off x="4283709" y="6479539"/>
              <a:ext cx="2089150" cy="8890"/>
            </a:xfrm>
            <a:custGeom>
              <a:avLst/>
              <a:gdLst/>
              <a:ahLst/>
              <a:cxnLst/>
              <a:rect l="l" t="t" r="r" b="b"/>
              <a:pathLst>
                <a:path w="2089150" h="8889">
                  <a:moveTo>
                    <a:pt x="2089150" y="0"/>
                  </a:moveTo>
                  <a:lnTo>
                    <a:pt x="0" y="0"/>
                  </a:lnTo>
                  <a:lnTo>
                    <a:pt x="0" y="8890"/>
                  </a:lnTo>
                  <a:lnTo>
                    <a:pt x="2089150" y="8890"/>
                  </a:lnTo>
                  <a:lnTo>
                    <a:pt x="2089150" y="0"/>
                  </a:lnTo>
                  <a:close/>
                </a:path>
              </a:pathLst>
            </a:custGeom>
            <a:solidFill>
              <a:srgbClr val="FFCC03"/>
            </a:solidFill>
          </p:spPr>
          <p:txBody>
            <a:bodyPr wrap="square" lIns="0" tIns="0" rIns="0" bIns="0" rtlCol="0"/>
            <a:lstStyle/>
            <a:p>
              <a:endParaRPr sz="1350" dirty="0"/>
            </a:p>
          </p:txBody>
        </p:sp>
        <p:sp>
          <p:nvSpPr>
            <p:cNvPr id="529" name="object 529"/>
            <p:cNvSpPr/>
            <p:nvPr/>
          </p:nvSpPr>
          <p:spPr>
            <a:xfrm>
              <a:off x="4283709" y="6487160"/>
              <a:ext cx="2089150" cy="8890"/>
            </a:xfrm>
            <a:custGeom>
              <a:avLst/>
              <a:gdLst/>
              <a:ahLst/>
              <a:cxnLst/>
              <a:rect l="l" t="t" r="r" b="b"/>
              <a:pathLst>
                <a:path w="2089150" h="8889">
                  <a:moveTo>
                    <a:pt x="2089150" y="0"/>
                  </a:moveTo>
                  <a:lnTo>
                    <a:pt x="0" y="0"/>
                  </a:lnTo>
                  <a:lnTo>
                    <a:pt x="0" y="8889"/>
                  </a:lnTo>
                  <a:lnTo>
                    <a:pt x="2089150" y="8889"/>
                  </a:lnTo>
                  <a:lnTo>
                    <a:pt x="2089150" y="0"/>
                  </a:lnTo>
                  <a:close/>
                </a:path>
              </a:pathLst>
            </a:custGeom>
            <a:solidFill>
              <a:srgbClr val="FFCC02"/>
            </a:solidFill>
          </p:spPr>
          <p:txBody>
            <a:bodyPr wrap="square" lIns="0" tIns="0" rIns="0" bIns="0" rtlCol="0"/>
            <a:lstStyle/>
            <a:p>
              <a:endParaRPr sz="1350" dirty="0"/>
            </a:p>
          </p:txBody>
        </p:sp>
        <p:sp>
          <p:nvSpPr>
            <p:cNvPr id="530" name="object 530"/>
            <p:cNvSpPr/>
            <p:nvPr/>
          </p:nvSpPr>
          <p:spPr>
            <a:xfrm>
              <a:off x="4284979" y="4724400"/>
              <a:ext cx="2087880" cy="1769110"/>
            </a:xfrm>
            <a:custGeom>
              <a:avLst/>
              <a:gdLst/>
              <a:ahLst/>
              <a:cxnLst/>
              <a:rect l="l" t="t" r="r" b="b"/>
              <a:pathLst>
                <a:path w="2087879" h="1769110">
                  <a:moveTo>
                    <a:pt x="0" y="0"/>
                  </a:moveTo>
                  <a:lnTo>
                    <a:pt x="2087880" y="0"/>
                  </a:lnTo>
                  <a:lnTo>
                    <a:pt x="2087880" y="1769110"/>
                  </a:lnTo>
                  <a:lnTo>
                    <a:pt x="0" y="1769110"/>
                  </a:lnTo>
                  <a:lnTo>
                    <a:pt x="0" y="0"/>
                  </a:lnTo>
                  <a:close/>
                </a:path>
                <a:path w="2087879" h="1769110">
                  <a:moveTo>
                    <a:pt x="0" y="0"/>
                  </a:moveTo>
                  <a:lnTo>
                    <a:pt x="0" y="0"/>
                  </a:lnTo>
                </a:path>
                <a:path w="2087879" h="1769110">
                  <a:moveTo>
                    <a:pt x="2087880" y="1769110"/>
                  </a:moveTo>
                  <a:lnTo>
                    <a:pt x="2087880" y="1769110"/>
                  </a:lnTo>
                </a:path>
              </a:pathLst>
            </a:custGeom>
            <a:ln w="9344">
              <a:solidFill>
                <a:srgbClr val="2E2A1F"/>
              </a:solidFill>
            </a:ln>
          </p:spPr>
          <p:txBody>
            <a:bodyPr wrap="square" lIns="0" tIns="0" rIns="0" bIns="0" rtlCol="0"/>
            <a:lstStyle/>
            <a:p>
              <a:endParaRPr sz="1350" dirty="0"/>
            </a:p>
          </p:txBody>
        </p:sp>
      </p:grpSp>
      <p:sp>
        <p:nvSpPr>
          <p:cNvPr id="531" name="object 531"/>
          <p:cNvSpPr txBox="1"/>
          <p:nvPr/>
        </p:nvSpPr>
        <p:spPr>
          <a:xfrm>
            <a:off x="7917873" y="4011226"/>
            <a:ext cx="1194954" cy="586699"/>
          </a:xfrm>
          <a:prstGeom prst="rect">
            <a:avLst/>
          </a:prstGeom>
        </p:spPr>
        <p:txBody>
          <a:bodyPr vert="horz" wrap="square" lIns="0" tIns="9525" rIns="0" bIns="0" rtlCol="0">
            <a:spAutoFit/>
          </a:bodyPr>
          <a:lstStyle/>
          <a:p>
            <a:pPr marL="230505" marR="40958" indent="-181928">
              <a:spcBef>
                <a:spcPts val="75"/>
              </a:spcBef>
            </a:pPr>
            <a:r>
              <a:rPr sz="1350" spc="-15" dirty="0">
                <a:solidFill>
                  <a:srgbClr val="2E2A1F"/>
                </a:solidFill>
                <a:latin typeface="Arial"/>
                <a:cs typeface="Arial"/>
              </a:rPr>
              <a:t>M</a:t>
            </a:r>
            <a:r>
              <a:rPr sz="1350" spc="-8" dirty="0">
                <a:solidFill>
                  <a:srgbClr val="2E2A1F"/>
                </a:solidFill>
                <a:latin typeface="Arial"/>
                <a:cs typeface="Arial"/>
              </a:rPr>
              <a:t>i</a:t>
            </a:r>
            <a:r>
              <a:rPr sz="1350" spc="-4" dirty="0">
                <a:solidFill>
                  <a:srgbClr val="2E2A1F"/>
                </a:solidFill>
                <a:latin typeface="Arial"/>
                <a:cs typeface="Arial"/>
              </a:rPr>
              <a:t>d</a:t>
            </a:r>
            <a:r>
              <a:rPr sz="1350" spc="-11" dirty="0">
                <a:solidFill>
                  <a:srgbClr val="2E2A1F"/>
                </a:solidFill>
                <a:latin typeface="Arial"/>
                <a:cs typeface="Arial"/>
              </a:rPr>
              <a:t>d</a:t>
            </a:r>
            <a:r>
              <a:rPr sz="1350" spc="-4" dirty="0">
                <a:solidFill>
                  <a:srgbClr val="2E2A1F"/>
                </a:solidFill>
                <a:latin typeface="Arial"/>
                <a:cs typeface="Arial"/>
              </a:rPr>
              <a:t>le</a:t>
            </a:r>
            <a:r>
              <a:rPr sz="1350" spc="-30" dirty="0">
                <a:solidFill>
                  <a:srgbClr val="2E2A1F"/>
                </a:solidFill>
                <a:latin typeface="Arial"/>
                <a:cs typeface="Arial"/>
              </a:rPr>
              <a:t>w</a:t>
            </a:r>
            <a:r>
              <a:rPr sz="1350" spc="-11" dirty="0">
                <a:solidFill>
                  <a:srgbClr val="2E2A1F"/>
                </a:solidFill>
                <a:latin typeface="Arial"/>
                <a:cs typeface="Arial"/>
              </a:rPr>
              <a:t>a</a:t>
            </a:r>
            <a:r>
              <a:rPr sz="1350" dirty="0">
                <a:solidFill>
                  <a:srgbClr val="2E2A1F"/>
                </a:solidFill>
                <a:latin typeface="Arial"/>
                <a:cs typeface="Arial"/>
              </a:rPr>
              <a:t>re  </a:t>
            </a:r>
            <a:r>
              <a:rPr sz="1350" spc="-4" dirty="0">
                <a:solidFill>
                  <a:srgbClr val="2E2A1F"/>
                </a:solidFill>
                <a:latin typeface="Arial"/>
                <a:cs typeface="Arial"/>
              </a:rPr>
              <a:t>Server</a:t>
            </a:r>
            <a:endParaRPr sz="1350" dirty="0">
              <a:latin typeface="Arial"/>
              <a:cs typeface="Arial"/>
            </a:endParaRPr>
          </a:p>
          <a:p>
            <a:pPr marL="9525">
              <a:spcBef>
                <a:spcPts val="8"/>
              </a:spcBef>
            </a:pPr>
            <a:r>
              <a:rPr sz="1050" spc="-4" dirty="0">
                <a:solidFill>
                  <a:srgbClr val="2E2A1F"/>
                </a:solidFill>
                <a:latin typeface="Arial"/>
                <a:cs typeface="Arial"/>
              </a:rPr>
              <a:t>e.g. </a:t>
            </a:r>
            <a:r>
              <a:rPr sz="1050" spc="4" dirty="0">
                <a:solidFill>
                  <a:srgbClr val="2E2A1F"/>
                </a:solidFill>
                <a:latin typeface="Arial"/>
                <a:cs typeface="Arial"/>
              </a:rPr>
              <a:t>Web</a:t>
            </a:r>
            <a:r>
              <a:rPr sz="1050" spc="-41" dirty="0">
                <a:solidFill>
                  <a:srgbClr val="2E2A1F"/>
                </a:solidFill>
                <a:latin typeface="Arial"/>
                <a:cs typeface="Arial"/>
              </a:rPr>
              <a:t> </a:t>
            </a:r>
            <a:r>
              <a:rPr sz="1050" spc="-4" dirty="0">
                <a:solidFill>
                  <a:srgbClr val="2E2A1F"/>
                </a:solidFill>
                <a:latin typeface="Arial"/>
                <a:cs typeface="Arial"/>
              </a:rPr>
              <a:t>server</a:t>
            </a:r>
            <a:endParaRPr sz="1050" dirty="0">
              <a:latin typeface="Arial"/>
              <a:cs typeface="Arial"/>
            </a:endParaRPr>
          </a:p>
        </p:txBody>
      </p:sp>
      <p:grpSp>
        <p:nvGrpSpPr>
          <p:cNvPr id="532" name="object 532"/>
          <p:cNvGrpSpPr/>
          <p:nvPr/>
        </p:nvGrpSpPr>
        <p:grpSpPr>
          <a:xfrm>
            <a:off x="7710445" y="3020625"/>
            <a:ext cx="1584008" cy="473393"/>
            <a:chOff x="4260850" y="3578859"/>
            <a:chExt cx="2112010" cy="631190"/>
          </a:xfrm>
        </p:grpSpPr>
        <p:sp>
          <p:nvSpPr>
            <p:cNvPr id="533" name="object 533"/>
            <p:cNvSpPr/>
            <p:nvPr/>
          </p:nvSpPr>
          <p:spPr>
            <a:xfrm>
              <a:off x="4260850" y="3578859"/>
              <a:ext cx="2112010" cy="8890"/>
            </a:xfrm>
            <a:custGeom>
              <a:avLst/>
              <a:gdLst/>
              <a:ahLst/>
              <a:cxnLst/>
              <a:rect l="l" t="t" r="r" b="b"/>
              <a:pathLst>
                <a:path w="2112010" h="8889">
                  <a:moveTo>
                    <a:pt x="2112010" y="0"/>
                  </a:moveTo>
                  <a:lnTo>
                    <a:pt x="0" y="0"/>
                  </a:lnTo>
                  <a:lnTo>
                    <a:pt x="0" y="8889"/>
                  </a:lnTo>
                  <a:lnTo>
                    <a:pt x="2112010" y="8889"/>
                  </a:lnTo>
                  <a:lnTo>
                    <a:pt x="2112010" y="0"/>
                  </a:lnTo>
                  <a:close/>
                </a:path>
              </a:pathLst>
            </a:custGeom>
            <a:solidFill>
              <a:srgbClr val="FFFFFC"/>
            </a:solidFill>
          </p:spPr>
          <p:txBody>
            <a:bodyPr wrap="square" lIns="0" tIns="0" rIns="0" bIns="0" rtlCol="0"/>
            <a:lstStyle/>
            <a:p>
              <a:endParaRPr sz="1350" dirty="0"/>
            </a:p>
          </p:txBody>
        </p:sp>
        <p:sp>
          <p:nvSpPr>
            <p:cNvPr id="534" name="object 534"/>
            <p:cNvSpPr/>
            <p:nvPr/>
          </p:nvSpPr>
          <p:spPr>
            <a:xfrm>
              <a:off x="4260850" y="3586479"/>
              <a:ext cx="2112010" cy="7620"/>
            </a:xfrm>
            <a:custGeom>
              <a:avLst/>
              <a:gdLst/>
              <a:ahLst/>
              <a:cxnLst/>
              <a:rect l="l" t="t" r="r" b="b"/>
              <a:pathLst>
                <a:path w="2112010" h="7620">
                  <a:moveTo>
                    <a:pt x="2112010" y="0"/>
                  </a:moveTo>
                  <a:lnTo>
                    <a:pt x="0" y="0"/>
                  </a:lnTo>
                  <a:lnTo>
                    <a:pt x="0" y="7620"/>
                  </a:lnTo>
                  <a:lnTo>
                    <a:pt x="2112010" y="7620"/>
                  </a:lnTo>
                  <a:lnTo>
                    <a:pt x="2112010" y="0"/>
                  </a:lnTo>
                  <a:close/>
                </a:path>
              </a:pathLst>
            </a:custGeom>
            <a:solidFill>
              <a:srgbClr val="FFFDF9"/>
            </a:solidFill>
          </p:spPr>
          <p:txBody>
            <a:bodyPr wrap="square" lIns="0" tIns="0" rIns="0" bIns="0" rtlCol="0"/>
            <a:lstStyle/>
            <a:p>
              <a:endParaRPr sz="1350" dirty="0"/>
            </a:p>
          </p:txBody>
        </p:sp>
        <p:sp>
          <p:nvSpPr>
            <p:cNvPr id="535" name="object 535"/>
            <p:cNvSpPr/>
            <p:nvPr/>
          </p:nvSpPr>
          <p:spPr>
            <a:xfrm>
              <a:off x="4260850" y="3594099"/>
              <a:ext cx="2112010" cy="7620"/>
            </a:xfrm>
            <a:custGeom>
              <a:avLst/>
              <a:gdLst/>
              <a:ahLst/>
              <a:cxnLst/>
              <a:rect l="l" t="t" r="r" b="b"/>
              <a:pathLst>
                <a:path w="2112010" h="7620">
                  <a:moveTo>
                    <a:pt x="2112010" y="0"/>
                  </a:moveTo>
                  <a:lnTo>
                    <a:pt x="0" y="0"/>
                  </a:lnTo>
                  <a:lnTo>
                    <a:pt x="0" y="7620"/>
                  </a:lnTo>
                  <a:lnTo>
                    <a:pt x="2112010" y="7620"/>
                  </a:lnTo>
                  <a:lnTo>
                    <a:pt x="2112010" y="0"/>
                  </a:lnTo>
                  <a:close/>
                </a:path>
              </a:pathLst>
            </a:custGeom>
            <a:solidFill>
              <a:srgbClr val="FFFDF6"/>
            </a:solidFill>
          </p:spPr>
          <p:txBody>
            <a:bodyPr wrap="square" lIns="0" tIns="0" rIns="0" bIns="0" rtlCol="0"/>
            <a:lstStyle/>
            <a:p>
              <a:endParaRPr sz="1350" dirty="0"/>
            </a:p>
          </p:txBody>
        </p:sp>
        <p:sp>
          <p:nvSpPr>
            <p:cNvPr id="536" name="object 536"/>
            <p:cNvSpPr/>
            <p:nvPr/>
          </p:nvSpPr>
          <p:spPr>
            <a:xfrm>
              <a:off x="4260850" y="3600449"/>
              <a:ext cx="2112010" cy="8890"/>
            </a:xfrm>
            <a:custGeom>
              <a:avLst/>
              <a:gdLst/>
              <a:ahLst/>
              <a:cxnLst/>
              <a:rect l="l" t="t" r="r" b="b"/>
              <a:pathLst>
                <a:path w="2112010" h="8889">
                  <a:moveTo>
                    <a:pt x="2112010" y="0"/>
                  </a:moveTo>
                  <a:lnTo>
                    <a:pt x="0" y="0"/>
                  </a:lnTo>
                  <a:lnTo>
                    <a:pt x="0" y="8889"/>
                  </a:lnTo>
                  <a:lnTo>
                    <a:pt x="2112010" y="8889"/>
                  </a:lnTo>
                  <a:lnTo>
                    <a:pt x="2112010" y="0"/>
                  </a:lnTo>
                  <a:close/>
                </a:path>
              </a:pathLst>
            </a:custGeom>
            <a:solidFill>
              <a:srgbClr val="FFFCF3"/>
            </a:solidFill>
          </p:spPr>
          <p:txBody>
            <a:bodyPr wrap="square" lIns="0" tIns="0" rIns="0" bIns="0" rtlCol="0"/>
            <a:lstStyle/>
            <a:p>
              <a:endParaRPr sz="1350" dirty="0"/>
            </a:p>
          </p:txBody>
        </p:sp>
        <p:sp>
          <p:nvSpPr>
            <p:cNvPr id="537" name="object 537"/>
            <p:cNvSpPr/>
            <p:nvPr/>
          </p:nvSpPr>
          <p:spPr>
            <a:xfrm>
              <a:off x="4260850" y="3608069"/>
              <a:ext cx="2112010" cy="7620"/>
            </a:xfrm>
            <a:custGeom>
              <a:avLst/>
              <a:gdLst/>
              <a:ahLst/>
              <a:cxnLst/>
              <a:rect l="l" t="t" r="r" b="b"/>
              <a:pathLst>
                <a:path w="2112010" h="7620">
                  <a:moveTo>
                    <a:pt x="2112010" y="0"/>
                  </a:moveTo>
                  <a:lnTo>
                    <a:pt x="0" y="0"/>
                  </a:lnTo>
                  <a:lnTo>
                    <a:pt x="0" y="7619"/>
                  </a:lnTo>
                  <a:lnTo>
                    <a:pt x="2112010" y="7619"/>
                  </a:lnTo>
                  <a:lnTo>
                    <a:pt x="2112010" y="0"/>
                  </a:lnTo>
                  <a:close/>
                </a:path>
              </a:pathLst>
            </a:custGeom>
            <a:solidFill>
              <a:srgbClr val="FFFCF0"/>
            </a:solidFill>
          </p:spPr>
          <p:txBody>
            <a:bodyPr wrap="square" lIns="0" tIns="0" rIns="0" bIns="0" rtlCol="0"/>
            <a:lstStyle/>
            <a:p>
              <a:endParaRPr sz="1350" dirty="0"/>
            </a:p>
          </p:txBody>
        </p:sp>
        <p:sp>
          <p:nvSpPr>
            <p:cNvPr id="538" name="object 538"/>
            <p:cNvSpPr/>
            <p:nvPr/>
          </p:nvSpPr>
          <p:spPr>
            <a:xfrm>
              <a:off x="4260850" y="3615689"/>
              <a:ext cx="2112010" cy="7620"/>
            </a:xfrm>
            <a:custGeom>
              <a:avLst/>
              <a:gdLst/>
              <a:ahLst/>
              <a:cxnLst/>
              <a:rect l="l" t="t" r="r" b="b"/>
              <a:pathLst>
                <a:path w="2112010" h="7620">
                  <a:moveTo>
                    <a:pt x="2112010" y="0"/>
                  </a:moveTo>
                  <a:lnTo>
                    <a:pt x="0" y="0"/>
                  </a:lnTo>
                  <a:lnTo>
                    <a:pt x="0" y="7620"/>
                  </a:lnTo>
                  <a:lnTo>
                    <a:pt x="2112010" y="7620"/>
                  </a:lnTo>
                  <a:lnTo>
                    <a:pt x="2112010" y="0"/>
                  </a:lnTo>
                  <a:close/>
                </a:path>
              </a:pathLst>
            </a:custGeom>
            <a:solidFill>
              <a:srgbClr val="FFFBED"/>
            </a:solidFill>
          </p:spPr>
          <p:txBody>
            <a:bodyPr wrap="square" lIns="0" tIns="0" rIns="0" bIns="0" rtlCol="0"/>
            <a:lstStyle/>
            <a:p>
              <a:endParaRPr sz="1350" dirty="0"/>
            </a:p>
          </p:txBody>
        </p:sp>
        <p:sp>
          <p:nvSpPr>
            <p:cNvPr id="539" name="object 539"/>
            <p:cNvSpPr/>
            <p:nvPr/>
          </p:nvSpPr>
          <p:spPr>
            <a:xfrm>
              <a:off x="4260850" y="3623309"/>
              <a:ext cx="2112010" cy="7620"/>
            </a:xfrm>
            <a:custGeom>
              <a:avLst/>
              <a:gdLst/>
              <a:ahLst/>
              <a:cxnLst/>
              <a:rect l="l" t="t" r="r" b="b"/>
              <a:pathLst>
                <a:path w="2112010" h="7620">
                  <a:moveTo>
                    <a:pt x="2112010" y="0"/>
                  </a:moveTo>
                  <a:lnTo>
                    <a:pt x="0" y="0"/>
                  </a:lnTo>
                  <a:lnTo>
                    <a:pt x="0" y="7619"/>
                  </a:lnTo>
                  <a:lnTo>
                    <a:pt x="2112010" y="7619"/>
                  </a:lnTo>
                  <a:lnTo>
                    <a:pt x="2112010" y="0"/>
                  </a:lnTo>
                  <a:close/>
                </a:path>
              </a:pathLst>
            </a:custGeom>
            <a:solidFill>
              <a:srgbClr val="FFFBEB"/>
            </a:solidFill>
          </p:spPr>
          <p:txBody>
            <a:bodyPr wrap="square" lIns="0" tIns="0" rIns="0" bIns="0" rtlCol="0"/>
            <a:lstStyle/>
            <a:p>
              <a:endParaRPr sz="1350" dirty="0"/>
            </a:p>
          </p:txBody>
        </p:sp>
        <p:sp>
          <p:nvSpPr>
            <p:cNvPr id="540" name="object 540"/>
            <p:cNvSpPr/>
            <p:nvPr/>
          </p:nvSpPr>
          <p:spPr>
            <a:xfrm>
              <a:off x="4260850" y="3629659"/>
              <a:ext cx="2112010" cy="8890"/>
            </a:xfrm>
            <a:custGeom>
              <a:avLst/>
              <a:gdLst/>
              <a:ahLst/>
              <a:cxnLst/>
              <a:rect l="l" t="t" r="r" b="b"/>
              <a:pathLst>
                <a:path w="2112010" h="8889">
                  <a:moveTo>
                    <a:pt x="2112010" y="0"/>
                  </a:moveTo>
                  <a:lnTo>
                    <a:pt x="0" y="0"/>
                  </a:lnTo>
                  <a:lnTo>
                    <a:pt x="0" y="8889"/>
                  </a:lnTo>
                  <a:lnTo>
                    <a:pt x="2112010" y="8889"/>
                  </a:lnTo>
                  <a:lnTo>
                    <a:pt x="2112010" y="0"/>
                  </a:lnTo>
                  <a:close/>
                </a:path>
              </a:pathLst>
            </a:custGeom>
            <a:solidFill>
              <a:srgbClr val="FFFAE8"/>
            </a:solidFill>
          </p:spPr>
          <p:txBody>
            <a:bodyPr wrap="square" lIns="0" tIns="0" rIns="0" bIns="0" rtlCol="0"/>
            <a:lstStyle/>
            <a:p>
              <a:endParaRPr sz="1350" dirty="0"/>
            </a:p>
          </p:txBody>
        </p:sp>
        <p:sp>
          <p:nvSpPr>
            <p:cNvPr id="541" name="object 541"/>
            <p:cNvSpPr/>
            <p:nvPr/>
          </p:nvSpPr>
          <p:spPr>
            <a:xfrm>
              <a:off x="4260850" y="3637279"/>
              <a:ext cx="2112010" cy="7620"/>
            </a:xfrm>
            <a:custGeom>
              <a:avLst/>
              <a:gdLst/>
              <a:ahLst/>
              <a:cxnLst/>
              <a:rect l="l" t="t" r="r" b="b"/>
              <a:pathLst>
                <a:path w="2112010" h="7620">
                  <a:moveTo>
                    <a:pt x="2112010" y="0"/>
                  </a:moveTo>
                  <a:lnTo>
                    <a:pt x="0" y="0"/>
                  </a:lnTo>
                  <a:lnTo>
                    <a:pt x="0" y="7620"/>
                  </a:lnTo>
                  <a:lnTo>
                    <a:pt x="2112010" y="7620"/>
                  </a:lnTo>
                  <a:lnTo>
                    <a:pt x="2112010" y="0"/>
                  </a:lnTo>
                  <a:close/>
                </a:path>
              </a:pathLst>
            </a:custGeom>
            <a:solidFill>
              <a:srgbClr val="FFF9E5"/>
            </a:solidFill>
          </p:spPr>
          <p:txBody>
            <a:bodyPr wrap="square" lIns="0" tIns="0" rIns="0" bIns="0" rtlCol="0"/>
            <a:lstStyle/>
            <a:p>
              <a:endParaRPr sz="1350" dirty="0"/>
            </a:p>
          </p:txBody>
        </p:sp>
        <p:sp>
          <p:nvSpPr>
            <p:cNvPr id="542" name="object 542"/>
            <p:cNvSpPr/>
            <p:nvPr/>
          </p:nvSpPr>
          <p:spPr>
            <a:xfrm>
              <a:off x="4260850" y="3644899"/>
              <a:ext cx="2112010" cy="7620"/>
            </a:xfrm>
            <a:custGeom>
              <a:avLst/>
              <a:gdLst/>
              <a:ahLst/>
              <a:cxnLst/>
              <a:rect l="l" t="t" r="r" b="b"/>
              <a:pathLst>
                <a:path w="2112010" h="7620">
                  <a:moveTo>
                    <a:pt x="2112010" y="0"/>
                  </a:moveTo>
                  <a:lnTo>
                    <a:pt x="0" y="0"/>
                  </a:lnTo>
                  <a:lnTo>
                    <a:pt x="0" y="7619"/>
                  </a:lnTo>
                  <a:lnTo>
                    <a:pt x="2112010" y="7619"/>
                  </a:lnTo>
                  <a:lnTo>
                    <a:pt x="2112010" y="0"/>
                  </a:lnTo>
                  <a:close/>
                </a:path>
              </a:pathLst>
            </a:custGeom>
            <a:solidFill>
              <a:srgbClr val="FFF9E2"/>
            </a:solidFill>
          </p:spPr>
          <p:txBody>
            <a:bodyPr wrap="square" lIns="0" tIns="0" rIns="0" bIns="0" rtlCol="0"/>
            <a:lstStyle/>
            <a:p>
              <a:endParaRPr sz="1350" dirty="0"/>
            </a:p>
          </p:txBody>
        </p:sp>
        <p:sp>
          <p:nvSpPr>
            <p:cNvPr id="543" name="object 543"/>
            <p:cNvSpPr/>
            <p:nvPr/>
          </p:nvSpPr>
          <p:spPr>
            <a:xfrm>
              <a:off x="4260850" y="3651249"/>
              <a:ext cx="2112010" cy="8890"/>
            </a:xfrm>
            <a:custGeom>
              <a:avLst/>
              <a:gdLst/>
              <a:ahLst/>
              <a:cxnLst/>
              <a:rect l="l" t="t" r="r" b="b"/>
              <a:pathLst>
                <a:path w="2112010" h="8889">
                  <a:moveTo>
                    <a:pt x="2112010" y="0"/>
                  </a:moveTo>
                  <a:lnTo>
                    <a:pt x="0" y="0"/>
                  </a:lnTo>
                  <a:lnTo>
                    <a:pt x="0" y="8889"/>
                  </a:lnTo>
                  <a:lnTo>
                    <a:pt x="2112010" y="8889"/>
                  </a:lnTo>
                  <a:lnTo>
                    <a:pt x="2112010" y="0"/>
                  </a:lnTo>
                  <a:close/>
                </a:path>
              </a:pathLst>
            </a:custGeom>
            <a:solidFill>
              <a:srgbClr val="FFF8DF"/>
            </a:solidFill>
          </p:spPr>
          <p:txBody>
            <a:bodyPr wrap="square" lIns="0" tIns="0" rIns="0" bIns="0" rtlCol="0"/>
            <a:lstStyle/>
            <a:p>
              <a:endParaRPr sz="1350" dirty="0"/>
            </a:p>
          </p:txBody>
        </p:sp>
        <p:sp>
          <p:nvSpPr>
            <p:cNvPr id="544" name="object 544"/>
            <p:cNvSpPr/>
            <p:nvPr/>
          </p:nvSpPr>
          <p:spPr>
            <a:xfrm>
              <a:off x="4260850" y="3658869"/>
              <a:ext cx="2112010" cy="7620"/>
            </a:xfrm>
            <a:custGeom>
              <a:avLst/>
              <a:gdLst/>
              <a:ahLst/>
              <a:cxnLst/>
              <a:rect l="l" t="t" r="r" b="b"/>
              <a:pathLst>
                <a:path w="2112010" h="7620">
                  <a:moveTo>
                    <a:pt x="2112010" y="0"/>
                  </a:moveTo>
                  <a:lnTo>
                    <a:pt x="0" y="0"/>
                  </a:lnTo>
                  <a:lnTo>
                    <a:pt x="0" y="7619"/>
                  </a:lnTo>
                  <a:lnTo>
                    <a:pt x="2112010" y="7619"/>
                  </a:lnTo>
                  <a:lnTo>
                    <a:pt x="2112010" y="0"/>
                  </a:lnTo>
                  <a:close/>
                </a:path>
              </a:pathLst>
            </a:custGeom>
            <a:solidFill>
              <a:srgbClr val="FFF8DC"/>
            </a:solidFill>
          </p:spPr>
          <p:txBody>
            <a:bodyPr wrap="square" lIns="0" tIns="0" rIns="0" bIns="0" rtlCol="0"/>
            <a:lstStyle/>
            <a:p>
              <a:endParaRPr sz="1350" dirty="0"/>
            </a:p>
          </p:txBody>
        </p:sp>
        <p:sp>
          <p:nvSpPr>
            <p:cNvPr id="545" name="object 545"/>
            <p:cNvSpPr/>
            <p:nvPr/>
          </p:nvSpPr>
          <p:spPr>
            <a:xfrm>
              <a:off x="4260850" y="3666489"/>
              <a:ext cx="2112010" cy="7620"/>
            </a:xfrm>
            <a:custGeom>
              <a:avLst/>
              <a:gdLst/>
              <a:ahLst/>
              <a:cxnLst/>
              <a:rect l="l" t="t" r="r" b="b"/>
              <a:pathLst>
                <a:path w="2112010" h="7620">
                  <a:moveTo>
                    <a:pt x="2112010" y="0"/>
                  </a:moveTo>
                  <a:lnTo>
                    <a:pt x="0" y="0"/>
                  </a:lnTo>
                  <a:lnTo>
                    <a:pt x="0" y="7620"/>
                  </a:lnTo>
                  <a:lnTo>
                    <a:pt x="2112010" y="7620"/>
                  </a:lnTo>
                  <a:lnTo>
                    <a:pt x="2112010" y="0"/>
                  </a:lnTo>
                  <a:close/>
                </a:path>
              </a:pathLst>
            </a:custGeom>
            <a:solidFill>
              <a:srgbClr val="FFF7DA"/>
            </a:solidFill>
          </p:spPr>
          <p:txBody>
            <a:bodyPr wrap="square" lIns="0" tIns="0" rIns="0" bIns="0" rtlCol="0"/>
            <a:lstStyle/>
            <a:p>
              <a:endParaRPr sz="1350" dirty="0"/>
            </a:p>
          </p:txBody>
        </p:sp>
        <p:sp>
          <p:nvSpPr>
            <p:cNvPr id="546" name="object 546"/>
            <p:cNvSpPr/>
            <p:nvPr/>
          </p:nvSpPr>
          <p:spPr>
            <a:xfrm>
              <a:off x="4260850" y="3672839"/>
              <a:ext cx="2112010" cy="8890"/>
            </a:xfrm>
            <a:custGeom>
              <a:avLst/>
              <a:gdLst/>
              <a:ahLst/>
              <a:cxnLst/>
              <a:rect l="l" t="t" r="r" b="b"/>
              <a:pathLst>
                <a:path w="2112010" h="8889">
                  <a:moveTo>
                    <a:pt x="2112010" y="0"/>
                  </a:moveTo>
                  <a:lnTo>
                    <a:pt x="0" y="0"/>
                  </a:lnTo>
                  <a:lnTo>
                    <a:pt x="0" y="8890"/>
                  </a:lnTo>
                  <a:lnTo>
                    <a:pt x="2112010" y="8890"/>
                  </a:lnTo>
                  <a:lnTo>
                    <a:pt x="2112010" y="0"/>
                  </a:lnTo>
                  <a:close/>
                </a:path>
              </a:pathLst>
            </a:custGeom>
            <a:solidFill>
              <a:srgbClr val="FFF7D7"/>
            </a:solidFill>
          </p:spPr>
          <p:txBody>
            <a:bodyPr wrap="square" lIns="0" tIns="0" rIns="0" bIns="0" rtlCol="0"/>
            <a:lstStyle/>
            <a:p>
              <a:endParaRPr sz="1350" dirty="0"/>
            </a:p>
          </p:txBody>
        </p:sp>
        <p:sp>
          <p:nvSpPr>
            <p:cNvPr id="547" name="object 547"/>
            <p:cNvSpPr/>
            <p:nvPr/>
          </p:nvSpPr>
          <p:spPr>
            <a:xfrm>
              <a:off x="4260850" y="3680459"/>
              <a:ext cx="2112010" cy="7620"/>
            </a:xfrm>
            <a:custGeom>
              <a:avLst/>
              <a:gdLst/>
              <a:ahLst/>
              <a:cxnLst/>
              <a:rect l="l" t="t" r="r" b="b"/>
              <a:pathLst>
                <a:path w="2112010" h="7620">
                  <a:moveTo>
                    <a:pt x="2112010" y="0"/>
                  </a:moveTo>
                  <a:lnTo>
                    <a:pt x="0" y="0"/>
                  </a:lnTo>
                  <a:lnTo>
                    <a:pt x="0" y="7619"/>
                  </a:lnTo>
                  <a:lnTo>
                    <a:pt x="2112010" y="7619"/>
                  </a:lnTo>
                  <a:lnTo>
                    <a:pt x="2112010" y="0"/>
                  </a:lnTo>
                  <a:close/>
                </a:path>
              </a:pathLst>
            </a:custGeom>
            <a:solidFill>
              <a:srgbClr val="FFF6D4"/>
            </a:solidFill>
          </p:spPr>
          <p:txBody>
            <a:bodyPr wrap="square" lIns="0" tIns="0" rIns="0" bIns="0" rtlCol="0"/>
            <a:lstStyle/>
            <a:p>
              <a:endParaRPr sz="1350" dirty="0"/>
            </a:p>
          </p:txBody>
        </p:sp>
        <p:sp>
          <p:nvSpPr>
            <p:cNvPr id="548" name="object 548"/>
            <p:cNvSpPr/>
            <p:nvPr/>
          </p:nvSpPr>
          <p:spPr>
            <a:xfrm>
              <a:off x="4260850" y="3688079"/>
              <a:ext cx="2112010" cy="7620"/>
            </a:xfrm>
            <a:custGeom>
              <a:avLst/>
              <a:gdLst/>
              <a:ahLst/>
              <a:cxnLst/>
              <a:rect l="l" t="t" r="r" b="b"/>
              <a:pathLst>
                <a:path w="2112010" h="7620">
                  <a:moveTo>
                    <a:pt x="2112010" y="0"/>
                  </a:moveTo>
                  <a:lnTo>
                    <a:pt x="0" y="0"/>
                  </a:lnTo>
                  <a:lnTo>
                    <a:pt x="0" y="7620"/>
                  </a:lnTo>
                  <a:lnTo>
                    <a:pt x="2112010" y="7620"/>
                  </a:lnTo>
                  <a:lnTo>
                    <a:pt x="2112010" y="0"/>
                  </a:lnTo>
                  <a:close/>
                </a:path>
              </a:pathLst>
            </a:custGeom>
            <a:solidFill>
              <a:srgbClr val="FFF5D1"/>
            </a:solidFill>
          </p:spPr>
          <p:txBody>
            <a:bodyPr wrap="square" lIns="0" tIns="0" rIns="0" bIns="0" rtlCol="0"/>
            <a:lstStyle/>
            <a:p>
              <a:endParaRPr sz="1350" dirty="0"/>
            </a:p>
          </p:txBody>
        </p:sp>
        <p:sp>
          <p:nvSpPr>
            <p:cNvPr id="549" name="object 549"/>
            <p:cNvSpPr/>
            <p:nvPr/>
          </p:nvSpPr>
          <p:spPr>
            <a:xfrm>
              <a:off x="4260850" y="3695699"/>
              <a:ext cx="2112010" cy="7620"/>
            </a:xfrm>
            <a:custGeom>
              <a:avLst/>
              <a:gdLst/>
              <a:ahLst/>
              <a:cxnLst/>
              <a:rect l="l" t="t" r="r" b="b"/>
              <a:pathLst>
                <a:path w="2112010" h="7620">
                  <a:moveTo>
                    <a:pt x="2112010" y="0"/>
                  </a:moveTo>
                  <a:lnTo>
                    <a:pt x="0" y="0"/>
                  </a:lnTo>
                  <a:lnTo>
                    <a:pt x="0" y="7619"/>
                  </a:lnTo>
                  <a:lnTo>
                    <a:pt x="2112010" y="7619"/>
                  </a:lnTo>
                  <a:lnTo>
                    <a:pt x="2112010" y="0"/>
                  </a:lnTo>
                  <a:close/>
                </a:path>
              </a:pathLst>
            </a:custGeom>
            <a:solidFill>
              <a:srgbClr val="FFF5CE"/>
            </a:solidFill>
          </p:spPr>
          <p:txBody>
            <a:bodyPr wrap="square" lIns="0" tIns="0" rIns="0" bIns="0" rtlCol="0"/>
            <a:lstStyle/>
            <a:p>
              <a:endParaRPr sz="1350" dirty="0"/>
            </a:p>
          </p:txBody>
        </p:sp>
        <p:sp>
          <p:nvSpPr>
            <p:cNvPr id="550" name="object 550"/>
            <p:cNvSpPr/>
            <p:nvPr/>
          </p:nvSpPr>
          <p:spPr>
            <a:xfrm>
              <a:off x="4260850" y="3702049"/>
              <a:ext cx="2112010" cy="8890"/>
            </a:xfrm>
            <a:custGeom>
              <a:avLst/>
              <a:gdLst/>
              <a:ahLst/>
              <a:cxnLst/>
              <a:rect l="l" t="t" r="r" b="b"/>
              <a:pathLst>
                <a:path w="2112010" h="8889">
                  <a:moveTo>
                    <a:pt x="2112010" y="0"/>
                  </a:moveTo>
                  <a:lnTo>
                    <a:pt x="0" y="0"/>
                  </a:lnTo>
                  <a:lnTo>
                    <a:pt x="0" y="8889"/>
                  </a:lnTo>
                  <a:lnTo>
                    <a:pt x="2112010" y="8889"/>
                  </a:lnTo>
                  <a:lnTo>
                    <a:pt x="2112010" y="0"/>
                  </a:lnTo>
                  <a:close/>
                </a:path>
              </a:pathLst>
            </a:custGeom>
            <a:solidFill>
              <a:srgbClr val="FFF4CC"/>
            </a:solidFill>
          </p:spPr>
          <p:txBody>
            <a:bodyPr wrap="square" lIns="0" tIns="0" rIns="0" bIns="0" rtlCol="0"/>
            <a:lstStyle/>
            <a:p>
              <a:endParaRPr sz="1350" dirty="0"/>
            </a:p>
          </p:txBody>
        </p:sp>
        <p:sp>
          <p:nvSpPr>
            <p:cNvPr id="551" name="object 551"/>
            <p:cNvSpPr/>
            <p:nvPr/>
          </p:nvSpPr>
          <p:spPr>
            <a:xfrm>
              <a:off x="4260850" y="3709669"/>
              <a:ext cx="2112010" cy="7620"/>
            </a:xfrm>
            <a:custGeom>
              <a:avLst/>
              <a:gdLst/>
              <a:ahLst/>
              <a:cxnLst/>
              <a:rect l="l" t="t" r="r" b="b"/>
              <a:pathLst>
                <a:path w="2112010" h="7620">
                  <a:moveTo>
                    <a:pt x="2112010" y="0"/>
                  </a:moveTo>
                  <a:lnTo>
                    <a:pt x="0" y="0"/>
                  </a:lnTo>
                  <a:lnTo>
                    <a:pt x="0" y="7619"/>
                  </a:lnTo>
                  <a:lnTo>
                    <a:pt x="2112010" y="7619"/>
                  </a:lnTo>
                  <a:lnTo>
                    <a:pt x="2112010" y="0"/>
                  </a:lnTo>
                  <a:close/>
                </a:path>
              </a:pathLst>
            </a:custGeom>
            <a:solidFill>
              <a:srgbClr val="FFF4C9"/>
            </a:solidFill>
          </p:spPr>
          <p:txBody>
            <a:bodyPr wrap="square" lIns="0" tIns="0" rIns="0" bIns="0" rtlCol="0"/>
            <a:lstStyle/>
            <a:p>
              <a:endParaRPr sz="1350" dirty="0"/>
            </a:p>
          </p:txBody>
        </p:sp>
        <p:sp>
          <p:nvSpPr>
            <p:cNvPr id="552" name="object 552"/>
            <p:cNvSpPr/>
            <p:nvPr/>
          </p:nvSpPr>
          <p:spPr>
            <a:xfrm>
              <a:off x="4260850" y="3717289"/>
              <a:ext cx="2112010" cy="7620"/>
            </a:xfrm>
            <a:custGeom>
              <a:avLst/>
              <a:gdLst/>
              <a:ahLst/>
              <a:cxnLst/>
              <a:rect l="l" t="t" r="r" b="b"/>
              <a:pathLst>
                <a:path w="2112010" h="7620">
                  <a:moveTo>
                    <a:pt x="2112010" y="0"/>
                  </a:moveTo>
                  <a:lnTo>
                    <a:pt x="0" y="0"/>
                  </a:lnTo>
                  <a:lnTo>
                    <a:pt x="0" y="7620"/>
                  </a:lnTo>
                  <a:lnTo>
                    <a:pt x="2112010" y="7620"/>
                  </a:lnTo>
                  <a:lnTo>
                    <a:pt x="2112010" y="0"/>
                  </a:lnTo>
                  <a:close/>
                </a:path>
              </a:pathLst>
            </a:custGeom>
            <a:solidFill>
              <a:srgbClr val="FFF3C6"/>
            </a:solidFill>
          </p:spPr>
          <p:txBody>
            <a:bodyPr wrap="square" lIns="0" tIns="0" rIns="0" bIns="0" rtlCol="0"/>
            <a:lstStyle/>
            <a:p>
              <a:endParaRPr sz="1350" dirty="0"/>
            </a:p>
          </p:txBody>
        </p:sp>
        <p:sp>
          <p:nvSpPr>
            <p:cNvPr id="553" name="object 553"/>
            <p:cNvSpPr/>
            <p:nvPr/>
          </p:nvSpPr>
          <p:spPr>
            <a:xfrm>
              <a:off x="4260850" y="3723639"/>
              <a:ext cx="2112010" cy="8890"/>
            </a:xfrm>
            <a:custGeom>
              <a:avLst/>
              <a:gdLst/>
              <a:ahLst/>
              <a:cxnLst/>
              <a:rect l="l" t="t" r="r" b="b"/>
              <a:pathLst>
                <a:path w="2112010" h="8889">
                  <a:moveTo>
                    <a:pt x="2112010" y="0"/>
                  </a:moveTo>
                  <a:lnTo>
                    <a:pt x="0" y="0"/>
                  </a:lnTo>
                  <a:lnTo>
                    <a:pt x="0" y="8890"/>
                  </a:lnTo>
                  <a:lnTo>
                    <a:pt x="2112010" y="8890"/>
                  </a:lnTo>
                  <a:lnTo>
                    <a:pt x="2112010" y="0"/>
                  </a:lnTo>
                  <a:close/>
                </a:path>
              </a:pathLst>
            </a:custGeom>
            <a:solidFill>
              <a:srgbClr val="FFF3C3"/>
            </a:solidFill>
          </p:spPr>
          <p:txBody>
            <a:bodyPr wrap="square" lIns="0" tIns="0" rIns="0" bIns="0" rtlCol="0"/>
            <a:lstStyle/>
            <a:p>
              <a:endParaRPr sz="1350" dirty="0"/>
            </a:p>
          </p:txBody>
        </p:sp>
        <p:sp>
          <p:nvSpPr>
            <p:cNvPr id="554" name="object 554"/>
            <p:cNvSpPr/>
            <p:nvPr/>
          </p:nvSpPr>
          <p:spPr>
            <a:xfrm>
              <a:off x="4260850" y="3731259"/>
              <a:ext cx="2112010" cy="7620"/>
            </a:xfrm>
            <a:custGeom>
              <a:avLst/>
              <a:gdLst/>
              <a:ahLst/>
              <a:cxnLst/>
              <a:rect l="l" t="t" r="r" b="b"/>
              <a:pathLst>
                <a:path w="2112010" h="7620">
                  <a:moveTo>
                    <a:pt x="2112010" y="0"/>
                  </a:moveTo>
                  <a:lnTo>
                    <a:pt x="0" y="0"/>
                  </a:lnTo>
                  <a:lnTo>
                    <a:pt x="0" y="7619"/>
                  </a:lnTo>
                  <a:lnTo>
                    <a:pt x="2112010" y="7619"/>
                  </a:lnTo>
                  <a:lnTo>
                    <a:pt x="2112010" y="0"/>
                  </a:lnTo>
                  <a:close/>
                </a:path>
              </a:pathLst>
            </a:custGeom>
            <a:solidFill>
              <a:srgbClr val="FFF2C0"/>
            </a:solidFill>
          </p:spPr>
          <p:txBody>
            <a:bodyPr wrap="square" lIns="0" tIns="0" rIns="0" bIns="0" rtlCol="0"/>
            <a:lstStyle/>
            <a:p>
              <a:endParaRPr sz="1350" dirty="0"/>
            </a:p>
          </p:txBody>
        </p:sp>
        <p:sp>
          <p:nvSpPr>
            <p:cNvPr id="555" name="object 555"/>
            <p:cNvSpPr/>
            <p:nvPr/>
          </p:nvSpPr>
          <p:spPr>
            <a:xfrm>
              <a:off x="4260850" y="3738879"/>
              <a:ext cx="2112010" cy="7620"/>
            </a:xfrm>
            <a:custGeom>
              <a:avLst/>
              <a:gdLst/>
              <a:ahLst/>
              <a:cxnLst/>
              <a:rect l="l" t="t" r="r" b="b"/>
              <a:pathLst>
                <a:path w="2112010" h="7620">
                  <a:moveTo>
                    <a:pt x="2112010" y="0"/>
                  </a:moveTo>
                  <a:lnTo>
                    <a:pt x="0" y="0"/>
                  </a:lnTo>
                  <a:lnTo>
                    <a:pt x="0" y="7620"/>
                  </a:lnTo>
                  <a:lnTo>
                    <a:pt x="2112010" y="7620"/>
                  </a:lnTo>
                  <a:lnTo>
                    <a:pt x="2112010" y="0"/>
                  </a:lnTo>
                  <a:close/>
                </a:path>
              </a:pathLst>
            </a:custGeom>
            <a:solidFill>
              <a:srgbClr val="FFF1BD"/>
            </a:solidFill>
          </p:spPr>
          <p:txBody>
            <a:bodyPr wrap="square" lIns="0" tIns="0" rIns="0" bIns="0" rtlCol="0"/>
            <a:lstStyle/>
            <a:p>
              <a:endParaRPr sz="1350" dirty="0"/>
            </a:p>
          </p:txBody>
        </p:sp>
        <p:sp>
          <p:nvSpPr>
            <p:cNvPr id="556" name="object 556"/>
            <p:cNvSpPr/>
            <p:nvPr/>
          </p:nvSpPr>
          <p:spPr>
            <a:xfrm>
              <a:off x="4260850" y="3745229"/>
              <a:ext cx="2112010" cy="8890"/>
            </a:xfrm>
            <a:custGeom>
              <a:avLst/>
              <a:gdLst/>
              <a:ahLst/>
              <a:cxnLst/>
              <a:rect l="l" t="t" r="r" b="b"/>
              <a:pathLst>
                <a:path w="2112010" h="8889">
                  <a:moveTo>
                    <a:pt x="2112010" y="0"/>
                  </a:moveTo>
                  <a:lnTo>
                    <a:pt x="0" y="0"/>
                  </a:lnTo>
                  <a:lnTo>
                    <a:pt x="0" y="8890"/>
                  </a:lnTo>
                  <a:lnTo>
                    <a:pt x="2112010" y="8890"/>
                  </a:lnTo>
                  <a:lnTo>
                    <a:pt x="2112010" y="0"/>
                  </a:lnTo>
                  <a:close/>
                </a:path>
              </a:pathLst>
            </a:custGeom>
            <a:solidFill>
              <a:srgbClr val="FFF1BA"/>
            </a:solidFill>
          </p:spPr>
          <p:txBody>
            <a:bodyPr wrap="square" lIns="0" tIns="0" rIns="0" bIns="0" rtlCol="0"/>
            <a:lstStyle/>
            <a:p>
              <a:endParaRPr sz="1350" dirty="0"/>
            </a:p>
          </p:txBody>
        </p:sp>
        <p:sp>
          <p:nvSpPr>
            <p:cNvPr id="557" name="object 557"/>
            <p:cNvSpPr/>
            <p:nvPr/>
          </p:nvSpPr>
          <p:spPr>
            <a:xfrm>
              <a:off x="4260850" y="3752849"/>
              <a:ext cx="2112010" cy="8890"/>
            </a:xfrm>
            <a:custGeom>
              <a:avLst/>
              <a:gdLst/>
              <a:ahLst/>
              <a:cxnLst/>
              <a:rect l="l" t="t" r="r" b="b"/>
              <a:pathLst>
                <a:path w="2112010" h="8889">
                  <a:moveTo>
                    <a:pt x="2112010" y="0"/>
                  </a:moveTo>
                  <a:lnTo>
                    <a:pt x="0" y="0"/>
                  </a:lnTo>
                  <a:lnTo>
                    <a:pt x="0" y="8889"/>
                  </a:lnTo>
                  <a:lnTo>
                    <a:pt x="2112010" y="8889"/>
                  </a:lnTo>
                  <a:lnTo>
                    <a:pt x="2112010" y="0"/>
                  </a:lnTo>
                  <a:close/>
                </a:path>
              </a:pathLst>
            </a:custGeom>
            <a:solidFill>
              <a:srgbClr val="FFF0B8"/>
            </a:solidFill>
          </p:spPr>
          <p:txBody>
            <a:bodyPr wrap="square" lIns="0" tIns="0" rIns="0" bIns="0" rtlCol="0"/>
            <a:lstStyle/>
            <a:p>
              <a:endParaRPr sz="1350" dirty="0"/>
            </a:p>
          </p:txBody>
        </p:sp>
        <p:sp>
          <p:nvSpPr>
            <p:cNvPr id="558" name="object 558"/>
            <p:cNvSpPr/>
            <p:nvPr/>
          </p:nvSpPr>
          <p:spPr>
            <a:xfrm>
              <a:off x="4260850" y="3760469"/>
              <a:ext cx="2112010" cy="7620"/>
            </a:xfrm>
            <a:custGeom>
              <a:avLst/>
              <a:gdLst/>
              <a:ahLst/>
              <a:cxnLst/>
              <a:rect l="l" t="t" r="r" b="b"/>
              <a:pathLst>
                <a:path w="2112010" h="7620">
                  <a:moveTo>
                    <a:pt x="2112010" y="0"/>
                  </a:moveTo>
                  <a:lnTo>
                    <a:pt x="0" y="0"/>
                  </a:lnTo>
                  <a:lnTo>
                    <a:pt x="0" y="7619"/>
                  </a:lnTo>
                  <a:lnTo>
                    <a:pt x="2112010" y="7619"/>
                  </a:lnTo>
                  <a:lnTo>
                    <a:pt x="2112010" y="0"/>
                  </a:lnTo>
                  <a:close/>
                </a:path>
              </a:pathLst>
            </a:custGeom>
            <a:solidFill>
              <a:srgbClr val="FFF0B5"/>
            </a:solidFill>
          </p:spPr>
          <p:txBody>
            <a:bodyPr wrap="square" lIns="0" tIns="0" rIns="0" bIns="0" rtlCol="0"/>
            <a:lstStyle/>
            <a:p>
              <a:endParaRPr sz="1350" dirty="0"/>
            </a:p>
          </p:txBody>
        </p:sp>
        <p:sp>
          <p:nvSpPr>
            <p:cNvPr id="559" name="object 559"/>
            <p:cNvSpPr/>
            <p:nvPr/>
          </p:nvSpPr>
          <p:spPr>
            <a:xfrm>
              <a:off x="4260850" y="3768089"/>
              <a:ext cx="2112010" cy="7620"/>
            </a:xfrm>
            <a:custGeom>
              <a:avLst/>
              <a:gdLst/>
              <a:ahLst/>
              <a:cxnLst/>
              <a:rect l="l" t="t" r="r" b="b"/>
              <a:pathLst>
                <a:path w="2112010" h="7620">
                  <a:moveTo>
                    <a:pt x="2112010" y="0"/>
                  </a:moveTo>
                  <a:lnTo>
                    <a:pt x="0" y="0"/>
                  </a:lnTo>
                  <a:lnTo>
                    <a:pt x="0" y="7620"/>
                  </a:lnTo>
                  <a:lnTo>
                    <a:pt x="2112010" y="7620"/>
                  </a:lnTo>
                  <a:lnTo>
                    <a:pt x="2112010" y="0"/>
                  </a:lnTo>
                  <a:close/>
                </a:path>
              </a:pathLst>
            </a:custGeom>
            <a:solidFill>
              <a:srgbClr val="FFEFB2"/>
            </a:solidFill>
          </p:spPr>
          <p:txBody>
            <a:bodyPr wrap="square" lIns="0" tIns="0" rIns="0" bIns="0" rtlCol="0"/>
            <a:lstStyle/>
            <a:p>
              <a:endParaRPr sz="1350" dirty="0"/>
            </a:p>
          </p:txBody>
        </p:sp>
        <p:sp>
          <p:nvSpPr>
            <p:cNvPr id="560" name="object 560"/>
            <p:cNvSpPr/>
            <p:nvPr/>
          </p:nvSpPr>
          <p:spPr>
            <a:xfrm>
              <a:off x="4260850" y="3774439"/>
              <a:ext cx="2112010" cy="8890"/>
            </a:xfrm>
            <a:custGeom>
              <a:avLst/>
              <a:gdLst/>
              <a:ahLst/>
              <a:cxnLst/>
              <a:rect l="l" t="t" r="r" b="b"/>
              <a:pathLst>
                <a:path w="2112010" h="8889">
                  <a:moveTo>
                    <a:pt x="2112010" y="0"/>
                  </a:moveTo>
                  <a:lnTo>
                    <a:pt x="0" y="0"/>
                  </a:lnTo>
                  <a:lnTo>
                    <a:pt x="0" y="8890"/>
                  </a:lnTo>
                  <a:lnTo>
                    <a:pt x="2112010" y="8890"/>
                  </a:lnTo>
                  <a:lnTo>
                    <a:pt x="2112010" y="0"/>
                  </a:lnTo>
                  <a:close/>
                </a:path>
              </a:pathLst>
            </a:custGeom>
            <a:solidFill>
              <a:srgbClr val="FFEFAF"/>
            </a:solidFill>
          </p:spPr>
          <p:txBody>
            <a:bodyPr wrap="square" lIns="0" tIns="0" rIns="0" bIns="0" rtlCol="0"/>
            <a:lstStyle/>
            <a:p>
              <a:endParaRPr sz="1350" dirty="0"/>
            </a:p>
          </p:txBody>
        </p:sp>
        <p:sp>
          <p:nvSpPr>
            <p:cNvPr id="561" name="object 561"/>
            <p:cNvSpPr/>
            <p:nvPr/>
          </p:nvSpPr>
          <p:spPr>
            <a:xfrm>
              <a:off x="4260850" y="3782059"/>
              <a:ext cx="2112010" cy="7620"/>
            </a:xfrm>
            <a:custGeom>
              <a:avLst/>
              <a:gdLst/>
              <a:ahLst/>
              <a:cxnLst/>
              <a:rect l="l" t="t" r="r" b="b"/>
              <a:pathLst>
                <a:path w="2112010" h="7620">
                  <a:moveTo>
                    <a:pt x="2112010" y="0"/>
                  </a:moveTo>
                  <a:lnTo>
                    <a:pt x="0" y="0"/>
                  </a:lnTo>
                  <a:lnTo>
                    <a:pt x="0" y="7619"/>
                  </a:lnTo>
                  <a:lnTo>
                    <a:pt x="2112010" y="7619"/>
                  </a:lnTo>
                  <a:lnTo>
                    <a:pt x="2112010" y="0"/>
                  </a:lnTo>
                  <a:close/>
                </a:path>
              </a:pathLst>
            </a:custGeom>
            <a:solidFill>
              <a:srgbClr val="FFEEAC"/>
            </a:solidFill>
          </p:spPr>
          <p:txBody>
            <a:bodyPr wrap="square" lIns="0" tIns="0" rIns="0" bIns="0" rtlCol="0"/>
            <a:lstStyle/>
            <a:p>
              <a:endParaRPr sz="1350" dirty="0"/>
            </a:p>
          </p:txBody>
        </p:sp>
        <p:sp>
          <p:nvSpPr>
            <p:cNvPr id="562" name="object 562"/>
            <p:cNvSpPr/>
            <p:nvPr/>
          </p:nvSpPr>
          <p:spPr>
            <a:xfrm>
              <a:off x="4260850" y="3789679"/>
              <a:ext cx="2112010" cy="7620"/>
            </a:xfrm>
            <a:custGeom>
              <a:avLst/>
              <a:gdLst/>
              <a:ahLst/>
              <a:cxnLst/>
              <a:rect l="l" t="t" r="r" b="b"/>
              <a:pathLst>
                <a:path w="2112010" h="7620">
                  <a:moveTo>
                    <a:pt x="2112010" y="0"/>
                  </a:moveTo>
                  <a:lnTo>
                    <a:pt x="0" y="0"/>
                  </a:lnTo>
                  <a:lnTo>
                    <a:pt x="0" y="7620"/>
                  </a:lnTo>
                  <a:lnTo>
                    <a:pt x="2112010" y="7620"/>
                  </a:lnTo>
                  <a:lnTo>
                    <a:pt x="2112010" y="0"/>
                  </a:lnTo>
                  <a:close/>
                </a:path>
              </a:pathLst>
            </a:custGeom>
            <a:solidFill>
              <a:srgbClr val="FFEDA9"/>
            </a:solidFill>
          </p:spPr>
          <p:txBody>
            <a:bodyPr wrap="square" lIns="0" tIns="0" rIns="0" bIns="0" rtlCol="0"/>
            <a:lstStyle/>
            <a:p>
              <a:endParaRPr sz="1350" dirty="0"/>
            </a:p>
          </p:txBody>
        </p:sp>
        <p:sp>
          <p:nvSpPr>
            <p:cNvPr id="563" name="object 563"/>
            <p:cNvSpPr/>
            <p:nvPr/>
          </p:nvSpPr>
          <p:spPr>
            <a:xfrm>
              <a:off x="4260850" y="3796029"/>
              <a:ext cx="2112010" cy="8890"/>
            </a:xfrm>
            <a:custGeom>
              <a:avLst/>
              <a:gdLst/>
              <a:ahLst/>
              <a:cxnLst/>
              <a:rect l="l" t="t" r="r" b="b"/>
              <a:pathLst>
                <a:path w="2112010" h="8889">
                  <a:moveTo>
                    <a:pt x="2112010" y="0"/>
                  </a:moveTo>
                  <a:lnTo>
                    <a:pt x="0" y="0"/>
                  </a:lnTo>
                  <a:lnTo>
                    <a:pt x="0" y="8890"/>
                  </a:lnTo>
                  <a:lnTo>
                    <a:pt x="2112010" y="8890"/>
                  </a:lnTo>
                  <a:lnTo>
                    <a:pt x="2112010" y="0"/>
                  </a:lnTo>
                  <a:close/>
                </a:path>
              </a:pathLst>
            </a:custGeom>
            <a:solidFill>
              <a:srgbClr val="FFEDA7"/>
            </a:solidFill>
          </p:spPr>
          <p:txBody>
            <a:bodyPr wrap="square" lIns="0" tIns="0" rIns="0" bIns="0" rtlCol="0"/>
            <a:lstStyle/>
            <a:p>
              <a:endParaRPr sz="1350" dirty="0"/>
            </a:p>
          </p:txBody>
        </p:sp>
        <p:sp>
          <p:nvSpPr>
            <p:cNvPr id="564" name="object 564"/>
            <p:cNvSpPr/>
            <p:nvPr/>
          </p:nvSpPr>
          <p:spPr>
            <a:xfrm>
              <a:off x="4260850" y="3803649"/>
              <a:ext cx="2112010" cy="8890"/>
            </a:xfrm>
            <a:custGeom>
              <a:avLst/>
              <a:gdLst/>
              <a:ahLst/>
              <a:cxnLst/>
              <a:rect l="l" t="t" r="r" b="b"/>
              <a:pathLst>
                <a:path w="2112010" h="8889">
                  <a:moveTo>
                    <a:pt x="2112010" y="0"/>
                  </a:moveTo>
                  <a:lnTo>
                    <a:pt x="0" y="0"/>
                  </a:lnTo>
                  <a:lnTo>
                    <a:pt x="0" y="8889"/>
                  </a:lnTo>
                  <a:lnTo>
                    <a:pt x="2112010" y="8889"/>
                  </a:lnTo>
                  <a:lnTo>
                    <a:pt x="2112010" y="0"/>
                  </a:lnTo>
                  <a:close/>
                </a:path>
              </a:pathLst>
            </a:custGeom>
            <a:solidFill>
              <a:srgbClr val="FFECA4"/>
            </a:solidFill>
          </p:spPr>
          <p:txBody>
            <a:bodyPr wrap="square" lIns="0" tIns="0" rIns="0" bIns="0" rtlCol="0"/>
            <a:lstStyle/>
            <a:p>
              <a:endParaRPr sz="1350" dirty="0"/>
            </a:p>
          </p:txBody>
        </p:sp>
        <p:sp>
          <p:nvSpPr>
            <p:cNvPr id="565" name="object 565"/>
            <p:cNvSpPr/>
            <p:nvPr/>
          </p:nvSpPr>
          <p:spPr>
            <a:xfrm>
              <a:off x="4260850" y="3811269"/>
              <a:ext cx="2112010" cy="7620"/>
            </a:xfrm>
            <a:custGeom>
              <a:avLst/>
              <a:gdLst/>
              <a:ahLst/>
              <a:cxnLst/>
              <a:rect l="l" t="t" r="r" b="b"/>
              <a:pathLst>
                <a:path w="2112010" h="7620">
                  <a:moveTo>
                    <a:pt x="2112010" y="0"/>
                  </a:moveTo>
                  <a:lnTo>
                    <a:pt x="0" y="0"/>
                  </a:lnTo>
                  <a:lnTo>
                    <a:pt x="0" y="7619"/>
                  </a:lnTo>
                  <a:lnTo>
                    <a:pt x="2112010" y="7619"/>
                  </a:lnTo>
                  <a:lnTo>
                    <a:pt x="2112010" y="0"/>
                  </a:lnTo>
                  <a:close/>
                </a:path>
              </a:pathLst>
            </a:custGeom>
            <a:solidFill>
              <a:srgbClr val="FFECA1"/>
            </a:solidFill>
          </p:spPr>
          <p:txBody>
            <a:bodyPr wrap="square" lIns="0" tIns="0" rIns="0" bIns="0" rtlCol="0"/>
            <a:lstStyle/>
            <a:p>
              <a:endParaRPr sz="1350" dirty="0"/>
            </a:p>
          </p:txBody>
        </p:sp>
        <p:sp>
          <p:nvSpPr>
            <p:cNvPr id="566" name="object 566"/>
            <p:cNvSpPr/>
            <p:nvPr/>
          </p:nvSpPr>
          <p:spPr>
            <a:xfrm>
              <a:off x="4260850" y="3818889"/>
              <a:ext cx="2112010" cy="7620"/>
            </a:xfrm>
            <a:custGeom>
              <a:avLst/>
              <a:gdLst/>
              <a:ahLst/>
              <a:cxnLst/>
              <a:rect l="l" t="t" r="r" b="b"/>
              <a:pathLst>
                <a:path w="2112010" h="7620">
                  <a:moveTo>
                    <a:pt x="2112010" y="0"/>
                  </a:moveTo>
                  <a:lnTo>
                    <a:pt x="0" y="0"/>
                  </a:lnTo>
                  <a:lnTo>
                    <a:pt x="0" y="7620"/>
                  </a:lnTo>
                  <a:lnTo>
                    <a:pt x="2112010" y="7620"/>
                  </a:lnTo>
                  <a:lnTo>
                    <a:pt x="2112010" y="0"/>
                  </a:lnTo>
                  <a:close/>
                </a:path>
              </a:pathLst>
            </a:custGeom>
            <a:solidFill>
              <a:srgbClr val="FFEB9E"/>
            </a:solidFill>
          </p:spPr>
          <p:txBody>
            <a:bodyPr wrap="square" lIns="0" tIns="0" rIns="0" bIns="0" rtlCol="0"/>
            <a:lstStyle/>
            <a:p>
              <a:endParaRPr sz="1350" dirty="0"/>
            </a:p>
          </p:txBody>
        </p:sp>
        <p:sp>
          <p:nvSpPr>
            <p:cNvPr id="567" name="object 567"/>
            <p:cNvSpPr/>
            <p:nvPr/>
          </p:nvSpPr>
          <p:spPr>
            <a:xfrm>
              <a:off x="4260850" y="3825239"/>
              <a:ext cx="2112010" cy="8890"/>
            </a:xfrm>
            <a:custGeom>
              <a:avLst/>
              <a:gdLst/>
              <a:ahLst/>
              <a:cxnLst/>
              <a:rect l="l" t="t" r="r" b="b"/>
              <a:pathLst>
                <a:path w="2112010" h="8889">
                  <a:moveTo>
                    <a:pt x="2112010" y="0"/>
                  </a:moveTo>
                  <a:lnTo>
                    <a:pt x="0" y="0"/>
                  </a:lnTo>
                  <a:lnTo>
                    <a:pt x="0" y="8890"/>
                  </a:lnTo>
                  <a:lnTo>
                    <a:pt x="2112010" y="8890"/>
                  </a:lnTo>
                  <a:lnTo>
                    <a:pt x="2112010" y="0"/>
                  </a:lnTo>
                  <a:close/>
                </a:path>
              </a:pathLst>
            </a:custGeom>
            <a:solidFill>
              <a:srgbClr val="FFEB9B"/>
            </a:solidFill>
          </p:spPr>
          <p:txBody>
            <a:bodyPr wrap="square" lIns="0" tIns="0" rIns="0" bIns="0" rtlCol="0"/>
            <a:lstStyle/>
            <a:p>
              <a:endParaRPr sz="1350" dirty="0"/>
            </a:p>
          </p:txBody>
        </p:sp>
        <p:sp>
          <p:nvSpPr>
            <p:cNvPr id="568" name="object 568"/>
            <p:cNvSpPr/>
            <p:nvPr/>
          </p:nvSpPr>
          <p:spPr>
            <a:xfrm>
              <a:off x="4260850" y="3832859"/>
              <a:ext cx="2112010" cy="7620"/>
            </a:xfrm>
            <a:custGeom>
              <a:avLst/>
              <a:gdLst/>
              <a:ahLst/>
              <a:cxnLst/>
              <a:rect l="l" t="t" r="r" b="b"/>
              <a:pathLst>
                <a:path w="2112010" h="7620">
                  <a:moveTo>
                    <a:pt x="2112010" y="0"/>
                  </a:moveTo>
                  <a:lnTo>
                    <a:pt x="0" y="0"/>
                  </a:lnTo>
                  <a:lnTo>
                    <a:pt x="0" y="7619"/>
                  </a:lnTo>
                  <a:lnTo>
                    <a:pt x="2112010" y="7619"/>
                  </a:lnTo>
                  <a:lnTo>
                    <a:pt x="2112010" y="0"/>
                  </a:lnTo>
                  <a:close/>
                </a:path>
              </a:pathLst>
            </a:custGeom>
            <a:solidFill>
              <a:srgbClr val="FFEA99"/>
            </a:solidFill>
          </p:spPr>
          <p:txBody>
            <a:bodyPr wrap="square" lIns="0" tIns="0" rIns="0" bIns="0" rtlCol="0"/>
            <a:lstStyle/>
            <a:p>
              <a:endParaRPr sz="1350" dirty="0"/>
            </a:p>
          </p:txBody>
        </p:sp>
        <p:sp>
          <p:nvSpPr>
            <p:cNvPr id="569" name="object 569"/>
            <p:cNvSpPr/>
            <p:nvPr/>
          </p:nvSpPr>
          <p:spPr>
            <a:xfrm>
              <a:off x="4260850" y="3840479"/>
              <a:ext cx="2112010" cy="7620"/>
            </a:xfrm>
            <a:custGeom>
              <a:avLst/>
              <a:gdLst/>
              <a:ahLst/>
              <a:cxnLst/>
              <a:rect l="l" t="t" r="r" b="b"/>
              <a:pathLst>
                <a:path w="2112010" h="7620">
                  <a:moveTo>
                    <a:pt x="2112010" y="0"/>
                  </a:moveTo>
                  <a:lnTo>
                    <a:pt x="0" y="0"/>
                  </a:lnTo>
                  <a:lnTo>
                    <a:pt x="0" y="7620"/>
                  </a:lnTo>
                  <a:lnTo>
                    <a:pt x="2112010" y="7620"/>
                  </a:lnTo>
                  <a:lnTo>
                    <a:pt x="2112010" y="0"/>
                  </a:lnTo>
                  <a:close/>
                </a:path>
              </a:pathLst>
            </a:custGeom>
            <a:solidFill>
              <a:srgbClr val="FFEA96"/>
            </a:solidFill>
          </p:spPr>
          <p:txBody>
            <a:bodyPr wrap="square" lIns="0" tIns="0" rIns="0" bIns="0" rtlCol="0"/>
            <a:lstStyle/>
            <a:p>
              <a:endParaRPr sz="1350" dirty="0"/>
            </a:p>
          </p:txBody>
        </p:sp>
        <p:sp>
          <p:nvSpPr>
            <p:cNvPr id="570" name="object 570"/>
            <p:cNvSpPr/>
            <p:nvPr/>
          </p:nvSpPr>
          <p:spPr>
            <a:xfrm>
              <a:off x="4260850" y="3846829"/>
              <a:ext cx="2112010" cy="8890"/>
            </a:xfrm>
            <a:custGeom>
              <a:avLst/>
              <a:gdLst/>
              <a:ahLst/>
              <a:cxnLst/>
              <a:rect l="l" t="t" r="r" b="b"/>
              <a:pathLst>
                <a:path w="2112010" h="8889">
                  <a:moveTo>
                    <a:pt x="2112010" y="0"/>
                  </a:moveTo>
                  <a:lnTo>
                    <a:pt x="0" y="0"/>
                  </a:lnTo>
                  <a:lnTo>
                    <a:pt x="0" y="8890"/>
                  </a:lnTo>
                  <a:lnTo>
                    <a:pt x="2112010" y="8890"/>
                  </a:lnTo>
                  <a:lnTo>
                    <a:pt x="2112010" y="0"/>
                  </a:lnTo>
                  <a:close/>
                </a:path>
              </a:pathLst>
            </a:custGeom>
            <a:solidFill>
              <a:srgbClr val="FFE993"/>
            </a:solidFill>
          </p:spPr>
          <p:txBody>
            <a:bodyPr wrap="square" lIns="0" tIns="0" rIns="0" bIns="0" rtlCol="0"/>
            <a:lstStyle/>
            <a:p>
              <a:endParaRPr sz="1350" dirty="0"/>
            </a:p>
          </p:txBody>
        </p:sp>
        <p:sp>
          <p:nvSpPr>
            <p:cNvPr id="571" name="object 571"/>
            <p:cNvSpPr/>
            <p:nvPr/>
          </p:nvSpPr>
          <p:spPr>
            <a:xfrm>
              <a:off x="4260850" y="3854449"/>
              <a:ext cx="2112010" cy="7620"/>
            </a:xfrm>
            <a:custGeom>
              <a:avLst/>
              <a:gdLst/>
              <a:ahLst/>
              <a:cxnLst/>
              <a:rect l="l" t="t" r="r" b="b"/>
              <a:pathLst>
                <a:path w="2112010" h="7620">
                  <a:moveTo>
                    <a:pt x="2112010" y="0"/>
                  </a:moveTo>
                  <a:lnTo>
                    <a:pt x="0" y="0"/>
                  </a:lnTo>
                  <a:lnTo>
                    <a:pt x="0" y="7619"/>
                  </a:lnTo>
                  <a:lnTo>
                    <a:pt x="2112010" y="7619"/>
                  </a:lnTo>
                  <a:lnTo>
                    <a:pt x="2112010" y="0"/>
                  </a:lnTo>
                  <a:close/>
                </a:path>
              </a:pathLst>
            </a:custGeom>
            <a:solidFill>
              <a:srgbClr val="FFE890"/>
            </a:solidFill>
          </p:spPr>
          <p:txBody>
            <a:bodyPr wrap="square" lIns="0" tIns="0" rIns="0" bIns="0" rtlCol="0"/>
            <a:lstStyle/>
            <a:p>
              <a:endParaRPr sz="1350" dirty="0"/>
            </a:p>
          </p:txBody>
        </p:sp>
        <p:sp>
          <p:nvSpPr>
            <p:cNvPr id="572" name="object 572"/>
            <p:cNvSpPr/>
            <p:nvPr/>
          </p:nvSpPr>
          <p:spPr>
            <a:xfrm>
              <a:off x="4260850" y="3862069"/>
              <a:ext cx="2112010" cy="7620"/>
            </a:xfrm>
            <a:custGeom>
              <a:avLst/>
              <a:gdLst/>
              <a:ahLst/>
              <a:cxnLst/>
              <a:rect l="l" t="t" r="r" b="b"/>
              <a:pathLst>
                <a:path w="2112010" h="7620">
                  <a:moveTo>
                    <a:pt x="2112010" y="0"/>
                  </a:moveTo>
                  <a:lnTo>
                    <a:pt x="0" y="0"/>
                  </a:lnTo>
                  <a:lnTo>
                    <a:pt x="0" y="7619"/>
                  </a:lnTo>
                  <a:lnTo>
                    <a:pt x="2112010" y="7619"/>
                  </a:lnTo>
                  <a:lnTo>
                    <a:pt x="2112010" y="0"/>
                  </a:lnTo>
                  <a:close/>
                </a:path>
              </a:pathLst>
            </a:custGeom>
            <a:solidFill>
              <a:srgbClr val="FFE88D"/>
            </a:solidFill>
          </p:spPr>
          <p:txBody>
            <a:bodyPr wrap="square" lIns="0" tIns="0" rIns="0" bIns="0" rtlCol="0"/>
            <a:lstStyle/>
            <a:p>
              <a:endParaRPr sz="1350" dirty="0"/>
            </a:p>
          </p:txBody>
        </p:sp>
        <p:sp>
          <p:nvSpPr>
            <p:cNvPr id="573" name="object 573"/>
            <p:cNvSpPr/>
            <p:nvPr/>
          </p:nvSpPr>
          <p:spPr>
            <a:xfrm>
              <a:off x="4260850" y="3869689"/>
              <a:ext cx="2112010" cy="7620"/>
            </a:xfrm>
            <a:custGeom>
              <a:avLst/>
              <a:gdLst/>
              <a:ahLst/>
              <a:cxnLst/>
              <a:rect l="l" t="t" r="r" b="b"/>
              <a:pathLst>
                <a:path w="2112010" h="7620">
                  <a:moveTo>
                    <a:pt x="2112010" y="0"/>
                  </a:moveTo>
                  <a:lnTo>
                    <a:pt x="0" y="0"/>
                  </a:lnTo>
                  <a:lnTo>
                    <a:pt x="0" y="7620"/>
                  </a:lnTo>
                  <a:lnTo>
                    <a:pt x="2112010" y="7620"/>
                  </a:lnTo>
                  <a:lnTo>
                    <a:pt x="2112010" y="0"/>
                  </a:lnTo>
                  <a:close/>
                </a:path>
              </a:pathLst>
            </a:custGeom>
            <a:solidFill>
              <a:srgbClr val="FFE78A"/>
            </a:solidFill>
          </p:spPr>
          <p:txBody>
            <a:bodyPr wrap="square" lIns="0" tIns="0" rIns="0" bIns="0" rtlCol="0"/>
            <a:lstStyle/>
            <a:p>
              <a:endParaRPr sz="1350" dirty="0"/>
            </a:p>
          </p:txBody>
        </p:sp>
        <p:sp>
          <p:nvSpPr>
            <p:cNvPr id="574" name="object 574"/>
            <p:cNvSpPr/>
            <p:nvPr/>
          </p:nvSpPr>
          <p:spPr>
            <a:xfrm>
              <a:off x="4260850" y="3876039"/>
              <a:ext cx="2112010" cy="8890"/>
            </a:xfrm>
            <a:custGeom>
              <a:avLst/>
              <a:gdLst/>
              <a:ahLst/>
              <a:cxnLst/>
              <a:rect l="l" t="t" r="r" b="b"/>
              <a:pathLst>
                <a:path w="2112010" h="8889">
                  <a:moveTo>
                    <a:pt x="2112010" y="0"/>
                  </a:moveTo>
                  <a:lnTo>
                    <a:pt x="0" y="0"/>
                  </a:lnTo>
                  <a:lnTo>
                    <a:pt x="0" y="8890"/>
                  </a:lnTo>
                  <a:lnTo>
                    <a:pt x="2112010" y="8890"/>
                  </a:lnTo>
                  <a:lnTo>
                    <a:pt x="2112010" y="0"/>
                  </a:lnTo>
                  <a:close/>
                </a:path>
              </a:pathLst>
            </a:custGeom>
            <a:solidFill>
              <a:srgbClr val="FFE787"/>
            </a:solidFill>
          </p:spPr>
          <p:txBody>
            <a:bodyPr wrap="square" lIns="0" tIns="0" rIns="0" bIns="0" rtlCol="0"/>
            <a:lstStyle/>
            <a:p>
              <a:endParaRPr sz="1350" dirty="0"/>
            </a:p>
          </p:txBody>
        </p:sp>
        <p:sp>
          <p:nvSpPr>
            <p:cNvPr id="575" name="object 575"/>
            <p:cNvSpPr/>
            <p:nvPr/>
          </p:nvSpPr>
          <p:spPr>
            <a:xfrm>
              <a:off x="4260850" y="3883659"/>
              <a:ext cx="2112010" cy="7620"/>
            </a:xfrm>
            <a:custGeom>
              <a:avLst/>
              <a:gdLst/>
              <a:ahLst/>
              <a:cxnLst/>
              <a:rect l="l" t="t" r="r" b="b"/>
              <a:pathLst>
                <a:path w="2112010" h="7620">
                  <a:moveTo>
                    <a:pt x="2112010" y="0"/>
                  </a:moveTo>
                  <a:lnTo>
                    <a:pt x="0" y="0"/>
                  </a:lnTo>
                  <a:lnTo>
                    <a:pt x="0" y="7619"/>
                  </a:lnTo>
                  <a:lnTo>
                    <a:pt x="2112010" y="7619"/>
                  </a:lnTo>
                  <a:lnTo>
                    <a:pt x="2112010" y="0"/>
                  </a:lnTo>
                  <a:close/>
                </a:path>
              </a:pathLst>
            </a:custGeom>
            <a:solidFill>
              <a:srgbClr val="FFE685"/>
            </a:solidFill>
          </p:spPr>
          <p:txBody>
            <a:bodyPr wrap="square" lIns="0" tIns="0" rIns="0" bIns="0" rtlCol="0"/>
            <a:lstStyle/>
            <a:p>
              <a:endParaRPr sz="1350" dirty="0"/>
            </a:p>
          </p:txBody>
        </p:sp>
        <p:sp>
          <p:nvSpPr>
            <p:cNvPr id="576" name="object 576"/>
            <p:cNvSpPr/>
            <p:nvPr/>
          </p:nvSpPr>
          <p:spPr>
            <a:xfrm>
              <a:off x="4260850" y="3891279"/>
              <a:ext cx="2112010" cy="7620"/>
            </a:xfrm>
            <a:custGeom>
              <a:avLst/>
              <a:gdLst/>
              <a:ahLst/>
              <a:cxnLst/>
              <a:rect l="l" t="t" r="r" b="b"/>
              <a:pathLst>
                <a:path w="2112010" h="7620">
                  <a:moveTo>
                    <a:pt x="2112010" y="0"/>
                  </a:moveTo>
                  <a:lnTo>
                    <a:pt x="0" y="0"/>
                  </a:lnTo>
                  <a:lnTo>
                    <a:pt x="0" y="7620"/>
                  </a:lnTo>
                  <a:lnTo>
                    <a:pt x="2112010" y="7620"/>
                  </a:lnTo>
                  <a:lnTo>
                    <a:pt x="2112010" y="0"/>
                  </a:lnTo>
                  <a:close/>
                </a:path>
              </a:pathLst>
            </a:custGeom>
            <a:solidFill>
              <a:srgbClr val="FFE682"/>
            </a:solidFill>
          </p:spPr>
          <p:txBody>
            <a:bodyPr wrap="square" lIns="0" tIns="0" rIns="0" bIns="0" rtlCol="0"/>
            <a:lstStyle/>
            <a:p>
              <a:endParaRPr sz="1350" dirty="0"/>
            </a:p>
          </p:txBody>
        </p:sp>
        <p:sp>
          <p:nvSpPr>
            <p:cNvPr id="577" name="object 577"/>
            <p:cNvSpPr/>
            <p:nvPr/>
          </p:nvSpPr>
          <p:spPr>
            <a:xfrm>
              <a:off x="4260850" y="3897629"/>
              <a:ext cx="2112010" cy="8890"/>
            </a:xfrm>
            <a:custGeom>
              <a:avLst/>
              <a:gdLst/>
              <a:ahLst/>
              <a:cxnLst/>
              <a:rect l="l" t="t" r="r" b="b"/>
              <a:pathLst>
                <a:path w="2112010" h="8889">
                  <a:moveTo>
                    <a:pt x="2112010" y="0"/>
                  </a:moveTo>
                  <a:lnTo>
                    <a:pt x="0" y="0"/>
                  </a:lnTo>
                  <a:lnTo>
                    <a:pt x="0" y="8890"/>
                  </a:lnTo>
                  <a:lnTo>
                    <a:pt x="2112010" y="8890"/>
                  </a:lnTo>
                  <a:lnTo>
                    <a:pt x="2112010" y="0"/>
                  </a:lnTo>
                  <a:close/>
                </a:path>
              </a:pathLst>
            </a:custGeom>
            <a:solidFill>
              <a:srgbClr val="FFE57F"/>
            </a:solidFill>
          </p:spPr>
          <p:txBody>
            <a:bodyPr wrap="square" lIns="0" tIns="0" rIns="0" bIns="0" rtlCol="0"/>
            <a:lstStyle/>
            <a:p>
              <a:endParaRPr sz="1350" dirty="0"/>
            </a:p>
          </p:txBody>
        </p:sp>
        <p:sp>
          <p:nvSpPr>
            <p:cNvPr id="578" name="object 578"/>
            <p:cNvSpPr/>
            <p:nvPr/>
          </p:nvSpPr>
          <p:spPr>
            <a:xfrm>
              <a:off x="4260850" y="3905249"/>
              <a:ext cx="2112010" cy="7620"/>
            </a:xfrm>
            <a:custGeom>
              <a:avLst/>
              <a:gdLst/>
              <a:ahLst/>
              <a:cxnLst/>
              <a:rect l="l" t="t" r="r" b="b"/>
              <a:pathLst>
                <a:path w="2112010" h="7620">
                  <a:moveTo>
                    <a:pt x="2112010" y="0"/>
                  </a:moveTo>
                  <a:lnTo>
                    <a:pt x="0" y="0"/>
                  </a:lnTo>
                  <a:lnTo>
                    <a:pt x="0" y="7619"/>
                  </a:lnTo>
                  <a:lnTo>
                    <a:pt x="2112010" y="7619"/>
                  </a:lnTo>
                  <a:lnTo>
                    <a:pt x="2112010" y="0"/>
                  </a:lnTo>
                  <a:close/>
                </a:path>
              </a:pathLst>
            </a:custGeom>
            <a:solidFill>
              <a:srgbClr val="FFE47C"/>
            </a:solidFill>
          </p:spPr>
          <p:txBody>
            <a:bodyPr wrap="square" lIns="0" tIns="0" rIns="0" bIns="0" rtlCol="0"/>
            <a:lstStyle/>
            <a:p>
              <a:endParaRPr sz="1350" dirty="0"/>
            </a:p>
          </p:txBody>
        </p:sp>
        <p:sp>
          <p:nvSpPr>
            <p:cNvPr id="579" name="object 579"/>
            <p:cNvSpPr/>
            <p:nvPr/>
          </p:nvSpPr>
          <p:spPr>
            <a:xfrm>
              <a:off x="4260850" y="3912869"/>
              <a:ext cx="2112010" cy="7620"/>
            </a:xfrm>
            <a:custGeom>
              <a:avLst/>
              <a:gdLst/>
              <a:ahLst/>
              <a:cxnLst/>
              <a:rect l="l" t="t" r="r" b="b"/>
              <a:pathLst>
                <a:path w="2112010" h="7620">
                  <a:moveTo>
                    <a:pt x="2112010" y="0"/>
                  </a:moveTo>
                  <a:lnTo>
                    <a:pt x="0" y="0"/>
                  </a:lnTo>
                  <a:lnTo>
                    <a:pt x="0" y="7619"/>
                  </a:lnTo>
                  <a:lnTo>
                    <a:pt x="2112010" y="7619"/>
                  </a:lnTo>
                  <a:lnTo>
                    <a:pt x="2112010" y="0"/>
                  </a:lnTo>
                  <a:close/>
                </a:path>
              </a:pathLst>
            </a:custGeom>
            <a:solidFill>
              <a:srgbClr val="FFE479"/>
            </a:solidFill>
          </p:spPr>
          <p:txBody>
            <a:bodyPr wrap="square" lIns="0" tIns="0" rIns="0" bIns="0" rtlCol="0"/>
            <a:lstStyle/>
            <a:p>
              <a:endParaRPr sz="1350" dirty="0"/>
            </a:p>
          </p:txBody>
        </p:sp>
        <p:sp>
          <p:nvSpPr>
            <p:cNvPr id="580" name="object 580"/>
            <p:cNvSpPr/>
            <p:nvPr/>
          </p:nvSpPr>
          <p:spPr>
            <a:xfrm>
              <a:off x="4260850" y="3919219"/>
              <a:ext cx="2112010" cy="8890"/>
            </a:xfrm>
            <a:custGeom>
              <a:avLst/>
              <a:gdLst/>
              <a:ahLst/>
              <a:cxnLst/>
              <a:rect l="l" t="t" r="r" b="b"/>
              <a:pathLst>
                <a:path w="2112010" h="8889">
                  <a:moveTo>
                    <a:pt x="2112010" y="0"/>
                  </a:moveTo>
                  <a:lnTo>
                    <a:pt x="0" y="0"/>
                  </a:lnTo>
                  <a:lnTo>
                    <a:pt x="0" y="8889"/>
                  </a:lnTo>
                  <a:lnTo>
                    <a:pt x="2112010" y="8889"/>
                  </a:lnTo>
                  <a:lnTo>
                    <a:pt x="2112010" y="0"/>
                  </a:lnTo>
                  <a:close/>
                </a:path>
              </a:pathLst>
            </a:custGeom>
            <a:solidFill>
              <a:srgbClr val="FFE376"/>
            </a:solidFill>
          </p:spPr>
          <p:txBody>
            <a:bodyPr wrap="square" lIns="0" tIns="0" rIns="0" bIns="0" rtlCol="0"/>
            <a:lstStyle/>
            <a:p>
              <a:endParaRPr sz="1350" dirty="0"/>
            </a:p>
          </p:txBody>
        </p:sp>
        <p:sp>
          <p:nvSpPr>
            <p:cNvPr id="581" name="object 581"/>
            <p:cNvSpPr/>
            <p:nvPr/>
          </p:nvSpPr>
          <p:spPr>
            <a:xfrm>
              <a:off x="4260850" y="3926839"/>
              <a:ext cx="2112010" cy="8890"/>
            </a:xfrm>
            <a:custGeom>
              <a:avLst/>
              <a:gdLst/>
              <a:ahLst/>
              <a:cxnLst/>
              <a:rect l="l" t="t" r="r" b="b"/>
              <a:pathLst>
                <a:path w="2112010" h="8889">
                  <a:moveTo>
                    <a:pt x="2112010" y="0"/>
                  </a:moveTo>
                  <a:lnTo>
                    <a:pt x="0" y="0"/>
                  </a:lnTo>
                  <a:lnTo>
                    <a:pt x="0" y="8890"/>
                  </a:lnTo>
                  <a:lnTo>
                    <a:pt x="2112010" y="8890"/>
                  </a:lnTo>
                  <a:lnTo>
                    <a:pt x="2112010" y="0"/>
                  </a:lnTo>
                  <a:close/>
                </a:path>
              </a:pathLst>
            </a:custGeom>
            <a:solidFill>
              <a:srgbClr val="FFE374"/>
            </a:solidFill>
          </p:spPr>
          <p:txBody>
            <a:bodyPr wrap="square" lIns="0" tIns="0" rIns="0" bIns="0" rtlCol="0"/>
            <a:lstStyle/>
            <a:p>
              <a:endParaRPr sz="1350" dirty="0"/>
            </a:p>
          </p:txBody>
        </p:sp>
        <p:sp>
          <p:nvSpPr>
            <p:cNvPr id="582" name="object 582"/>
            <p:cNvSpPr/>
            <p:nvPr/>
          </p:nvSpPr>
          <p:spPr>
            <a:xfrm>
              <a:off x="4260850" y="3934459"/>
              <a:ext cx="2112010" cy="7620"/>
            </a:xfrm>
            <a:custGeom>
              <a:avLst/>
              <a:gdLst/>
              <a:ahLst/>
              <a:cxnLst/>
              <a:rect l="l" t="t" r="r" b="b"/>
              <a:pathLst>
                <a:path w="2112010" h="7620">
                  <a:moveTo>
                    <a:pt x="2112010" y="0"/>
                  </a:moveTo>
                  <a:lnTo>
                    <a:pt x="0" y="0"/>
                  </a:lnTo>
                  <a:lnTo>
                    <a:pt x="0" y="7619"/>
                  </a:lnTo>
                  <a:lnTo>
                    <a:pt x="2112010" y="7619"/>
                  </a:lnTo>
                  <a:lnTo>
                    <a:pt x="2112010" y="0"/>
                  </a:lnTo>
                  <a:close/>
                </a:path>
              </a:pathLst>
            </a:custGeom>
            <a:solidFill>
              <a:srgbClr val="FFE271"/>
            </a:solidFill>
          </p:spPr>
          <p:txBody>
            <a:bodyPr wrap="square" lIns="0" tIns="0" rIns="0" bIns="0" rtlCol="0"/>
            <a:lstStyle/>
            <a:p>
              <a:endParaRPr sz="1350" dirty="0"/>
            </a:p>
          </p:txBody>
        </p:sp>
        <p:sp>
          <p:nvSpPr>
            <p:cNvPr id="583" name="object 583"/>
            <p:cNvSpPr/>
            <p:nvPr/>
          </p:nvSpPr>
          <p:spPr>
            <a:xfrm>
              <a:off x="4260850" y="3942079"/>
              <a:ext cx="2112010" cy="7620"/>
            </a:xfrm>
            <a:custGeom>
              <a:avLst/>
              <a:gdLst/>
              <a:ahLst/>
              <a:cxnLst/>
              <a:rect l="l" t="t" r="r" b="b"/>
              <a:pathLst>
                <a:path w="2112010" h="7620">
                  <a:moveTo>
                    <a:pt x="2112010" y="0"/>
                  </a:moveTo>
                  <a:lnTo>
                    <a:pt x="0" y="0"/>
                  </a:lnTo>
                  <a:lnTo>
                    <a:pt x="0" y="7620"/>
                  </a:lnTo>
                  <a:lnTo>
                    <a:pt x="2112010" y="7620"/>
                  </a:lnTo>
                  <a:lnTo>
                    <a:pt x="2112010" y="0"/>
                  </a:lnTo>
                  <a:close/>
                </a:path>
              </a:pathLst>
            </a:custGeom>
            <a:solidFill>
              <a:srgbClr val="FFE26E"/>
            </a:solidFill>
          </p:spPr>
          <p:txBody>
            <a:bodyPr wrap="square" lIns="0" tIns="0" rIns="0" bIns="0" rtlCol="0"/>
            <a:lstStyle/>
            <a:p>
              <a:endParaRPr sz="1350" dirty="0"/>
            </a:p>
          </p:txBody>
        </p:sp>
        <p:sp>
          <p:nvSpPr>
            <p:cNvPr id="584" name="object 584"/>
            <p:cNvSpPr/>
            <p:nvPr/>
          </p:nvSpPr>
          <p:spPr>
            <a:xfrm>
              <a:off x="4260850" y="3948429"/>
              <a:ext cx="2112010" cy="8890"/>
            </a:xfrm>
            <a:custGeom>
              <a:avLst/>
              <a:gdLst/>
              <a:ahLst/>
              <a:cxnLst/>
              <a:rect l="l" t="t" r="r" b="b"/>
              <a:pathLst>
                <a:path w="2112010" h="8889">
                  <a:moveTo>
                    <a:pt x="2112010" y="0"/>
                  </a:moveTo>
                  <a:lnTo>
                    <a:pt x="0" y="0"/>
                  </a:lnTo>
                  <a:lnTo>
                    <a:pt x="0" y="8890"/>
                  </a:lnTo>
                  <a:lnTo>
                    <a:pt x="2112010" y="8890"/>
                  </a:lnTo>
                  <a:lnTo>
                    <a:pt x="2112010" y="0"/>
                  </a:lnTo>
                  <a:close/>
                </a:path>
              </a:pathLst>
            </a:custGeom>
            <a:solidFill>
              <a:srgbClr val="FFE16B"/>
            </a:solidFill>
          </p:spPr>
          <p:txBody>
            <a:bodyPr wrap="square" lIns="0" tIns="0" rIns="0" bIns="0" rtlCol="0"/>
            <a:lstStyle/>
            <a:p>
              <a:endParaRPr sz="1350" dirty="0"/>
            </a:p>
          </p:txBody>
        </p:sp>
        <p:sp>
          <p:nvSpPr>
            <p:cNvPr id="585" name="object 585"/>
            <p:cNvSpPr/>
            <p:nvPr/>
          </p:nvSpPr>
          <p:spPr>
            <a:xfrm>
              <a:off x="4260850" y="3956049"/>
              <a:ext cx="2112010" cy="7620"/>
            </a:xfrm>
            <a:custGeom>
              <a:avLst/>
              <a:gdLst/>
              <a:ahLst/>
              <a:cxnLst/>
              <a:rect l="l" t="t" r="r" b="b"/>
              <a:pathLst>
                <a:path w="2112010" h="7620">
                  <a:moveTo>
                    <a:pt x="2112010" y="0"/>
                  </a:moveTo>
                  <a:lnTo>
                    <a:pt x="0" y="0"/>
                  </a:lnTo>
                  <a:lnTo>
                    <a:pt x="0" y="7619"/>
                  </a:lnTo>
                  <a:lnTo>
                    <a:pt x="2112010" y="7619"/>
                  </a:lnTo>
                  <a:lnTo>
                    <a:pt x="2112010" y="0"/>
                  </a:lnTo>
                  <a:close/>
                </a:path>
              </a:pathLst>
            </a:custGeom>
            <a:solidFill>
              <a:srgbClr val="FFE068"/>
            </a:solidFill>
          </p:spPr>
          <p:txBody>
            <a:bodyPr wrap="square" lIns="0" tIns="0" rIns="0" bIns="0" rtlCol="0"/>
            <a:lstStyle/>
            <a:p>
              <a:endParaRPr sz="1350" dirty="0"/>
            </a:p>
          </p:txBody>
        </p:sp>
        <p:sp>
          <p:nvSpPr>
            <p:cNvPr id="586" name="object 586"/>
            <p:cNvSpPr/>
            <p:nvPr/>
          </p:nvSpPr>
          <p:spPr>
            <a:xfrm>
              <a:off x="4260850" y="3963669"/>
              <a:ext cx="2112010" cy="7620"/>
            </a:xfrm>
            <a:custGeom>
              <a:avLst/>
              <a:gdLst/>
              <a:ahLst/>
              <a:cxnLst/>
              <a:rect l="l" t="t" r="r" b="b"/>
              <a:pathLst>
                <a:path w="2112010" h="7620">
                  <a:moveTo>
                    <a:pt x="2112010" y="0"/>
                  </a:moveTo>
                  <a:lnTo>
                    <a:pt x="0" y="0"/>
                  </a:lnTo>
                  <a:lnTo>
                    <a:pt x="0" y="7619"/>
                  </a:lnTo>
                  <a:lnTo>
                    <a:pt x="2112010" y="7619"/>
                  </a:lnTo>
                  <a:lnTo>
                    <a:pt x="2112010" y="0"/>
                  </a:lnTo>
                  <a:close/>
                </a:path>
              </a:pathLst>
            </a:custGeom>
            <a:solidFill>
              <a:srgbClr val="FFE066"/>
            </a:solidFill>
          </p:spPr>
          <p:txBody>
            <a:bodyPr wrap="square" lIns="0" tIns="0" rIns="0" bIns="0" rtlCol="0"/>
            <a:lstStyle/>
            <a:p>
              <a:endParaRPr sz="1350" dirty="0"/>
            </a:p>
          </p:txBody>
        </p:sp>
        <p:sp>
          <p:nvSpPr>
            <p:cNvPr id="587" name="object 587"/>
            <p:cNvSpPr/>
            <p:nvPr/>
          </p:nvSpPr>
          <p:spPr>
            <a:xfrm>
              <a:off x="4260850" y="3970019"/>
              <a:ext cx="2112010" cy="8890"/>
            </a:xfrm>
            <a:custGeom>
              <a:avLst/>
              <a:gdLst/>
              <a:ahLst/>
              <a:cxnLst/>
              <a:rect l="l" t="t" r="r" b="b"/>
              <a:pathLst>
                <a:path w="2112010" h="8889">
                  <a:moveTo>
                    <a:pt x="2112010" y="0"/>
                  </a:moveTo>
                  <a:lnTo>
                    <a:pt x="0" y="0"/>
                  </a:lnTo>
                  <a:lnTo>
                    <a:pt x="0" y="8889"/>
                  </a:lnTo>
                  <a:lnTo>
                    <a:pt x="2112010" y="8889"/>
                  </a:lnTo>
                  <a:lnTo>
                    <a:pt x="2112010" y="0"/>
                  </a:lnTo>
                  <a:close/>
                </a:path>
              </a:pathLst>
            </a:custGeom>
            <a:solidFill>
              <a:srgbClr val="FFDF63"/>
            </a:solidFill>
          </p:spPr>
          <p:txBody>
            <a:bodyPr wrap="square" lIns="0" tIns="0" rIns="0" bIns="0" rtlCol="0"/>
            <a:lstStyle/>
            <a:p>
              <a:endParaRPr sz="1350" dirty="0"/>
            </a:p>
          </p:txBody>
        </p:sp>
        <p:sp>
          <p:nvSpPr>
            <p:cNvPr id="588" name="object 588"/>
            <p:cNvSpPr/>
            <p:nvPr/>
          </p:nvSpPr>
          <p:spPr>
            <a:xfrm>
              <a:off x="4260850" y="3977639"/>
              <a:ext cx="2112010" cy="8890"/>
            </a:xfrm>
            <a:custGeom>
              <a:avLst/>
              <a:gdLst/>
              <a:ahLst/>
              <a:cxnLst/>
              <a:rect l="l" t="t" r="r" b="b"/>
              <a:pathLst>
                <a:path w="2112010" h="8889">
                  <a:moveTo>
                    <a:pt x="2112010" y="0"/>
                  </a:moveTo>
                  <a:lnTo>
                    <a:pt x="0" y="0"/>
                  </a:lnTo>
                  <a:lnTo>
                    <a:pt x="0" y="8890"/>
                  </a:lnTo>
                  <a:lnTo>
                    <a:pt x="2112010" y="8890"/>
                  </a:lnTo>
                  <a:lnTo>
                    <a:pt x="2112010" y="0"/>
                  </a:lnTo>
                  <a:close/>
                </a:path>
              </a:pathLst>
            </a:custGeom>
            <a:solidFill>
              <a:srgbClr val="FFDF60"/>
            </a:solidFill>
          </p:spPr>
          <p:txBody>
            <a:bodyPr wrap="square" lIns="0" tIns="0" rIns="0" bIns="0" rtlCol="0"/>
            <a:lstStyle/>
            <a:p>
              <a:endParaRPr sz="1350" dirty="0"/>
            </a:p>
          </p:txBody>
        </p:sp>
        <p:sp>
          <p:nvSpPr>
            <p:cNvPr id="589" name="object 589"/>
            <p:cNvSpPr/>
            <p:nvPr/>
          </p:nvSpPr>
          <p:spPr>
            <a:xfrm>
              <a:off x="4260850" y="3985259"/>
              <a:ext cx="2112010" cy="7620"/>
            </a:xfrm>
            <a:custGeom>
              <a:avLst/>
              <a:gdLst/>
              <a:ahLst/>
              <a:cxnLst/>
              <a:rect l="l" t="t" r="r" b="b"/>
              <a:pathLst>
                <a:path w="2112010" h="7620">
                  <a:moveTo>
                    <a:pt x="2112010" y="0"/>
                  </a:moveTo>
                  <a:lnTo>
                    <a:pt x="0" y="0"/>
                  </a:lnTo>
                  <a:lnTo>
                    <a:pt x="0" y="7619"/>
                  </a:lnTo>
                  <a:lnTo>
                    <a:pt x="2112010" y="7619"/>
                  </a:lnTo>
                  <a:lnTo>
                    <a:pt x="2112010" y="0"/>
                  </a:lnTo>
                  <a:close/>
                </a:path>
              </a:pathLst>
            </a:custGeom>
            <a:solidFill>
              <a:srgbClr val="FFDE5D"/>
            </a:solidFill>
          </p:spPr>
          <p:txBody>
            <a:bodyPr wrap="square" lIns="0" tIns="0" rIns="0" bIns="0" rtlCol="0"/>
            <a:lstStyle/>
            <a:p>
              <a:endParaRPr sz="1350" dirty="0"/>
            </a:p>
          </p:txBody>
        </p:sp>
        <p:sp>
          <p:nvSpPr>
            <p:cNvPr id="590" name="object 590"/>
            <p:cNvSpPr/>
            <p:nvPr/>
          </p:nvSpPr>
          <p:spPr>
            <a:xfrm>
              <a:off x="4260850" y="3992879"/>
              <a:ext cx="2112010" cy="7620"/>
            </a:xfrm>
            <a:custGeom>
              <a:avLst/>
              <a:gdLst/>
              <a:ahLst/>
              <a:cxnLst/>
              <a:rect l="l" t="t" r="r" b="b"/>
              <a:pathLst>
                <a:path w="2112010" h="7620">
                  <a:moveTo>
                    <a:pt x="2112010" y="0"/>
                  </a:moveTo>
                  <a:lnTo>
                    <a:pt x="0" y="0"/>
                  </a:lnTo>
                  <a:lnTo>
                    <a:pt x="0" y="7620"/>
                  </a:lnTo>
                  <a:lnTo>
                    <a:pt x="2112010" y="7620"/>
                  </a:lnTo>
                  <a:lnTo>
                    <a:pt x="2112010" y="0"/>
                  </a:lnTo>
                  <a:close/>
                </a:path>
              </a:pathLst>
            </a:custGeom>
            <a:solidFill>
              <a:srgbClr val="FFDE5A"/>
            </a:solidFill>
          </p:spPr>
          <p:txBody>
            <a:bodyPr wrap="square" lIns="0" tIns="0" rIns="0" bIns="0" rtlCol="0"/>
            <a:lstStyle/>
            <a:p>
              <a:endParaRPr sz="1350" dirty="0"/>
            </a:p>
          </p:txBody>
        </p:sp>
        <p:sp>
          <p:nvSpPr>
            <p:cNvPr id="591" name="object 591"/>
            <p:cNvSpPr/>
            <p:nvPr/>
          </p:nvSpPr>
          <p:spPr>
            <a:xfrm>
              <a:off x="4260850" y="3999229"/>
              <a:ext cx="2112010" cy="8890"/>
            </a:xfrm>
            <a:custGeom>
              <a:avLst/>
              <a:gdLst/>
              <a:ahLst/>
              <a:cxnLst/>
              <a:rect l="l" t="t" r="r" b="b"/>
              <a:pathLst>
                <a:path w="2112010" h="8889">
                  <a:moveTo>
                    <a:pt x="2112010" y="0"/>
                  </a:moveTo>
                  <a:lnTo>
                    <a:pt x="0" y="0"/>
                  </a:lnTo>
                  <a:lnTo>
                    <a:pt x="0" y="8890"/>
                  </a:lnTo>
                  <a:lnTo>
                    <a:pt x="2112010" y="8890"/>
                  </a:lnTo>
                  <a:lnTo>
                    <a:pt x="2112010" y="0"/>
                  </a:lnTo>
                  <a:close/>
                </a:path>
              </a:pathLst>
            </a:custGeom>
            <a:solidFill>
              <a:srgbClr val="FFDD57"/>
            </a:solidFill>
          </p:spPr>
          <p:txBody>
            <a:bodyPr wrap="square" lIns="0" tIns="0" rIns="0" bIns="0" rtlCol="0"/>
            <a:lstStyle/>
            <a:p>
              <a:endParaRPr sz="1350" dirty="0"/>
            </a:p>
          </p:txBody>
        </p:sp>
        <p:sp>
          <p:nvSpPr>
            <p:cNvPr id="592" name="object 592"/>
            <p:cNvSpPr/>
            <p:nvPr/>
          </p:nvSpPr>
          <p:spPr>
            <a:xfrm>
              <a:off x="4260850" y="4006849"/>
              <a:ext cx="2112010" cy="7620"/>
            </a:xfrm>
            <a:custGeom>
              <a:avLst/>
              <a:gdLst/>
              <a:ahLst/>
              <a:cxnLst/>
              <a:rect l="l" t="t" r="r" b="b"/>
              <a:pathLst>
                <a:path w="2112010" h="7620">
                  <a:moveTo>
                    <a:pt x="2112010" y="0"/>
                  </a:moveTo>
                  <a:lnTo>
                    <a:pt x="0" y="0"/>
                  </a:lnTo>
                  <a:lnTo>
                    <a:pt x="0" y="7619"/>
                  </a:lnTo>
                  <a:lnTo>
                    <a:pt x="2112010" y="7619"/>
                  </a:lnTo>
                  <a:lnTo>
                    <a:pt x="2112010" y="0"/>
                  </a:lnTo>
                  <a:close/>
                </a:path>
              </a:pathLst>
            </a:custGeom>
            <a:solidFill>
              <a:srgbClr val="FFDC54"/>
            </a:solidFill>
          </p:spPr>
          <p:txBody>
            <a:bodyPr wrap="square" lIns="0" tIns="0" rIns="0" bIns="0" rtlCol="0"/>
            <a:lstStyle/>
            <a:p>
              <a:endParaRPr sz="1350" dirty="0"/>
            </a:p>
          </p:txBody>
        </p:sp>
        <p:sp>
          <p:nvSpPr>
            <p:cNvPr id="593" name="object 593"/>
            <p:cNvSpPr/>
            <p:nvPr/>
          </p:nvSpPr>
          <p:spPr>
            <a:xfrm>
              <a:off x="4260850" y="4014469"/>
              <a:ext cx="2112010" cy="7620"/>
            </a:xfrm>
            <a:custGeom>
              <a:avLst/>
              <a:gdLst/>
              <a:ahLst/>
              <a:cxnLst/>
              <a:rect l="l" t="t" r="r" b="b"/>
              <a:pathLst>
                <a:path w="2112010" h="7620">
                  <a:moveTo>
                    <a:pt x="2112010" y="0"/>
                  </a:moveTo>
                  <a:lnTo>
                    <a:pt x="0" y="0"/>
                  </a:lnTo>
                  <a:lnTo>
                    <a:pt x="0" y="7619"/>
                  </a:lnTo>
                  <a:lnTo>
                    <a:pt x="2112010" y="7619"/>
                  </a:lnTo>
                  <a:lnTo>
                    <a:pt x="2112010" y="0"/>
                  </a:lnTo>
                  <a:close/>
                </a:path>
              </a:pathLst>
            </a:custGeom>
            <a:solidFill>
              <a:srgbClr val="FFDC52"/>
            </a:solidFill>
          </p:spPr>
          <p:txBody>
            <a:bodyPr wrap="square" lIns="0" tIns="0" rIns="0" bIns="0" rtlCol="0"/>
            <a:lstStyle/>
            <a:p>
              <a:endParaRPr sz="1350" dirty="0"/>
            </a:p>
          </p:txBody>
        </p:sp>
        <p:sp>
          <p:nvSpPr>
            <p:cNvPr id="594" name="object 594"/>
            <p:cNvSpPr/>
            <p:nvPr/>
          </p:nvSpPr>
          <p:spPr>
            <a:xfrm>
              <a:off x="4260850" y="4020819"/>
              <a:ext cx="2112010" cy="8890"/>
            </a:xfrm>
            <a:custGeom>
              <a:avLst/>
              <a:gdLst/>
              <a:ahLst/>
              <a:cxnLst/>
              <a:rect l="l" t="t" r="r" b="b"/>
              <a:pathLst>
                <a:path w="2112010" h="8889">
                  <a:moveTo>
                    <a:pt x="2112010" y="0"/>
                  </a:moveTo>
                  <a:lnTo>
                    <a:pt x="0" y="0"/>
                  </a:lnTo>
                  <a:lnTo>
                    <a:pt x="0" y="8889"/>
                  </a:lnTo>
                  <a:lnTo>
                    <a:pt x="2112010" y="8889"/>
                  </a:lnTo>
                  <a:lnTo>
                    <a:pt x="2112010" y="0"/>
                  </a:lnTo>
                  <a:close/>
                </a:path>
              </a:pathLst>
            </a:custGeom>
            <a:solidFill>
              <a:srgbClr val="FFDB4F"/>
            </a:solidFill>
          </p:spPr>
          <p:txBody>
            <a:bodyPr wrap="square" lIns="0" tIns="0" rIns="0" bIns="0" rtlCol="0"/>
            <a:lstStyle/>
            <a:p>
              <a:endParaRPr sz="1350" dirty="0"/>
            </a:p>
          </p:txBody>
        </p:sp>
        <p:sp>
          <p:nvSpPr>
            <p:cNvPr id="595" name="object 595"/>
            <p:cNvSpPr/>
            <p:nvPr/>
          </p:nvSpPr>
          <p:spPr>
            <a:xfrm>
              <a:off x="4260850" y="4028439"/>
              <a:ext cx="2112010" cy="7620"/>
            </a:xfrm>
            <a:custGeom>
              <a:avLst/>
              <a:gdLst/>
              <a:ahLst/>
              <a:cxnLst/>
              <a:rect l="l" t="t" r="r" b="b"/>
              <a:pathLst>
                <a:path w="2112010" h="7620">
                  <a:moveTo>
                    <a:pt x="2112010" y="0"/>
                  </a:moveTo>
                  <a:lnTo>
                    <a:pt x="0" y="0"/>
                  </a:lnTo>
                  <a:lnTo>
                    <a:pt x="0" y="7620"/>
                  </a:lnTo>
                  <a:lnTo>
                    <a:pt x="2112010" y="7620"/>
                  </a:lnTo>
                  <a:lnTo>
                    <a:pt x="2112010" y="0"/>
                  </a:lnTo>
                  <a:close/>
                </a:path>
              </a:pathLst>
            </a:custGeom>
            <a:solidFill>
              <a:srgbClr val="FFDB4C"/>
            </a:solidFill>
          </p:spPr>
          <p:txBody>
            <a:bodyPr wrap="square" lIns="0" tIns="0" rIns="0" bIns="0" rtlCol="0"/>
            <a:lstStyle/>
            <a:p>
              <a:endParaRPr sz="1350" dirty="0"/>
            </a:p>
          </p:txBody>
        </p:sp>
        <p:sp>
          <p:nvSpPr>
            <p:cNvPr id="596" name="object 596"/>
            <p:cNvSpPr/>
            <p:nvPr/>
          </p:nvSpPr>
          <p:spPr>
            <a:xfrm>
              <a:off x="4260850" y="4036059"/>
              <a:ext cx="2112010" cy="7620"/>
            </a:xfrm>
            <a:custGeom>
              <a:avLst/>
              <a:gdLst/>
              <a:ahLst/>
              <a:cxnLst/>
              <a:rect l="l" t="t" r="r" b="b"/>
              <a:pathLst>
                <a:path w="2112010" h="7620">
                  <a:moveTo>
                    <a:pt x="2112010" y="0"/>
                  </a:moveTo>
                  <a:lnTo>
                    <a:pt x="0" y="0"/>
                  </a:lnTo>
                  <a:lnTo>
                    <a:pt x="0" y="7619"/>
                  </a:lnTo>
                  <a:lnTo>
                    <a:pt x="2112010" y="7619"/>
                  </a:lnTo>
                  <a:lnTo>
                    <a:pt x="2112010" y="0"/>
                  </a:lnTo>
                  <a:close/>
                </a:path>
              </a:pathLst>
            </a:custGeom>
            <a:solidFill>
              <a:srgbClr val="FFDA49"/>
            </a:solidFill>
          </p:spPr>
          <p:txBody>
            <a:bodyPr wrap="square" lIns="0" tIns="0" rIns="0" bIns="0" rtlCol="0"/>
            <a:lstStyle/>
            <a:p>
              <a:endParaRPr sz="1350" dirty="0"/>
            </a:p>
          </p:txBody>
        </p:sp>
        <p:sp>
          <p:nvSpPr>
            <p:cNvPr id="597" name="object 597"/>
            <p:cNvSpPr/>
            <p:nvPr/>
          </p:nvSpPr>
          <p:spPr>
            <a:xfrm>
              <a:off x="4260850" y="4043679"/>
              <a:ext cx="2112010" cy="7620"/>
            </a:xfrm>
            <a:custGeom>
              <a:avLst/>
              <a:gdLst/>
              <a:ahLst/>
              <a:cxnLst/>
              <a:rect l="l" t="t" r="r" b="b"/>
              <a:pathLst>
                <a:path w="2112010" h="7620">
                  <a:moveTo>
                    <a:pt x="2112010" y="0"/>
                  </a:moveTo>
                  <a:lnTo>
                    <a:pt x="0" y="0"/>
                  </a:lnTo>
                  <a:lnTo>
                    <a:pt x="0" y="7620"/>
                  </a:lnTo>
                  <a:lnTo>
                    <a:pt x="2112010" y="7620"/>
                  </a:lnTo>
                  <a:lnTo>
                    <a:pt x="2112010" y="0"/>
                  </a:lnTo>
                  <a:close/>
                </a:path>
              </a:pathLst>
            </a:custGeom>
            <a:solidFill>
              <a:srgbClr val="FFDA46"/>
            </a:solidFill>
          </p:spPr>
          <p:txBody>
            <a:bodyPr wrap="square" lIns="0" tIns="0" rIns="0" bIns="0" rtlCol="0"/>
            <a:lstStyle/>
            <a:p>
              <a:endParaRPr sz="1350" dirty="0"/>
            </a:p>
          </p:txBody>
        </p:sp>
        <p:sp>
          <p:nvSpPr>
            <p:cNvPr id="598" name="object 598"/>
            <p:cNvSpPr/>
            <p:nvPr/>
          </p:nvSpPr>
          <p:spPr>
            <a:xfrm>
              <a:off x="4260850" y="4050029"/>
              <a:ext cx="2112010" cy="7620"/>
            </a:xfrm>
            <a:custGeom>
              <a:avLst/>
              <a:gdLst/>
              <a:ahLst/>
              <a:cxnLst/>
              <a:rect l="l" t="t" r="r" b="b"/>
              <a:pathLst>
                <a:path w="2112010" h="7620">
                  <a:moveTo>
                    <a:pt x="2112010" y="0"/>
                  </a:moveTo>
                  <a:lnTo>
                    <a:pt x="0" y="0"/>
                  </a:lnTo>
                  <a:lnTo>
                    <a:pt x="0" y="7620"/>
                  </a:lnTo>
                  <a:lnTo>
                    <a:pt x="2112010" y="7620"/>
                  </a:lnTo>
                  <a:lnTo>
                    <a:pt x="2112010" y="0"/>
                  </a:lnTo>
                  <a:close/>
                </a:path>
              </a:pathLst>
            </a:custGeom>
            <a:solidFill>
              <a:srgbClr val="FFD943"/>
            </a:solidFill>
          </p:spPr>
          <p:txBody>
            <a:bodyPr wrap="square" lIns="0" tIns="0" rIns="0" bIns="0" rtlCol="0"/>
            <a:lstStyle/>
            <a:p>
              <a:endParaRPr sz="1350" dirty="0"/>
            </a:p>
          </p:txBody>
        </p:sp>
        <p:sp>
          <p:nvSpPr>
            <p:cNvPr id="599" name="object 599"/>
            <p:cNvSpPr/>
            <p:nvPr/>
          </p:nvSpPr>
          <p:spPr>
            <a:xfrm>
              <a:off x="4260850" y="4057649"/>
              <a:ext cx="2112010" cy="7620"/>
            </a:xfrm>
            <a:custGeom>
              <a:avLst/>
              <a:gdLst/>
              <a:ahLst/>
              <a:cxnLst/>
              <a:rect l="l" t="t" r="r" b="b"/>
              <a:pathLst>
                <a:path w="2112010" h="7620">
                  <a:moveTo>
                    <a:pt x="2112010" y="0"/>
                  </a:moveTo>
                  <a:lnTo>
                    <a:pt x="0" y="0"/>
                  </a:lnTo>
                  <a:lnTo>
                    <a:pt x="0" y="7619"/>
                  </a:lnTo>
                  <a:lnTo>
                    <a:pt x="2112010" y="7619"/>
                  </a:lnTo>
                  <a:lnTo>
                    <a:pt x="2112010" y="0"/>
                  </a:lnTo>
                  <a:close/>
                </a:path>
              </a:pathLst>
            </a:custGeom>
            <a:solidFill>
              <a:srgbClr val="FFD941"/>
            </a:solidFill>
          </p:spPr>
          <p:txBody>
            <a:bodyPr wrap="square" lIns="0" tIns="0" rIns="0" bIns="0" rtlCol="0"/>
            <a:lstStyle/>
            <a:p>
              <a:endParaRPr sz="1350" dirty="0"/>
            </a:p>
          </p:txBody>
        </p:sp>
        <p:sp>
          <p:nvSpPr>
            <p:cNvPr id="600" name="object 600"/>
            <p:cNvSpPr/>
            <p:nvPr/>
          </p:nvSpPr>
          <p:spPr>
            <a:xfrm>
              <a:off x="4260850" y="4065269"/>
              <a:ext cx="2112010" cy="7620"/>
            </a:xfrm>
            <a:custGeom>
              <a:avLst/>
              <a:gdLst/>
              <a:ahLst/>
              <a:cxnLst/>
              <a:rect l="l" t="t" r="r" b="b"/>
              <a:pathLst>
                <a:path w="2112010" h="7620">
                  <a:moveTo>
                    <a:pt x="2112010" y="0"/>
                  </a:moveTo>
                  <a:lnTo>
                    <a:pt x="0" y="0"/>
                  </a:lnTo>
                  <a:lnTo>
                    <a:pt x="0" y="7619"/>
                  </a:lnTo>
                  <a:lnTo>
                    <a:pt x="2112010" y="7619"/>
                  </a:lnTo>
                  <a:lnTo>
                    <a:pt x="2112010" y="0"/>
                  </a:lnTo>
                  <a:close/>
                </a:path>
              </a:pathLst>
            </a:custGeom>
            <a:solidFill>
              <a:srgbClr val="FFD83E"/>
            </a:solidFill>
          </p:spPr>
          <p:txBody>
            <a:bodyPr wrap="square" lIns="0" tIns="0" rIns="0" bIns="0" rtlCol="0"/>
            <a:lstStyle/>
            <a:p>
              <a:endParaRPr sz="1350" dirty="0"/>
            </a:p>
          </p:txBody>
        </p:sp>
        <p:sp>
          <p:nvSpPr>
            <p:cNvPr id="601" name="object 601"/>
            <p:cNvSpPr/>
            <p:nvPr/>
          </p:nvSpPr>
          <p:spPr>
            <a:xfrm>
              <a:off x="4260850" y="4071619"/>
              <a:ext cx="2112010" cy="8890"/>
            </a:xfrm>
            <a:custGeom>
              <a:avLst/>
              <a:gdLst/>
              <a:ahLst/>
              <a:cxnLst/>
              <a:rect l="l" t="t" r="r" b="b"/>
              <a:pathLst>
                <a:path w="2112010" h="8889">
                  <a:moveTo>
                    <a:pt x="2112010" y="0"/>
                  </a:moveTo>
                  <a:lnTo>
                    <a:pt x="0" y="0"/>
                  </a:lnTo>
                  <a:lnTo>
                    <a:pt x="0" y="8889"/>
                  </a:lnTo>
                  <a:lnTo>
                    <a:pt x="2112010" y="8889"/>
                  </a:lnTo>
                  <a:lnTo>
                    <a:pt x="2112010" y="0"/>
                  </a:lnTo>
                  <a:close/>
                </a:path>
              </a:pathLst>
            </a:custGeom>
            <a:solidFill>
              <a:srgbClr val="FFD73B"/>
            </a:solidFill>
          </p:spPr>
          <p:txBody>
            <a:bodyPr wrap="square" lIns="0" tIns="0" rIns="0" bIns="0" rtlCol="0"/>
            <a:lstStyle/>
            <a:p>
              <a:endParaRPr sz="1350" dirty="0"/>
            </a:p>
          </p:txBody>
        </p:sp>
        <p:sp>
          <p:nvSpPr>
            <p:cNvPr id="602" name="object 602"/>
            <p:cNvSpPr/>
            <p:nvPr/>
          </p:nvSpPr>
          <p:spPr>
            <a:xfrm>
              <a:off x="4260850" y="4079239"/>
              <a:ext cx="2112010" cy="7620"/>
            </a:xfrm>
            <a:custGeom>
              <a:avLst/>
              <a:gdLst/>
              <a:ahLst/>
              <a:cxnLst/>
              <a:rect l="l" t="t" r="r" b="b"/>
              <a:pathLst>
                <a:path w="2112010" h="7620">
                  <a:moveTo>
                    <a:pt x="2112010" y="0"/>
                  </a:moveTo>
                  <a:lnTo>
                    <a:pt x="0" y="0"/>
                  </a:lnTo>
                  <a:lnTo>
                    <a:pt x="0" y="7620"/>
                  </a:lnTo>
                  <a:lnTo>
                    <a:pt x="2112010" y="7620"/>
                  </a:lnTo>
                  <a:lnTo>
                    <a:pt x="2112010" y="0"/>
                  </a:lnTo>
                  <a:close/>
                </a:path>
              </a:pathLst>
            </a:custGeom>
            <a:solidFill>
              <a:srgbClr val="FFD738"/>
            </a:solidFill>
          </p:spPr>
          <p:txBody>
            <a:bodyPr wrap="square" lIns="0" tIns="0" rIns="0" bIns="0" rtlCol="0"/>
            <a:lstStyle/>
            <a:p>
              <a:endParaRPr sz="1350" dirty="0"/>
            </a:p>
          </p:txBody>
        </p:sp>
        <p:sp>
          <p:nvSpPr>
            <p:cNvPr id="603" name="object 603"/>
            <p:cNvSpPr/>
            <p:nvPr/>
          </p:nvSpPr>
          <p:spPr>
            <a:xfrm>
              <a:off x="4260850" y="4086859"/>
              <a:ext cx="2112010" cy="7620"/>
            </a:xfrm>
            <a:custGeom>
              <a:avLst/>
              <a:gdLst/>
              <a:ahLst/>
              <a:cxnLst/>
              <a:rect l="l" t="t" r="r" b="b"/>
              <a:pathLst>
                <a:path w="2112010" h="7620">
                  <a:moveTo>
                    <a:pt x="2112010" y="0"/>
                  </a:moveTo>
                  <a:lnTo>
                    <a:pt x="0" y="0"/>
                  </a:lnTo>
                  <a:lnTo>
                    <a:pt x="0" y="7619"/>
                  </a:lnTo>
                  <a:lnTo>
                    <a:pt x="2112010" y="7619"/>
                  </a:lnTo>
                  <a:lnTo>
                    <a:pt x="2112010" y="0"/>
                  </a:lnTo>
                  <a:close/>
                </a:path>
              </a:pathLst>
            </a:custGeom>
            <a:solidFill>
              <a:srgbClr val="FFD635"/>
            </a:solidFill>
          </p:spPr>
          <p:txBody>
            <a:bodyPr wrap="square" lIns="0" tIns="0" rIns="0" bIns="0" rtlCol="0"/>
            <a:lstStyle/>
            <a:p>
              <a:endParaRPr sz="1350" dirty="0"/>
            </a:p>
          </p:txBody>
        </p:sp>
        <p:sp>
          <p:nvSpPr>
            <p:cNvPr id="604" name="object 604"/>
            <p:cNvSpPr/>
            <p:nvPr/>
          </p:nvSpPr>
          <p:spPr>
            <a:xfrm>
              <a:off x="4260850" y="4093209"/>
              <a:ext cx="2112010" cy="8890"/>
            </a:xfrm>
            <a:custGeom>
              <a:avLst/>
              <a:gdLst/>
              <a:ahLst/>
              <a:cxnLst/>
              <a:rect l="l" t="t" r="r" b="b"/>
              <a:pathLst>
                <a:path w="2112010" h="8889">
                  <a:moveTo>
                    <a:pt x="2112010" y="0"/>
                  </a:moveTo>
                  <a:lnTo>
                    <a:pt x="0" y="0"/>
                  </a:lnTo>
                  <a:lnTo>
                    <a:pt x="0" y="8889"/>
                  </a:lnTo>
                  <a:lnTo>
                    <a:pt x="2112010" y="8889"/>
                  </a:lnTo>
                  <a:lnTo>
                    <a:pt x="2112010" y="0"/>
                  </a:lnTo>
                  <a:close/>
                </a:path>
              </a:pathLst>
            </a:custGeom>
            <a:solidFill>
              <a:srgbClr val="FFD633"/>
            </a:solidFill>
          </p:spPr>
          <p:txBody>
            <a:bodyPr wrap="square" lIns="0" tIns="0" rIns="0" bIns="0" rtlCol="0"/>
            <a:lstStyle/>
            <a:p>
              <a:endParaRPr sz="1350" dirty="0"/>
            </a:p>
          </p:txBody>
        </p:sp>
        <p:sp>
          <p:nvSpPr>
            <p:cNvPr id="605" name="object 605"/>
            <p:cNvSpPr/>
            <p:nvPr/>
          </p:nvSpPr>
          <p:spPr>
            <a:xfrm>
              <a:off x="4260850" y="4100829"/>
              <a:ext cx="2112010" cy="7620"/>
            </a:xfrm>
            <a:custGeom>
              <a:avLst/>
              <a:gdLst/>
              <a:ahLst/>
              <a:cxnLst/>
              <a:rect l="l" t="t" r="r" b="b"/>
              <a:pathLst>
                <a:path w="2112010" h="7620">
                  <a:moveTo>
                    <a:pt x="2112010" y="0"/>
                  </a:moveTo>
                  <a:lnTo>
                    <a:pt x="0" y="0"/>
                  </a:lnTo>
                  <a:lnTo>
                    <a:pt x="0" y="7620"/>
                  </a:lnTo>
                  <a:lnTo>
                    <a:pt x="2112010" y="7620"/>
                  </a:lnTo>
                  <a:lnTo>
                    <a:pt x="2112010" y="0"/>
                  </a:lnTo>
                  <a:close/>
                </a:path>
              </a:pathLst>
            </a:custGeom>
            <a:solidFill>
              <a:srgbClr val="FFD530"/>
            </a:solidFill>
          </p:spPr>
          <p:txBody>
            <a:bodyPr wrap="square" lIns="0" tIns="0" rIns="0" bIns="0" rtlCol="0"/>
            <a:lstStyle/>
            <a:p>
              <a:endParaRPr sz="1350" dirty="0"/>
            </a:p>
          </p:txBody>
        </p:sp>
        <p:sp>
          <p:nvSpPr>
            <p:cNvPr id="606" name="object 606"/>
            <p:cNvSpPr/>
            <p:nvPr/>
          </p:nvSpPr>
          <p:spPr>
            <a:xfrm>
              <a:off x="4260850" y="4108449"/>
              <a:ext cx="2112010" cy="7620"/>
            </a:xfrm>
            <a:custGeom>
              <a:avLst/>
              <a:gdLst/>
              <a:ahLst/>
              <a:cxnLst/>
              <a:rect l="l" t="t" r="r" b="b"/>
              <a:pathLst>
                <a:path w="2112010" h="7620">
                  <a:moveTo>
                    <a:pt x="2112010" y="0"/>
                  </a:moveTo>
                  <a:lnTo>
                    <a:pt x="0" y="0"/>
                  </a:lnTo>
                  <a:lnTo>
                    <a:pt x="0" y="7619"/>
                  </a:lnTo>
                  <a:lnTo>
                    <a:pt x="2112010" y="7619"/>
                  </a:lnTo>
                  <a:lnTo>
                    <a:pt x="2112010" y="0"/>
                  </a:lnTo>
                  <a:close/>
                </a:path>
              </a:pathLst>
            </a:custGeom>
            <a:solidFill>
              <a:srgbClr val="FFD52D"/>
            </a:solidFill>
          </p:spPr>
          <p:txBody>
            <a:bodyPr wrap="square" lIns="0" tIns="0" rIns="0" bIns="0" rtlCol="0"/>
            <a:lstStyle/>
            <a:p>
              <a:endParaRPr sz="1350" dirty="0"/>
            </a:p>
          </p:txBody>
        </p:sp>
        <p:sp>
          <p:nvSpPr>
            <p:cNvPr id="607" name="object 607"/>
            <p:cNvSpPr/>
            <p:nvPr/>
          </p:nvSpPr>
          <p:spPr>
            <a:xfrm>
              <a:off x="4260850" y="4116069"/>
              <a:ext cx="2112010" cy="7620"/>
            </a:xfrm>
            <a:custGeom>
              <a:avLst/>
              <a:gdLst/>
              <a:ahLst/>
              <a:cxnLst/>
              <a:rect l="l" t="t" r="r" b="b"/>
              <a:pathLst>
                <a:path w="2112010" h="7620">
                  <a:moveTo>
                    <a:pt x="2112010" y="0"/>
                  </a:moveTo>
                  <a:lnTo>
                    <a:pt x="0" y="0"/>
                  </a:lnTo>
                  <a:lnTo>
                    <a:pt x="0" y="7619"/>
                  </a:lnTo>
                  <a:lnTo>
                    <a:pt x="2112010" y="7619"/>
                  </a:lnTo>
                  <a:lnTo>
                    <a:pt x="2112010" y="0"/>
                  </a:lnTo>
                  <a:close/>
                </a:path>
              </a:pathLst>
            </a:custGeom>
            <a:solidFill>
              <a:srgbClr val="FFD42A"/>
            </a:solidFill>
          </p:spPr>
          <p:txBody>
            <a:bodyPr wrap="square" lIns="0" tIns="0" rIns="0" bIns="0" rtlCol="0"/>
            <a:lstStyle/>
            <a:p>
              <a:endParaRPr sz="1350" dirty="0"/>
            </a:p>
          </p:txBody>
        </p:sp>
        <p:sp>
          <p:nvSpPr>
            <p:cNvPr id="608" name="object 608"/>
            <p:cNvSpPr/>
            <p:nvPr/>
          </p:nvSpPr>
          <p:spPr>
            <a:xfrm>
              <a:off x="4260850" y="4122419"/>
              <a:ext cx="2112010" cy="7620"/>
            </a:xfrm>
            <a:custGeom>
              <a:avLst/>
              <a:gdLst/>
              <a:ahLst/>
              <a:cxnLst/>
              <a:rect l="l" t="t" r="r" b="b"/>
              <a:pathLst>
                <a:path w="2112010" h="7620">
                  <a:moveTo>
                    <a:pt x="2112010" y="0"/>
                  </a:moveTo>
                  <a:lnTo>
                    <a:pt x="0" y="0"/>
                  </a:lnTo>
                  <a:lnTo>
                    <a:pt x="0" y="7619"/>
                  </a:lnTo>
                  <a:lnTo>
                    <a:pt x="2112010" y="7619"/>
                  </a:lnTo>
                  <a:lnTo>
                    <a:pt x="2112010" y="0"/>
                  </a:lnTo>
                  <a:close/>
                </a:path>
              </a:pathLst>
            </a:custGeom>
            <a:solidFill>
              <a:srgbClr val="FFD327"/>
            </a:solidFill>
          </p:spPr>
          <p:txBody>
            <a:bodyPr wrap="square" lIns="0" tIns="0" rIns="0" bIns="0" rtlCol="0"/>
            <a:lstStyle/>
            <a:p>
              <a:endParaRPr sz="1350" dirty="0"/>
            </a:p>
          </p:txBody>
        </p:sp>
        <p:sp>
          <p:nvSpPr>
            <p:cNvPr id="609" name="object 609"/>
            <p:cNvSpPr/>
            <p:nvPr/>
          </p:nvSpPr>
          <p:spPr>
            <a:xfrm>
              <a:off x="4260850" y="4130039"/>
              <a:ext cx="2112010" cy="7620"/>
            </a:xfrm>
            <a:custGeom>
              <a:avLst/>
              <a:gdLst/>
              <a:ahLst/>
              <a:cxnLst/>
              <a:rect l="l" t="t" r="r" b="b"/>
              <a:pathLst>
                <a:path w="2112010" h="7620">
                  <a:moveTo>
                    <a:pt x="2112010" y="0"/>
                  </a:moveTo>
                  <a:lnTo>
                    <a:pt x="0" y="0"/>
                  </a:lnTo>
                  <a:lnTo>
                    <a:pt x="0" y="7620"/>
                  </a:lnTo>
                  <a:lnTo>
                    <a:pt x="2112010" y="7620"/>
                  </a:lnTo>
                  <a:lnTo>
                    <a:pt x="2112010" y="0"/>
                  </a:lnTo>
                  <a:close/>
                </a:path>
              </a:pathLst>
            </a:custGeom>
            <a:solidFill>
              <a:srgbClr val="FFD324"/>
            </a:solidFill>
          </p:spPr>
          <p:txBody>
            <a:bodyPr wrap="square" lIns="0" tIns="0" rIns="0" bIns="0" rtlCol="0"/>
            <a:lstStyle/>
            <a:p>
              <a:endParaRPr sz="1350" dirty="0"/>
            </a:p>
          </p:txBody>
        </p:sp>
        <p:sp>
          <p:nvSpPr>
            <p:cNvPr id="610" name="object 610"/>
            <p:cNvSpPr/>
            <p:nvPr/>
          </p:nvSpPr>
          <p:spPr>
            <a:xfrm>
              <a:off x="4260850" y="4137659"/>
              <a:ext cx="2112010" cy="7620"/>
            </a:xfrm>
            <a:custGeom>
              <a:avLst/>
              <a:gdLst/>
              <a:ahLst/>
              <a:cxnLst/>
              <a:rect l="l" t="t" r="r" b="b"/>
              <a:pathLst>
                <a:path w="2112010" h="7620">
                  <a:moveTo>
                    <a:pt x="2112010" y="0"/>
                  </a:moveTo>
                  <a:lnTo>
                    <a:pt x="0" y="0"/>
                  </a:lnTo>
                  <a:lnTo>
                    <a:pt x="0" y="7619"/>
                  </a:lnTo>
                  <a:lnTo>
                    <a:pt x="2112010" y="7619"/>
                  </a:lnTo>
                  <a:lnTo>
                    <a:pt x="2112010" y="0"/>
                  </a:lnTo>
                  <a:close/>
                </a:path>
              </a:pathLst>
            </a:custGeom>
            <a:solidFill>
              <a:srgbClr val="FFD221"/>
            </a:solidFill>
          </p:spPr>
          <p:txBody>
            <a:bodyPr wrap="square" lIns="0" tIns="0" rIns="0" bIns="0" rtlCol="0"/>
            <a:lstStyle/>
            <a:p>
              <a:endParaRPr sz="1350" dirty="0"/>
            </a:p>
          </p:txBody>
        </p:sp>
        <p:sp>
          <p:nvSpPr>
            <p:cNvPr id="611" name="object 611"/>
            <p:cNvSpPr/>
            <p:nvPr/>
          </p:nvSpPr>
          <p:spPr>
            <a:xfrm>
              <a:off x="4260850" y="4144009"/>
              <a:ext cx="2112010" cy="7620"/>
            </a:xfrm>
            <a:custGeom>
              <a:avLst/>
              <a:gdLst/>
              <a:ahLst/>
              <a:cxnLst/>
              <a:rect l="l" t="t" r="r" b="b"/>
              <a:pathLst>
                <a:path w="2112010" h="7620">
                  <a:moveTo>
                    <a:pt x="2112010" y="0"/>
                  </a:moveTo>
                  <a:lnTo>
                    <a:pt x="0" y="0"/>
                  </a:lnTo>
                  <a:lnTo>
                    <a:pt x="0" y="7619"/>
                  </a:lnTo>
                  <a:lnTo>
                    <a:pt x="2112010" y="7619"/>
                  </a:lnTo>
                  <a:lnTo>
                    <a:pt x="2112010" y="0"/>
                  </a:lnTo>
                  <a:close/>
                </a:path>
              </a:pathLst>
            </a:custGeom>
            <a:solidFill>
              <a:srgbClr val="FFD21F"/>
            </a:solidFill>
          </p:spPr>
          <p:txBody>
            <a:bodyPr wrap="square" lIns="0" tIns="0" rIns="0" bIns="0" rtlCol="0"/>
            <a:lstStyle/>
            <a:p>
              <a:endParaRPr sz="1350" dirty="0"/>
            </a:p>
          </p:txBody>
        </p:sp>
        <p:sp>
          <p:nvSpPr>
            <p:cNvPr id="612" name="object 612"/>
            <p:cNvSpPr/>
            <p:nvPr/>
          </p:nvSpPr>
          <p:spPr>
            <a:xfrm>
              <a:off x="4260850" y="4151629"/>
              <a:ext cx="2112010" cy="7620"/>
            </a:xfrm>
            <a:custGeom>
              <a:avLst/>
              <a:gdLst/>
              <a:ahLst/>
              <a:cxnLst/>
              <a:rect l="l" t="t" r="r" b="b"/>
              <a:pathLst>
                <a:path w="2112010" h="7620">
                  <a:moveTo>
                    <a:pt x="2112010" y="0"/>
                  </a:moveTo>
                  <a:lnTo>
                    <a:pt x="0" y="0"/>
                  </a:lnTo>
                  <a:lnTo>
                    <a:pt x="0" y="7620"/>
                  </a:lnTo>
                  <a:lnTo>
                    <a:pt x="2112010" y="7620"/>
                  </a:lnTo>
                  <a:lnTo>
                    <a:pt x="2112010" y="0"/>
                  </a:lnTo>
                  <a:close/>
                </a:path>
              </a:pathLst>
            </a:custGeom>
            <a:solidFill>
              <a:srgbClr val="FFD11C"/>
            </a:solidFill>
          </p:spPr>
          <p:txBody>
            <a:bodyPr wrap="square" lIns="0" tIns="0" rIns="0" bIns="0" rtlCol="0"/>
            <a:lstStyle/>
            <a:p>
              <a:endParaRPr sz="1350" dirty="0"/>
            </a:p>
          </p:txBody>
        </p:sp>
        <p:sp>
          <p:nvSpPr>
            <p:cNvPr id="613" name="object 613"/>
            <p:cNvSpPr/>
            <p:nvPr/>
          </p:nvSpPr>
          <p:spPr>
            <a:xfrm>
              <a:off x="4260850" y="4159249"/>
              <a:ext cx="2112010" cy="7620"/>
            </a:xfrm>
            <a:custGeom>
              <a:avLst/>
              <a:gdLst/>
              <a:ahLst/>
              <a:cxnLst/>
              <a:rect l="l" t="t" r="r" b="b"/>
              <a:pathLst>
                <a:path w="2112010" h="7620">
                  <a:moveTo>
                    <a:pt x="2112010" y="0"/>
                  </a:moveTo>
                  <a:lnTo>
                    <a:pt x="0" y="0"/>
                  </a:lnTo>
                  <a:lnTo>
                    <a:pt x="0" y="7619"/>
                  </a:lnTo>
                  <a:lnTo>
                    <a:pt x="2112010" y="7619"/>
                  </a:lnTo>
                  <a:lnTo>
                    <a:pt x="2112010" y="0"/>
                  </a:lnTo>
                  <a:close/>
                </a:path>
              </a:pathLst>
            </a:custGeom>
            <a:solidFill>
              <a:srgbClr val="FFD119"/>
            </a:solidFill>
          </p:spPr>
          <p:txBody>
            <a:bodyPr wrap="square" lIns="0" tIns="0" rIns="0" bIns="0" rtlCol="0"/>
            <a:lstStyle/>
            <a:p>
              <a:endParaRPr sz="1350" dirty="0"/>
            </a:p>
          </p:txBody>
        </p:sp>
        <p:sp>
          <p:nvSpPr>
            <p:cNvPr id="614" name="object 614"/>
            <p:cNvSpPr/>
            <p:nvPr/>
          </p:nvSpPr>
          <p:spPr>
            <a:xfrm>
              <a:off x="4260850" y="4166869"/>
              <a:ext cx="2112010" cy="7620"/>
            </a:xfrm>
            <a:custGeom>
              <a:avLst/>
              <a:gdLst/>
              <a:ahLst/>
              <a:cxnLst/>
              <a:rect l="l" t="t" r="r" b="b"/>
              <a:pathLst>
                <a:path w="2112010" h="7620">
                  <a:moveTo>
                    <a:pt x="2112010" y="0"/>
                  </a:moveTo>
                  <a:lnTo>
                    <a:pt x="0" y="0"/>
                  </a:lnTo>
                  <a:lnTo>
                    <a:pt x="0" y="7619"/>
                  </a:lnTo>
                  <a:lnTo>
                    <a:pt x="2112010" y="7619"/>
                  </a:lnTo>
                  <a:lnTo>
                    <a:pt x="2112010" y="0"/>
                  </a:lnTo>
                  <a:close/>
                </a:path>
              </a:pathLst>
            </a:custGeom>
            <a:solidFill>
              <a:srgbClr val="FFD016"/>
            </a:solidFill>
          </p:spPr>
          <p:txBody>
            <a:bodyPr wrap="square" lIns="0" tIns="0" rIns="0" bIns="0" rtlCol="0"/>
            <a:lstStyle/>
            <a:p>
              <a:endParaRPr sz="1350" dirty="0"/>
            </a:p>
          </p:txBody>
        </p:sp>
        <p:sp>
          <p:nvSpPr>
            <p:cNvPr id="615" name="object 615"/>
            <p:cNvSpPr/>
            <p:nvPr/>
          </p:nvSpPr>
          <p:spPr>
            <a:xfrm>
              <a:off x="4260850" y="4173219"/>
              <a:ext cx="2112010" cy="7620"/>
            </a:xfrm>
            <a:custGeom>
              <a:avLst/>
              <a:gdLst/>
              <a:ahLst/>
              <a:cxnLst/>
              <a:rect l="l" t="t" r="r" b="b"/>
              <a:pathLst>
                <a:path w="2112010" h="7620">
                  <a:moveTo>
                    <a:pt x="2112010" y="0"/>
                  </a:moveTo>
                  <a:lnTo>
                    <a:pt x="0" y="0"/>
                  </a:lnTo>
                  <a:lnTo>
                    <a:pt x="0" y="7619"/>
                  </a:lnTo>
                  <a:lnTo>
                    <a:pt x="2112010" y="7619"/>
                  </a:lnTo>
                  <a:lnTo>
                    <a:pt x="2112010" y="0"/>
                  </a:lnTo>
                  <a:close/>
                </a:path>
              </a:pathLst>
            </a:custGeom>
            <a:solidFill>
              <a:srgbClr val="FFCF13"/>
            </a:solidFill>
          </p:spPr>
          <p:txBody>
            <a:bodyPr wrap="square" lIns="0" tIns="0" rIns="0" bIns="0" rtlCol="0"/>
            <a:lstStyle/>
            <a:p>
              <a:endParaRPr sz="1350" dirty="0"/>
            </a:p>
          </p:txBody>
        </p:sp>
        <p:sp>
          <p:nvSpPr>
            <p:cNvPr id="616" name="object 616"/>
            <p:cNvSpPr/>
            <p:nvPr/>
          </p:nvSpPr>
          <p:spPr>
            <a:xfrm>
              <a:off x="4260850" y="4180839"/>
              <a:ext cx="2112010" cy="7620"/>
            </a:xfrm>
            <a:custGeom>
              <a:avLst/>
              <a:gdLst/>
              <a:ahLst/>
              <a:cxnLst/>
              <a:rect l="l" t="t" r="r" b="b"/>
              <a:pathLst>
                <a:path w="2112010" h="7620">
                  <a:moveTo>
                    <a:pt x="2112010" y="0"/>
                  </a:moveTo>
                  <a:lnTo>
                    <a:pt x="0" y="0"/>
                  </a:lnTo>
                  <a:lnTo>
                    <a:pt x="0" y="7620"/>
                  </a:lnTo>
                  <a:lnTo>
                    <a:pt x="2112010" y="7620"/>
                  </a:lnTo>
                  <a:lnTo>
                    <a:pt x="2112010" y="0"/>
                  </a:lnTo>
                  <a:close/>
                </a:path>
              </a:pathLst>
            </a:custGeom>
            <a:solidFill>
              <a:srgbClr val="FFCF10"/>
            </a:solidFill>
          </p:spPr>
          <p:txBody>
            <a:bodyPr wrap="square" lIns="0" tIns="0" rIns="0" bIns="0" rtlCol="0"/>
            <a:lstStyle/>
            <a:p>
              <a:endParaRPr sz="1350" dirty="0"/>
            </a:p>
          </p:txBody>
        </p:sp>
        <p:sp>
          <p:nvSpPr>
            <p:cNvPr id="617" name="object 617"/>
            <p:cNvSpPr/>
            <p:nvPr/>
          </p:nvSpPr>
          <p:spPr>
            <a:xfrm>
              <a:off x="4260850" y="4188459"/>
              <a:ext cx="2112010" cy="7620"/>
            </a:xfrm>
            <a:custGeom>
              <a:avLst/>
              <a:gdLst/>
              <a:ahLst/>
              <a:cxnLst/>
              <a:rect l="l" t="t" r="r" b="b"/>
              <a:pathLst>
                <a:path w="2112010" h="7620">
                  <a:moveTo>
                    <a:pt x="2112010" y="0"/>
                  </a:moveTo>
                  <a:lnTo>
                    <a:pt x="0" y="0"/>
                  </a:lnTo>
                  <a:lnTo>
                    <a:pt x="0" y="7619"/>
                  </a:lnTo>
                  <a:lnTo>
                    <a:pt x="2112010" y="7619"/>
                  </a:lnTo>
                  <a:lnTo>
                    <a:pt x="2112010" y="0"/>
                  </a:lnTo>
                  <a:close/>
                </a:path>
              </a:pathLst>
            </a:custGeom>
            <a:solidFill>
              <a:srgbClr val="FFCE0E"/>
            </a:solidFill>
          </p:spPr>
          <p:txBody>
            <a:bodyPr wrap="square" lIns="0" tIns="0" rIns="0" bIns="0" rtlCol="0"/>
            <a:lstStyle/>
            <a:p>
              <a:endParaRPr sz="1350" dirty="0"/>
            </a:p>
          </p:txBody>
        </p:sp>
        <p:sp>
          <p:nvSpPr>
            <p:cNvPr id="618" name="object 618"/>
            <p:cNvSpPr/>
            <p:nvPr/>
          </p:nvSpPr>
          <p:spPr>
            <a:xfrm>
              <a:off x="4260850" y="4194809"/>
              <a:ext cx="2112010" cy="7620"/>
            </a:xfrm>
            <a:custGeom>
              <a:avLst/>
              <a:gdLst/>
              <a:ahLst/>
              <a:cxnLst/>
              <a:rect l="l" t="t" r="r" b="b"/>
              <a:pathLst>
                <a:path w="2112010" h="7620">
                  <a:moveTo>
                    <a:pt x="2112010" y="0"/>
                  </a:moveTo>
                  <a:lnTo>
                    <a:pt x="0" y="0"/>
                  </a:lnTo>
                  <a:lnTo>
                    <a:pt x="0" y="7619"/>
                  </a:lnTo>
                  <a:lnTo>
                    <a:pt x="2112010" y="7619"/>
                  </a:lnTo>
                  <a:lnTo>
                    <a:pt x="2112010" y="0"/>
                  </a:lnTo>
                  <a:close/>
                </a:path>
              </a:pathLst>
            </a:custGeom>
            <a:solidFill>
              <a:srgbClr val="FFCE0B"/>
            </a:solidFill>
          </p:spPr>
          <p:txBody>
            <a:bodyPr wrap="square" lIns="0" tIns="0" rIns="0" bIns="0" rtlCol="0"/>
            <a:lstStyle/>
            <a:p>
              <a:endParaRPr sz="1350" dirty="0"/>
            </a:p>
          </p:txBody>
        </p:sp>
        <p:sp>
          <p:nvSpPr>
            <p:cNvPr id="619" name="object 619"/>
            <p:cNvSpPr/>
            <p:nvPr/>
          </p:nvSpPr>
          <p:spPr>
            <a:xfrm>
              <a:off x="4260850" y="4202429"/>
              <a:ext cx="2112010" cy="7620"/>
            </a:xfrm>
            <a:custGeom>
              <a:avLst/>
              <a:gdLst/>
              <a:ahLst/>
              <a:cxnLst/>
              <a:rect l="l" t="t" r="r" b="b"/>
              <a:pathLst>
                <a:path w="2112010" h="7620">
                  <a:moveTo>
                    <a:pt x="2112010" y="0"/>
                  </a:moveTo>
                  <a:lnTo>
                    <a:pt x="0" y="0"/>
                  </a:lnTo>
                  <a:lnTo>
                    <a:pt x="0" y="7620"/>
                  </a:lnTo>
                  <a:lnTo>
                    <a:pt x="2112010" y="7620"/>
                  </a:lnTo>
                  <a:lnTo>
                    <a:pt x="2112010" y="0"/>
                  </a:lnTo>
                  <a:close/>
                </a:path>
              </a:pathLst>
            </a:custGeom>
            <a:solidFill>
              <a:srgbClr val="FFCD08"/>
            </a:solidFill>
          </p:spPr>
          <p:txBody>
            <a:bodyPr wrap="square" lIns="0" tIns="0" rIns="0" bIns="0" rtlCol="0"/>
            <a:lstStyle/>
            <a:p>
              <a:endParaRPr sz="1350" dirty="0"/>
            </a:p>
          </p:txBody>
        </p:sp>
      </p:grpSp>
      <p:sp>
        <p:nvSpPr>
          <p:cNvPr id="620" name="object 620"/>
          <p:cNvSpPr txBox="1"/>
          <p:nvPr/>
        </p:nvSpPr>
        <p:spPr>
          <a:xfrm>
            <a:off x="7711398" y="3015863"/>
            <a:ext cx="1583055" cy="451086"/>
          </a:xfrm>
          <a:prstGeom prst="rect">
            <a:avLst/>
          </a:prstGeom>
          <a:ln w="9344">
            <a:solidFill>
              <a:srgbClr val="2E2A1F"/>
            </a:solidFill>
          </a:ln>
        </p:spPr>
        <p:txBody>
          <a:bodyPr vert="horz" wrap="square" lIns="0" tIns="35243" rIns="0" bIns="0" rtlCol="0">
            <a:spAutoFit/>
          </a:bodyPr>
          <a:lstStyle/>
          <a:p>
            <a:pPr marL="253841" marR="249555" indent="143828">
              <a:spcBef>
                <a:spcPts val="278"/>
              </a:spcBef>
            </a:pPr>
            <a:r>
              <a:rPr sz="1350" spc="-8" smtClean="0">
                <a:solidFill>
                  <a:srgbClr val="2E2A1F"/>
                </a:solidFill>
                <a:latin typeface="Arial"/>
                <a:cs typeface="Arial"/>
              </a:rPr>
              <a:t>Middle tier  business</a:t>
            </a:r>
            <a:r>
              <a:rPr sz="1350" spc="-38" smtClean="0">
                <a:solidFill>
                  <a:srgbClr val="2E2A1F"/>
                </a:solidFill>
                <a:latin typeface="Arial"/>
                <a:cs typeface="Arial"/>
              </a:rPr>
              <a:t> </a:t>
            </a:r>
            <a:r>
              <a:rPr sz="1350" spc="-8" smtClean="0">
                <a:solidFill>
                  <a:srgbClr val="2E2A1F"/>
                </a:solidFill>
                <a:latin typeface="Arial"/>
                <a:cs typeface="Arial"/>
              </a:rPr>
              <a:t>logic</a:t>
            </a:r>
            <a:endParaRPr sz="1350" dirty="0">
              <a:latin typeface="Arial"/>
              <a:cs typeface="Arial"/>
            </a:endParaRPr>
          </a:p>
        </p:txBody>
      </p:sp>
      <p:grpSp>
        <p:nvGrpSpPr>
          <p:cNvPr id="621" name="object 621"/>
          <p:cNvGrpSpPr/>
          <p:nvPr/>
        </p:nvGrpSpPr>
        <p:grpSpPr>
          <a:xfrm>
            <a:off x="9440185" y="3015863"/>
            <a:ext cx="1582103" cy="483870"/>
            <a:chOff x="6567169" y="3572509"/>
            <a:chExt cx="2109470" cy="645160"/>
          </a:xfrm>
        </p:grpSpPr>
        <p:sp>
          <p:nvSpPr>
            <p:cNvPr id="622" name="object 622"/>
            <p:cNvSpPr/>
            <p:nvPr/>
          </p:nvSpPr>
          <p:spPr>
            <a:xfrm>
              <a:off x="6567170" y="3572509"/>
              <a:ext cx="2109470" cy="7620"/>
            </a:xfrm>
            <a:custGeom>
              <a:avLst/>
              <a:gdLst/>
              <a:ahLst/>
              <a:cxnLst/>
              <a:rect l="l" t="t" r="r" b="b"/>
              <a:pathLst>
                <a:path w="2109470" h="7620">
                  <a:moveTo>
                    <a:pt x="2109470" y="0"/>
                  </a:moveTo>
                  <a:lnTo>
                    <a:pt x="0" y="0"/>
                  </a:lnTo>
                  <a:lnTo>
                    <a:pt x="0" y="7620"/>
                  </a:lnTo>
                  <a:lnTo>
                    <a:pt x="2109470" y="7620"/>
                  </a:lnTo>
                  <a:lnTo>
                    <a:pt x="2109470" y="0"/>
                  </a:lnTo>
                  <a:close/>
                </a:path>
              </a:pathLst>
            </a:custGeom>
            <a:solidFill>
              <a:srgbClr val="FFFFFF"/>
            </a:solidFill>
          </p:spPr>
          <p:txBody>
            <a:bodyPr wrap="square" lIns="0" tIns="0" rIns="0" bIns="0" rtlCol="0"/>
            <a:lstStyle/>
            <a:p>
              <a:endParaRPr sz="1350" dirty="0"/>
            </a:p>
          </p:txBody>
        </p:sp>
        <p:sp>
          <p:nvSpPr>
            <p:cNvPr id="623" name="object 623"/>
            <p:cNvSpPr/>
            <p:nvPr/>
          </p:nvSpPr>
          <p:spPr>
            <a:xfrm>
              <a:off x="6567169" y="3578859"/>
              <a:ext cx="2109470" cy="8890"/>
            </a:xfrm>
            <a:custGeom>
              <a:avLst/>
              <a:gdLst/>
              <a:ahLst/>
              <a:cxnLst/>
              <a:rect l="l" t="t" r="r" b="b"/>
              <a:pathLst>
                <a:path w="2109470" h="8889">
                  <a:moveTo>
                    <a:pt x="2109470" y="0"/>
                  </a:moveTo>
                  <a:lnTo>
                    <a:pt x="0" y="0"/>
                  </a:lnTo>
                  <a:lnTo>
                    <a:pt x="0" y="8889"/>
                  </a:lnTo>
                  <a:lnTo>
                    <a:pt x="2109470" y="8889"/>
                  </a:lnTo>
                  <a:lnTo>
                    <a:pt x="2109470" y="0"/>
                  </a:lnTo>
                  <a:close/>
                </a:path>
              </a:pathLst>
            </a:custGeom>
            <a:solidFill>
              <a:srgbClr val="FFFCFC"/>
            </a:solidFill>
          </p:spPr>
          <p:txBody>
            <a:bodyPr wrap="square" lIns="0" tIns="0" rIns="0" bIns="0" rtlCol="0"/>
            <a:lstStyle/>
            <a:p>
              <a:endParaRPr sz="1350" dirty="0"/>
            </a:p>
          </p:txBody>
        </p:sp>
        <p:sp>
          <p:nvSpPr>
            <p:cNvPr id="624" name="object 624"/>
            <p:cNvSpPr/>
            <p:nvPr/>
          </p:nvSpPr>
          <p:spPr>
            <a:xfrm>
              <a:off x="6567169" y="3586479"/>
              <a:ext cx="2109470" cy="7620"/>
            </a:xfrm>
            <a:custGeom>
              <a:avLst/>
              <a:gdLst/>
              <a:ahLst/>
              <a:cxnLst/>
              <a:rect l="l" t="t" r="r" b="b"/>
              <a:pathLst>
                <a:path w="2109470" h="7620">
                  <a:moveTo>
                    <a:pt x="2109470" y="0"/>
                  </a:moveTo>
                  <a:lnTo>
                    <a:pt x="0" y="0"/>
                  </a:lnTo>
                  <a:lnTo>
                    <a:pt x="0" y="7620"/>
                  </a:lnTo>
                  <a:lnTo>
                    <a:pt x="2109470" y="7620"/>
                  </a:lnTo>
                  <a:lnTo>
                    <a:pt x="2109470" y="0"/>
                  </a:lnTo>
                  <a:close/>
                </a:path>
              </a:pathLst>
            </a:custGeom>
            <a:solidFill>
              <a:srgbClr val="FDF9F9"/>
            </a:solidFill>
          </p:spPr>
          <p:txBody>
            <a:bodyPr wrap="square" lIns="0" tIns="0" rIns="0" bIns="0" rtlCol="0"/>
            <a:lstStyle/>
            <a:p>
              <a:endParaRPr sz="1350" dirty="0"/>
            </a:p>
          </p:txBody>
        </p:sp>
        <p:sp>
          <p:nvSpPr>
            <p:cNvPr id="625" name="object 625"/>
            <p:cNvSpPr/>
            <p:nvPr/>
          </p:nvSpPr>
          <p:spPr>
            <a:xfrm>
              <a:off x="6567169" y="3594099"/>
              <a:ext cx="2109470" cy="7620"/>
            </a:xfrm>
            <a:custGeom>
              <a:avLst/>
              <a:gdLst/>
              <a:ahLst/>
              <a:cxnLst/>
              <a:rect l="l" t="t" r="r" b="b"/>
              <a:pathLst>
                <a:path w="2109470" h="7620">
                  <a:moveTo>
                    <a:pt x="2109470" y="0"/>
                  </a:moveTo>
                  <a:lnTo>
                    <a:pt x="0" y="0"/>
                  </a:lnTo>
                  <a:lnTo>
                    <a:pt x="0" y="7620"/>
                  </a:lnTo>
                  <a:lnTo>
                    <a:pt x="2109470" y="7620"/>
                  </a:lnTo>
                  <a:lnTo>
                    <a:pt x="2109470" y="0"/>
                  </a:lnTo>
                  <a:close/>
                </a:path>
              </a:pathLst>
            </a:custGeom>
            <a:solidFill>
              <a:srgbClr val="FDF6F6"/>
            </a:solidFill>
          </p:spPr>
          <p:txBody>
            <a:bodyPr wrap="square" lIns="0" tIns="0" rIns="0" bIns="0" rtlCol="0"/>
            <a:lstStyle/>
            <a:p>
              <a:endParaRPr sz="1350" dirty="0"/>
            </a:p>
          </p:txBody>
        </p:sp>
        <p:sp>
          <p:nvSpPr>
            <p:cNvPr id="626" name="object 626"/>
            <p:cNvSpPr/>
            <p:nvPr/>
          </p:nvSpPr>
          <p:spPr>
            <a:xfrm>
              <a:off x="6567169" y="3600449"/>
              <a:ext cx="2109470" cy="8890"/>
            </a:xfrm>
            <a:custGeom>
              <a:avLst/>
              <a:gdLst/>
              <a:ahLst/>
              <a:cxnLst/>
              <a:rect l="l" t="t" r="r" b="b"/>
              <a:pathLst>
                <a:path w="2109470" h="8889">
                  <a:moveTo>
                    <a:pt x="2109470" y="0"/>
                  </a:moveTo>
                  <a:lnTo>
                    <a:pt x="0" y="0"/>
                  </a:lnTo>
                  <a:lnTo>
                    <a:pt x="0" y="8889"/>
                  </a:lnTo>
                  <a:lnTo>
                    <a:pt x="2109470" y="8889"/>
                  </a:lnTo>
                  <a:lnTo>
                    <a:pt x="2109470" y="0"/>
                  </a:lnTo>
                  <a:close/>
                </a:path>
              </a:pathLst>
            </a:custGeom>
            <a:solidFill>
              <a:srgbClr val="FCF3F3"/>
            </a:solidFill>
          </p:spPr>
          <p:txBody>
            <a:bodyPr wrap="square" lIns="0" tIns="0" rIns="0" bIns="0" rtlCol="0"/>
            <a:lstStyle/>
            <a:p>
              <a:endParaRPr sz="1350" dirty="0"/>
            </a:p>
          </p:txBody>
        </p:sp>
        <p:sp>
          <p:nvSpPr>
            <p:cNvPr id="627" name="object 627"/>
            <p:cNvSpPr/>
            <p:nvPr/>
          </p:nvSpPr>
          <p:spPr>
            <a:xfrm>
              <a:off x="6567169" y="3608069"/>
              <a:ext cx="2109470" cy="7620"/>
            </a:xfrm>
            <a:custGeom>
              <a:avLst/>
              <a:gdLst/>
              <a:ahLst/>
              <a:cxnLst/>
              <a:rect l="l" t="t" r="r" b="b"/>
              <a:pathLst>
                <a:path w="2109470" h="7620">
                  <a:moveTo>
                    <a:pt x="2109470" y="0"/>
                  </a:moveTo>
                  <a:lnTo>
                    <a:pt x="0" y="0"/>
                  </a:lnTo>
                  <a:lnTo>
                    <a:pt x="0" y="7619"/>
                  </a:lnTo>
                  <a:lnTo>
                    <a:pt x="2109470" y="7619"/>
                  </a:lnTo>
                  <a:lnTo>
                    <a:pt x="2109470" y="0"/>
                  </a:lnTo>
                  <a:close/>
                </a:path>
              </a:pathLst>
            </a:custGeom>
            <a:solidFill>
              <a:srgbClr val="FCF0F0"/>
            </a:solidFill>
          </p:spPr>
          <p:txBody>
            <a:bodyPr wrap="square" lIns="0" tIns="0" rIns="0" bIns="0" rtlCol="0"/>
            <a:lstStyle/>
            <a:p>
              <a:endParaRPr sz="1350" dirty="0"/>
            </a:p>
          </p:txBody>
        </p:sp>
        <p:sp>
          <p:nvSpPr>
            <p:cNvPr id="628" name="object 628"/>
            <p:cNvSpPr/>
            <p:nvPr/>
          </p:nvSpPr>
          <p:spPr>
            <a:xfrm>
              <a:off x="6567169" y="3615689"/>
              <a:ext cx="2109470" cy="7620"/>
            </a:xfrm>
            <a:custGeom>
              <a:avLst/>
              <a:gdLst/>
              <a:ahLst/>
              <a:cxnLst/>
              <a:rect l="l" t="t" r="r" b="b"/>
              <a:pathLst>
                <a:path w="2109470" h="7620">
                  <a:moveTo>
                    <a:pt x="2109470" y="0"/>
                  </a:moveTo>
                  <a:lnTo>
                    <a:pt x="0" y="0"/>
                  </a:lnTo>
                  <a:lnTo>
                    <a:pt x="0" y="7620"/>
                  </a:lnTo>
                  <a:lnTo>
                    <a:pt x="2109470" y="7620"/>
                  </a:lnTo>
                  <a:lnTo>
                    <a:pt x="2109470" y="0"/>
                  </a:lnTo>
                  <a:close/>
                </a:path>
              </a:pathLst>
            </a:custGeom>
            <a:solidFill>
              <a:srgbClr val="FBEDED"/>
            </a:solidFill>
          </p:spPr>
          <p:txBody>
            <a:bodyPr wrap="square" lIns="0" tIns="0" rIns="0" bIns="0" rtlCol="0"/>
            <a:lstStyle/>
            <a:p>
              <a:endParaRPr sz="1350" dirty="0"/>
            </a:p>
          </p:txBody>
        </p:sp>
        <p:sp>
          <p:nvSpPr>
            <p:cNvPr id="629" name="object 629"/>
            <p:cNvSpPr/>
            <p:nvPr/>
          </p:nvSpPr>
          <p:spPr>
            <a:xfrm>
              <a:off x="6567169" y="3623309"/>
              <a:ext cx="2109470" cy="7620"/>
            </a:xfrm>
            <a:custGeom>
              <a:avLst/>
              <a:gdLst/>
              <a:ahLst/>
              <a:cxnLst/>
              <a:rect l="l" t="t" r="r" b="b"/>
              <a:pathLst>
                <a:path w="2109470" h="7620">
                  <a:moveTo>
                    <a:pt x="2109470" y="0"/>
                  </a:moveTo>
                  <a:lnTo>
                    <a:pt x="0" y="0"/>
                  </a:lnTo>
                  <a:lnTo>
                    <a:pt x="0" y="7619"/>
                  </a:lnTo>
                  <a:lnTo>
                    <a:pt x="2109470" y="7619"/>
                  </a:lnTo>
                  <a:lnTo>
                    <a:pt x="2109470" y="0"/>
                  </a:lnTo>
                  <a:close/>
                </a:path>
              </a:pathLst>
            </a:custGeom>
            <a:solidFill>
              <a:srgbClr val="FBEBEB"/>
            </a:solidFill>
          </p:spPr>
          <p:txBody>
            <a:bodyPr wrap="square" lIns="0" tIns="0" rIns="0" bIns="0" rtlCol="0"/>
            <a:lstStyle/>
            <a:p>
              <a:endParaRPr sz="1350" dirty="0"/>
            </a:p>
          </p:txBody>
        </p:sp>
        <p:sp>
          <p:nvSpPr>
            <p:cNvPr id="630" name="object 630"/>
            <p:cNvSpPr/>
            <p:nvPr/>
          </p:nvSpPr>
          <p:spPr>
            <a:xfrm>
              <a:off x="6567169" y="3629659"/>
              <a:ext cx="2109470" cy="8890"/>
            </a:xfrm>
            <a:custGeom>
              <a:avLst/>
              <a:gdLst/>
              <a:ahLst/>
              <a:cxnLst/>
              <a:rect l="l" t="t" r="r" b="b"/>
              <a:pathLst>
                <a:path w="2109470" h="8889">
                  <a:moveTo>
                    <a:pt x="2109470" y="0"/>
                  </a:moveTo>
                  <a:lnTo>
                    <a:pt x="0" y="0"/>
                  </a:lnTo>
                  <a:lnTo>
                    <a:pt x="0" y="8889"/>
                  </a:lnTo>
                  <a:lnTo>
                    <a:pt x="2109470" y="8889"/>
                  </a:lnTo>
                  <a:lnTo>
                    <a:pt x="2109470" y="0"/>
                  </a:lnTo>
                  <a:close/>
                </a:path>
              </a:pathLst>
            </a:custGeom>
            <a:solidFill>
              <a:srgbClr val="FAE8E8"/>
            </a:solidFill>
          </p:spPr>
          <p:txBody>
            <a:bodyPr wrap="square" lIns="0" tIns="0" rIns="0" bIns="0" rtlCol="0"/>
            <a:lstStyle/>
            <a:p>
              <a:endParaRPr sz="1350" dirty="0"/>
            </a:p>
          </p:txBody>
        </p:sp>
        <p:sp>
          <p:nvSpPr>
            <p:cNvPr id="631" name="object 631"/>
            <p:cNvSpPr/>
            <p:nvPr/>
          </p:nvSpPr>
          <p:spPr>
            <a:xfrm>
              <a:off x="6567169" y="3637279"/>
              <a:ext cx="2109470" cy="7620"/>
            </a:xfrm>
            <a:custGeom>
              <a:avLst/>
              <a:gdLst/>
              <a:ahLst/>
              <a:cxnLst/>
              <a:rect l="l" t="t" r="r" b="b"/>
              <a:pathLst>
                <a:path w="2109470" h="7620">
                  <a:moveTo>
                    <a:pt x="2109470" y="0"/>
                  </a:moveTo>
                  <a:lnTo>
                    <a:pt x="0" y="0"/>
                  </a:lnTo>
                  <a:lnTo>
                    <a:pt x="0" y="7620"/>
                  </a:lnTo>
                  <a:lnTo>
                    <a:pt x="2109470" y="7620"/>
                  </a:lnTo>
                  <a:lnTo>
                    <a:pt x="2109470" y="0"/>
                  </a:lnTo>
                  <a:close/>
                </a:path>
              </a:pathLst>
            </a:custGeom>
            <a:solidFill>
              <a:srgbClr val="F9E5E5"/>
            </a:solidFill>
          </p:spPr>
          <p:txBody>
            <a:bodyPr wrap="square" lIns="0" tIns="0" rIns="0" bIns="0" rtlCol="0"/>
            <a:lstStyle/>
            <a:p>
              <a:endParaRPr sz="1350" dirty="0"/>
            </a:p>
          </p:txBody>
        </p:sp>
        <p:sp>
          <p:nvSpPr>
            <p:cNvPr id="632" name="object 632"/>
            <p:cNvSpPr/>
            <p:nvPr/>
          </p:nvSpPr>
          <p:spPr>
            <a:xfrm>
              <a:off x="6567169" y="3644899"/>
              <a:ext cx="2109470" cy="7620"/>
            </a:xfrm>
            <a:custGeom>
              <a:avLst/>
              <a:gdLst/>
              <a:ahLst/>
              <a:cxnLst/>
              <a:rect l="l" t="t" r="r" b="b"/>
              <a:pathLst>
                <a:path w="2109470" h="7620">
                  <a:moveTo>
                    <a:pt x="2109470" y="0"/>
                  </a:moveTo>
                  <a:lnTo>
                    <a:pt x="0" y="0"/>
                  </a:lnTo>
                  <a:lnTo>
                    <a:pt x="0" y="7619"/>
                  </a:lnTo>
                  <a:lnTo>
                    <a:pt x="2109470" y="7619"/>
                  </a:lnTo>
                  <a:lnTo>
                    <a:pt x="2109470" y="0"/>
                  </a:lnTo>
                  <a:close/>
                </a:path>
              </a:pathLst>
            </a:custGeom>
            <a:solidFill>
              <a:srgbClr val="F9E2E2"/>
            </a:solidFill>
          </p:spPr>
          <p:txBody>
            <a:bodyPr wrap="square" lIns="0" tIns="0" rIns="0" bIns="0" rtlCol="0"/>
            <a:lstStyle/>
            <a:p>
              <a:endParaRPr sz="1350" dirty="0"/>
            </a:p>
          </p:txBody>
        </p:sp>
        <p:sp>
          <p:nvSpPr>
            <p:cNvPr id="633" name="object 633"/>
            <p:cNvSpPr/>
            <p:nvPr/>
          </p:nvSpPr>
          <p:spPr>
            <a:xfrm>
              <a:off x="6567169" y="3651249"/>
              <a:ext cx="2109470" cy="8890"/>
            </a:xfrm>
            <a:custGeom>
              <a:avLst/>
              <a:gdLst/>
              <a:ahLst/>
              <a:cxnLst/>
              <a:rect l="l" t="t" r="r" b="b"/>
              <a:pathLst>
                <a:path w="2109470" h="8889">
                  <a:moveTo>
                    <a:pt x="2109470" y="0"/>
                  </a:moveTo>
                  <a:lnTo>
                    <a:pt x="0" y="0"/>
                  </a:lnTo>
                  <a:lnTo>
                    <a:pt x="0" y="8889"/>
                  </a:lnTo>
                  <a:lnTo>
                    <a:pt x="2109470" y="8889"/>
                  </a:lnTo>
                  <a:lnTo>
                    <a:pt x="2109470" y="0"/>
                  </a:lnTo>
                  <a:close/>
                </a:path>
              </a:pathLst>
            </a:custGeom>
            <a:solidFill>
              <a:srgbClr val="F8DFDF"/>
            </a:solidFill>
          </p:spPr>
          <p:txBody>
            <a:bodyPr wrap="square" lIns="0" tIns="0" rIns="0" bIns="0" rtlCol="0"/>
            <a:lstStyle/>
            <a:p>
              <a:endParaRPr sz="1350" dirty="0"/>
            </a:p>
          </p:txBody>
        </p:sp>
        <p:sp>
          <p:nvSpPr>
            <p:cNvPr id="634" name="object 634"/>
            <p:cNvSpPr/>
            <p:nvPr/>
          </p:nvSpPr>
          <p:spPr>
            <a:xfrm>
              <a:off x="6567169" y="3658869"/>
              <a:ext cx="2109470" cy="7620"/>
            </a:xfrm>
            <a:custGeom>
              <a:avLst/>
              <a:gdLst/>
              <a:ahLst/>
              <a:cxnLst/>
              <a:rect l="l" t="t" r="r" b="b"/>
              <a:pathLst>
                <a:path w="2109470" h="7620">
                  <a:moveTo>
                    <a:pt x="2109470" y="0"/>
                  </a:moveTo>
                  <a:lnTo>
                    <a:pt x="0" y="0"/>
                  </a:lnTo>
                  <a:lnTo>
                    <a:pt x="0" y="7619"/>
                  </a:lnTo>
                  <a:lnTo>
                    <a:pt x="2109470" y="7619"/>
                  </a:lnTo>
                  <a:lnTo>
                    <a:pt x="2109470" y="0"/>
                  </a:lnTo>
                  <a:close/>
                </a:path>
              </a:pathLst>
            </a:custGeom>
            <a:solidFill>
              <a:srgbClr val="F8DCDC"/>
            </a:solidFill>
          </p:spPr>
          <p:txBody>
            <a:bodyPr wrap="square" lIns="0" tIns="0" rIns="0" bIns="0" rtlCol="0"/>
            <a:lstStyle/>
            <a:p>
              <a:endParaRPr sz="1350" dirty="0"/>
            </a:p>
          </p:txBody>
        </p:sp>
        <p:sp>
          <p:nvSpPr>
            <p:cNvPr id="635" name="object 635"/>
            <p:cNvSpPr/>
            <p:nvPr/>
          </p:nvSpPr>
          <p:spPr>
            <a:xfrm>
              <a:off x="6567169" y="3666489"/>
              <a:ext cx="2109470" cy="7620"/>
            </a:xfrm>
            <a:custGeom>
              <a:avLst/>
              <a:gdLst/>
              <a:ahLst/>
              <a:cxnLst/>
              <a:rect l="l" t="t" r="r" b="b"/>
              <a:pathLst>
                <a:path w="2109470" h="7620">
                  <a:moveTo>
                    <a:pt x="2109470" y="0"/>
                  </a:moveTo>
                  <a:lnTo>
                    <a:pt x="0" y="0"/>
                  </a:lnTo>
                  <a:lnTo>
                    <a:pt x="0" y="7620"/>
                  </a:lnTo>
                  <a:lnTo>
                    <a:pt x="2109470" y="7620"/>
                  </a:lnTo>
                  <a:lnTo>
                    <a:pt x="2109470" y="0"/>
                  </a:lnTo>
                  <a:close/>
                </a:path>
              </a:pathLst>
            </a:custGeom>
            <a:solidFill>
              <a:srgbClr val="F7DADA"/>
            </a:solidFill>
          </p:spPr>
          <p:txBody>
            <a:bodyPr wrap="square" lIns="0" tIns="0" rIns="0" bIns="0" rtlCol="0"/>
            <a:lstStyle/>
            <a:p>
              <a:endParaRPr sz="1350" dirty="0"/>
            </a:p>
          </p:txBody>
        </p:sp>
        <p:sp>
          <p:nvSpPr>
            <p:cNvPr id="636" name="object 636"/>
            <p:cNvSpPr/>
            <p:nvPr/>
          </p:nvSpPr>
          <p:spPr>
            <a:xfrm>
              <a:off x="6567169" y="3672839"/>
              <a:ext cx="2109470" cy="8890"/>
            </a:xfrm>
            <a:custGeom>
              <a:avLst/>
              <a:gdLst/>
              <a:ahLst/>
              <a:cxnLst/>
              <a:rect l="l" t="t" r="r" b="b"/>
              <a:pathLst>
                <a:path w="2109470" h="8889">
                  <a:moveTo>
                    <a:pt x="2109470" y="0"/>
                  </a:moveTo>
                  <a:lnTo>
                    <a:pt x="0" y="0"/>
                  </a:lnTo>
                  <a:lnTo>
                    <a:pt x="0" y="8890"/>
                  </a:lnTo>
                  <a:lnTo>
                    <a:pt x="2109470" y="8890"/>
                  </a:lnTo>
                  <a:lnTo>
                    <a:pt x="2109470" y="0"/>
                  </a:lnTo>
                  <a:close/>
                </a:path>
              </a:pathLst>
            </a:custGeom>
            <a:solidFill>
              <a:srgbClr val="F7D7D7"/>
            </a:solidFill>
          </p:spPr>
          <p:txBody>
            <a:bodyPr wrap="square" lIns="0" tIns="0" rIns="0" bIns="0" rtlCol="0"/>
            <a:lstStyle/>
            <a:p>
              <a:endParaRPr sz="1350" dirty="0"/>
            </a:p>
          </p:txBody>
        </p:sp>
        <p:sp>
          <p:nvSpPr>
            <p:cNvPr id="637" name="object 637"/>
            <p:cNvSpPr/>
            <p:nvPr/>
          </p:nvSpPr>
          <p:spPr>
            <a:xfrm>
              <a:off x="6567169" y="3680459"/>
              <a:ext cx="2109470" cy="7620"/>
            </a:xfrm>
            <a:custGeom>
              <a:avLst/>
              <a:gdLst/>
              <a:ahLst/>
              <a:cxnLst/>
              <a:rect l="l" t="t" r="r" b="b"/>
              <a:pathLst>
                <a:path w="2109470" h="7620">
                  <a:moveTo>
                    <a:pt x="2109470" y="0"/>
                  </a:moveTo>
                  <a:lnTo>
                    <a:pt x="0" y="0"/>
                  </a:lnTo>
                  <a:lnTo>
                    <a:pt x="0" y="7619"/>
                  </a:lnTo>
                  <a:lnTo>
                    <a:pt x="2109470" y="7619"/>
                  </a:lnTo>
                  <a:lnTo>
                    <a:pt x="2109470" y="0"/>
                  </a:lnTo>
                  <a:close/>
                </a:path>
              </a:pathLst>
            </a:custGeom>
            <a:solidFill>
              <a:srgbClr val="F6D4D4"/>
            </a:solidFill>
          </p:spPr>
          <p:txBody>
            <a:bodyPr wrap="square" lIns="0" tIns="0" rIns="0" bIns="0" rtlCol="0"/>
            <a:lstStyle/>
            <a:p>
              <a:endParaRPr sz="1350" dirty="0"/>
            </a:p>
          </p:txBody>
        </p:sp>
        <p:sp>
          <p:nvSpPr>
            <p:cNvPr id="638" name="object 638"/>
            <p:cNvSpPr/>
            <p:nvPr/>
          </p:nvSpPr>
          <p:spPr>
            <a:xfrm>
              <a:off x="6567169" y="3688079"/>
              <a:ext cx="2109470" cy="7620"/>
            </a:xfrm>
            <a:custGeom>
              <a:avLst/>
              <a:gdLst/>
              <a:ahLst/>
              <a:cxnLst/>
              <a:rect l="l" t="t" r="r" b="b"/>
              <a:pathLst>
                <a:path w="2109470" h="7620">
                  <a:moveTo>
                    <a:pt x="2109470" y="0"/>
                  </a:moveTo>
                  <a:lnTo>
                    <a:pt x="0" y="0"/>
                  </a:lnTo>
                  <a:lnTo>
                    <a:pt x="0" y="7620"/>
                  </a:lnTo>
                  <a:lnTo>
                    <a:pt x="2109470" y="7620"/>
                  </a:lnTo>
                  <a:lnTo>
                    <a:pt x="2109470" y="0"/>
                  </a:lnTo>
                  <a:close/>
                </a:path>
              </a:pathLst>
            </a:custGeom>
            <a:solidFill>
              <a:srgbClr val="F5D1D1"/>
            </a:solidFill>
          </p:spPr>
          <p:txBody>
            <a:bodyPr wrap="square" lIns="0" tIns="0" rIns="0" bIns="0" rtlCol="0"/>
            <a:lstStyle/>
            <a:p>
              <a:endParaRPr sz="1350" dirty="0"/>
            </a:p>
          </p:txBody>
        </p:sp>
        <p:sp>
          <p:nvSpPr>
            <p:cNvPr id="639" name="object 639"/>
            <p:cNvSpPr/>
            <p:nvPr/>
          </p:nvSpPr>
          <p:spPr>
            <a:xfrm>
              <a:off x="6567169" y="3695699"/>
              <a:ext cx="2109470" cy="7620"/>
            </a:xfrm>
            <a:custGeom>
              <a:avLst/>
              <a:gdLst/>
              <a:ahLst/>
              <a:cxnLst/>
              <a:rect l="l" t="t" r="r" b="b"/>
              <a:pathLst>
                <a:path w="2109470" h="7620">
                  <a:moveTo>
                    <a:pt x="2109470" y="0"/>
                  </a:moveTo>
                  <a:lnTo>
                    <a:pt x="0" y="0"/>
                  </a:lnTo>
                  <a:lnTo>
                    <a:pt x="0" y="7619"/>
                  </a:lnTo>
                  <a:lnTo>
                    <a:pt x="2109470" y="7619"/>
                  </a:lnTo>
                  <a:lnTo>
                    <a:pt x="2109470" y="0"/>
                  </a:lnTo>
                  <a:close/>
                </a:path>
              </a:pathLst>
            </a:custGeom>
            <a:solidFill>
              <a:srgbClr val="F5CECE"/>
            </a:solidFill>
          </p:spPr>
          <p:txBody>
            <a:bodyPr wrap="square" lIns="0" tIns="0" rIns="0" bIns="0" rtlCol="0"/>
            <a:lstStyle/>
            <a:p>
              <a:endParaRPr sz="1350" dirty="0"/>
            </a:p>
          </p:txBody>
        </p:sp>
        <p:sp>
          <p:nvSpPr>
            <p:cNvPr id="640" name="object 640"/>
            <p:cNvSpPr/>
            <p:nvPr/>
          </p:nvSpPr>
          <p:spPr>
            <a:xfrm>
              <a:off x="6567169" y="3702049"/>
              <a:ext cx="2109470" cy="8890"/>
            </a:xfrm>
            <a:custGeom>
              <a:avLst/>
              <a:gdLst/>
              <a:ahLst/>
              <a:cxnLst/>
              <a:rect l="l" t="t" r="r" b="b"/>
              <a:pathLst>
                <a:path w="2109470" h="8889">
                  <a:moveTo>
                    <a:pt x="2109470" y="0"/>
                  </a:moveTo>
                  <a:lnTo>
                    <a:pt x="0" y="0"/>
                  </a:lnTo>
                  <a:lnTo>
                    <a:pt x="0" y="8889"/>
                  </a:lnTo>
                  <a:lnTo>
                    <a:pt x="2109470" y="8889"/>
                  </a:lnTo>
                  <a:lnTo>
                    <a:pt x="2109470" y="0"/>
                  </a:lnTo>
                  <a:close/>
                </a:path>
              </a:pathLst>
            </a:custGeom>
            <a:solidFill>
              <a:srgbClr val="F4CCCC"/>
            </a:solidFill>
          </p:spPr>
          <p:txBody>
            <a:bodyPr wrap="square" lIns="0" tIns="0" rIns="0" bIns="0" rtlCol="0"/>
            <a:lstStyle/>
            <a:p>
              <a:endParaRPr sz="1350" dirty="0"/>
            </a:p>
          </p:txBody>
        </p:sp>
        <p:sp>
          <p:nvSpPr>
            <p:cNvPr id="641" name="object 641"/>
            <p:cNvSpPr/>
            <p:nvPr/>
          </p:nvSpPr>
          <p:spPr>
            <a:xfrm>
              <a:off x="6567169" y="3709669"/>
              <a:ext cx="2109470" cy="7620"/>
            </a:xfrm>
            <a:custGeom>
              <a:avLst/>
              <a:gdLst/>
              <a:ahLst/>
              <a:cxnLst/>
              <a:rect l="l" t="t" r="r" b="b"/>
              <a:pathLst>
                <a:path w="2109470" h="7620">
                  <a:moveTo>
                    <a:pt x="2109470" y="0"/>
                  </a:moveTo>
                  <a:lnTo>
                    <a:pt x="0" y="0"/>
                  </a:lnTo>
                  <a:lnTo>
                    <a:pt x="0" y="7619"/>
                  </a:lnTo>
                  <a:lnTo>
                    <a:pt x="2109470" y="7619"/>
                  </a:lnTo>
                  <a:lnTo>
                    <a:pt x="2109470" y="0"/>
                  </a:lnTo>
                  <a:close/>
                </a:path>
              </a:pathLst>
            </a:custGeom>
            <a:solidFill>
              <a:srgbClr val="F4C9C9"/>
            </a:solidFill>
          </p:spPr>
          <p:txBody>
            <a:bodyPr wrap="square" lIns="0" tIns="0" rIns="0" bIns="0" rtlCol="0"/>
            <a:lstStyle/>
            <a:p>
              <a:endParaRPr sz="1350" dirty="0"/>
            </a:p>
          </p:txBody>
        </p:sp>
        <p:sp>
          <p:nvSpPr>
            <p:cNvPr id="642" name="object 642"/>
            <p:cNvSpPr/>
            <p:nvPr/>
          </p:nvSpPr>
          <p:spPr>
            <a:xfrm>
              <a:off x="6567169" y="3717289"/>
              <a:ext cx="2109470" cy="7620"/>
            </a:xfrm>
            <a:custGeom>
              <a:avLst/>
              <a:gdLst/>
              <a:ahLst/>
              <a:cxnLst/>
              <a:rect l="l" t="t" r="r" b="b"/>
              <a:pathLst>
                <a:path w="2109470" h="7620">
                  <a:moveTo>
                    <a:pt x="2109470" y="0"/>
                  </a:moveTo>
                  <a:lnTo>
                    <a:pt x="0" y="0"/>
                  </a:lnTo>
                  <a:lnTo>
                    <a:pt x="0" y="7620"/>
                  </a:lnTo>
                  <a:lnTo>
                    <a:pt x="2109470" y="7620"/>
                  </a:lnTo>
                  <a:lnTo>
                    <a:pt x="2109470" y="0"/>
                  </a:lnTo>
                  <a:close/>
                </a:path>
              </a:pathLst>
            </a:custGeom>
            <a:solidFill>
              <a:srgbClr val="F3C6C6"/>
            </a:solidFill>
          </p:spPr>
          <p:txBody>
            <a:bodyPr wrap="square" lIns="0" tIns="0" rIns="0" bIns="0" rtlCol="0"/>
            <a:lstStyle/>
            <a:p>
              <a:endParaRPr sz="1350" dirty="0"/>
            </a:p>
          </p:txBody>
        </p:sp>
        <p:sp>
          <p:nvSpPr>
            <p:cNvPr id="643" name="object 643"/>
            <p:cNvSpPr/>
            <p:nvPr/>
          </p:nvSpPr>
          <p:spPr>
            <a:xfrm>
              <a:off x="6567169" y="3723639"/>
              <a:ext cx="2109470" cy="8890"/>
            </a:xfrm>
            <a:custGeom>
              <a:avLst/>
              <a:gdLst/>
              <a:ahLst/>
              <a:cxnLst/>
              <a:rect l="l" t="t" r="r" b="b"/>
              <a:pathLst>
                <a:path w="2109470" h="8889">
                  <a:moveTo>
                    <a:pt x="2109470" y="0"/>
                  </a:moveTo>
                  <a:lnTo>
                    <a:pt x="0" y="0"/>
                  </a:lnTo>
                  <a:lnTo>
                    <a:pt x="0" y="8890"/>
                  </a:lnTo>
                  <a:lnTo>
                    <a:pt x="2109470" y="8890"/>
                  </a:lnTo>
                  <a:lnTo>
                    <a:pt x="2109470" y="0"/>
                  </a:lnTo>
                  <a:close/>
                </a:path>
              </a:pathLst>
            </a:custGeom>
            <a:solidFill>
              <a:srgbClr val="F3C3C3"/>
            </a:solidFill>
          </p:spPr>
          <p:txBody>
            <a:bodyPr wrap="square" lIns="0" tIns="0" rIns="0" bIns="0" rtlCol="0"/>
            <a:lstStyle/>
            <a:p>
              <a:endParaRPr sz="1350" dirty="0"/>
            </a:p>
          </p:txBody>
        </p:sp>
        <p:sp>
          <p:nvSpPr>
            <p:cNvPr id="644" name="object 644"/>
            <p:cNvSpPr/>
            <p:nvPr/>
          </p:nvSpPr>
          <p:spPr>
            <a:xfrm>
              <a:off x="6567169" y="3731259"/>
              <a:ext cx="2109470" cy="7620"/>
            </a:xfrm>
            <a:custGeom>
              <a:avLst/>
              <a:gdLst/>
              <a:ahLst/>
              <a:cxnLst/>
              <a:rect l="l" t="t" r="r" b="b"/>
              <a:pathLst>
                <a:path w="2109470" h="7620">
                  <a:moveTo>
                    <a:pt x="2109470" y="0"/>
                  </a:moveTo>
                  <a:lnTo>
                    <a:pt x="0" y="0"/>
                  </a:lnTo>
                  <a:lnTo>
                    <a:pt x="0" y="7619"/>
                  </a:lnTo>
                  <a:lnTo>
                    <a:pt x="2109470" y="7619"/>
                  </a:lnTo>
                  <a:lnTo>
                    <a:pt x="2109470" y="0"/>
                  </a:lnTo>
                  <a:close/>
                </a:path>
              </a:pathLst>
            </a:custGeom>
            <a:solidFill>
              <a:srgbClr val="F2C0C0"/>
            </a:solidFill>
          </p:spPr>
          <p:txBody>
            <a:bodyPr wrap="square" lIns="0" tIns="0" rIns="0" bIns="0" rtlCol="0"/>
            <a:lstStyle/>
            <a:p>
              <a:endParaRPr sz="1350" dirty="0"/>
            </a:p>
          </p:txBody>
        </p:sp>
        <p:sp>
          <p:nvSpPr>
            <p:cNvPr id="645" name="object 645"/>
            <p:cNvSpPr/>
            <p:nvPr/>
          </p:nvSpPr>
          <p:spPr>
            <a:xfrm>
              <a:off x="6567169" y="3738879"/>
              <a:ext cx="2109470" cy="7620"/>
            </a:xfrm>
            <a:custGeom>
              <a:avLst/>
              <a:gdLst/>
              <a:ahLst/>
              <a:cxnLst/>
              <a:rect l="l" t="t" r="r" b="b"/>
              <a:pathLst>
                <a:path w="2109470" h="7620">
                  <a:moveTo>
                    <a:pt x="2109470" y="0"/>
                  </a:moveTo>
                  <a:lnTo>
                    <a:pt x="0" y="0"/>
                  </a:lnTo>
                  <a:lnTo>
                    <a:pt x="0" y="7620"/>
                  </a:lnTo>
                  <a:lnTo>
                    <a:pt x="2109470" y="7620"/>
                  </a:lnTo>
                  <a:lnTo>
                    <a:pt x="2109470" y="0"/>
                  </a:lnTo>
                  <a:close/>
                </a:path>
              </a:pathLst>
            </a:custGeom>
            <a:solidFill>
              <a:srgbClr val="F1BDBD"/>
            </a:solidFill>
          </p:spPr>
          <p:txBody>
            <a:bodyPr wrap="square" lIns="0" tIns="0" rIns="0" bIns="0" rtlCol="0"/>
            <a:lstStyle/>
            <a:p>
              <a:endParaRPr sz="1350" dirty="0"/>
            </a:p>
          </p:txBody>
        </p:sp>
        <p:sp>
          <p:nvSpPr>
            <p:cNvPr id="646" name="object 646"/>
            <p:cNvSpPr/>
            <p:nvPr/>
          </p:nvSpPr>
          <p:spPr>
            <a:xfrm>
              <a:off x="6567169" y="3745229"/>
              <a:ext cx="2109470" cy="8890"/>
            </a:xfrm>
            <a:custGeom>
              <a:avLst/>
              <a:gdLst/>
              <a:ahLst/>
              <a:cxnLst/>
              <a:rect l="l" t="t" r="r" b="b"/>
              <a:pathLst>
                <a:path w="2109470" h="8889">
                  <a:moveTo>
                    <a:pt x="2109470" y="0"/>
                  </a:moveTo>
                  <a:lnTo>
                    <a:pt x="0" y="0"/>
                  </a:lnTo>
                  <a:lnTo>
                    <a:pt x="0" y="8890"/>
                  </a:lnTo>
                  <a:lnTo>
                    <a:pt x="2109470" y="8890"/>
                  </a:lnTo>
                  <a:lnTo>
                    <a:pt x="2109470" y="0"/>
                  </a:lnTo>
                  <a:close/>
                </a:path>
              </a:pathLst>
            </a:custGeom>
            <a:solidFill>
              <a:srgbClr val="F1BABA"/>
            </a:solidFill>
          </p:spPr>
          <p:txBody>
            <a:bodyPr wrap="square" lIns="0" tIns="0" rIns="0" bIns="0" rtlCol="0"/>
            <a:lstStyle/>
            <a:p>
              <a:endParaRPr sz="1350" dirty="0"/>
            </a:p>
          </p:txBody>
        </p:sp>
        <p:sp>
          <p:nvSpPr>
            <p:cNvPr id="647" name="object 647"/>
            <p:cNvSpPr/>
            <p:nvPr/>
          </p:nvSpPr>
          <p:spPr>
            <a:xfrm>
              <a:off x="6567169" y="3752849"/>
              <a:ext cx="2109470" cy="8890"/>
            </a:xfrm>
            <a:custGeom>
              <a:avLst/>
              <a:gdLst/>
              <a:ahLst/>
              <a:cxnLst/>
              <a:rect l="l" t="t" r="r" b="b"/>
              <a:pathLst>
                <a:path w="2109470" h="8889">
                  <a:moveTo>
                    <a:pt x="2109470" y="0"/>
                  </a:moveTo>
                  <a:lnTo>
                    <a:pt x="0" y="0"/>
                  </a:lnTo>
                  <a:lnTo>
                    <a:pt x="0" y="8889"/>
                  </a:lnTo>
                  <a:lnTo>
                    <a:pt x="2109470" y="8889"/>
                  </a:lnTo>
                  <a:lnTo>
                    <a:pt x="2109470" y="0"/>
                  </a:lnTo>
                  <a:close/>
                </a:path>
              </a:pathLst>
            </a:custGeom>
            <a:solidFill>
              <a:srgbClr val="F0B8B8"/>
            </a:solidFill>
          </p:spPr>
          <p:txBody>
            <a:bodyPr wrap="square" lIns="0" tIns="0" rIns="0" bIns="0" rtlCol="0"/>
            <a:lstStyle/>
            <a:p>
              <a:endParaRPr sz="1350" dirty="0"/>
            </a:p>
          </p:txBody>
        </p:sp>
        <p:sp>
          <p:nvSpPr>
            <p:cNvPr id="648" name="object 648"/>
            <p:cNvSpPr/>
            <p:nvPr/>
          </p:nvSpPr>
          <p:spPr>
            <a:xfrm>
              <a:off x="6567169" y="3760469"/>
              <a:ext cx="2109470" cy="7620"/>
            </a:xfrm>
            <a:custGeom>
              <a:avLst/>
              <a:gdLst/>
              <a:ahLst/>
              <a:cxnLst/>
              <a:rect l="l" t="t" r="r" b="b"/>
              <a:pathLst>
                <a:path w="2109470" h="7620">
                  <a:moveTo>
                    <a:pt x="2109470" y="0"/>
                  </a:moveTo>
                  <a:lnTo>
                    <a:pt x="0" y="0"/>
                  </a:lnTo>
                  <a:lnTo>
                    <a:pt x="0" y="7619"/>
                  </a:lnTo>
                  <a:lnTo>
                    <a:pt x="2109470" y="7619"/>
                  </a:lnTo>
                  <a:lnTo>
                    <a:pt x="2109470" y="0"/>
                  </a:lnTo>
                  <a:close/>
                </a:path>
              </a:pathLst>
            </a:custGeom>
            <a:solidFill>
              <a:srgbClr val="F0B5B5"/>
            </a:solidFill>
          </p:spPr>
          <p:txBody>
            <a:bodyPr wrap="square" lIns="0" tIns="0" rIns="0" bIns="0" rtlCol="0"/>
            <a:lstStyle/>
            <a:p>
              <a:endParaRPr sz="1350" dirty="0"/>
            </a:p>
          </p:txBody>
        </p:sp>
        <p:sp>
          <p:nvSpPr>
            <p:cNvPr id="649" name="object 649"/>
            <p:cNvSpPr/>
            <p:nvPr/>
          </p:nvSpPr>
          <p:spPr>
            <a:xfrm>
              <a:off x="6567169" y="3768089"/>
              <a:ext cx="2109470" cy="7620"/>
            </a:xfrm>
            <a:custGeom>
              <a:avLst/>
              <a:gdLst/>
              <a:ahLst/>
              <a:cxnLst/>
              <a:rect l="l" t="t" r="r" b="b"/>
              <a:pathLst>
                <a:path w="2109470" h="7620">
                  <a:moveTo>
                    <a:pt x="2109470" y="0"/>
                  </a:moveTo>
                  <a:lnTo>
                    <a:pt x="0" y="0"/>
                  </a:lnTo>
                  <a:lnTo>
                    <a:pt x="0" y="7620"/>
                  </a:lnTo>
                  <a:lnTo>
                    <a:pt x="2109470" y="7620"/>
                  </a:lnTo>
                  <a:lnTo>
                    <a:pt x="2109470" y="0"/>
                  </a:lnTo>
                  <a:close/>
                </a:path>
              </a:pathLst>
            </a:custGeom>
            <a:solidFill>
              <a:srgbClr val="EFB2B2"/>
            </a:solidFill>
          </p:spPr>
          <p:txBody>
            <a:bodyPr wrap="square" lIns="0" tIns="0" rIns="0" bIns="0" rtlCol="0"/>
            <a:lstStyle/>
            <a:p>
              <a:endParaRPr sz="1350" dirty="0"/>
            </a:p>
          </p:txBody>
        </p:sp>
        <p:sp>
          <p:nvSpPr>
            <p:cNvPr id="650" name="object 650"/>
            <p:cNvSpPr/>
            <p:nvPr/>
          </p:nvSpPr>
          <p:spPr>
            <a:xfrm>
              <a:off x="6567169" y="3774439"/>
              <a:ext cx="2109470" cy="8890"/>
            </a:xfrm>
            <a:custGeom>
              <a:avLst/>
              <a:gdLst/>
              <a:ahLst/>
              <a:cxnLst/>
              <a:rect l="l" t="t" r="r" b="b"/>
              <a:pathLst>
                <a:path w="2109470" h="8889">
                  <a:moveTo>
                    <a:pt x="2109470" y="0"/>
                  </a:moveTo>
                  <a:lnTo>
                    <a:pt x="0" y="0"/>
                  </a:lnTo>
                  <a:lnTo>
                    <a:pt x="0" y="8890"/>
                  </a:lnTo>
                  <a:lnTo>
                    <a:pt x="2109470" y="8890"/>
                  </a:lnTo>
                  <a:lnTo>
                    <a:pt x="2109470" y="0"/>
                  </a:lnTo>
                  <a:close/>
                </a:path>
              </a:pathLst>
            </a:custGeom>
            <a:solidFill>
              <a:srgbClr val="EFAFAF"/>
            </a:solidFill>
          </p:spPr>
          <p:txBody>
            <a:bodyPr wrap="square" lIns="0" tIns="0" rIns="0" bIns="0" rtlCol="0"/>
            <a:lstStyle/>
            <a:p>
              <a:endParaRPr sz="1350" dirty="0"/>
            </a:p>
          </p:txBody>
        </p:sp>
        <p:sp>
          <p:nvSpPr>
            <p:cNvPr id="651" name="object 651"/>
            <p:cNvSpPr/>
            <p:nvPr/>
          </p:nvSpPr>
          <p:spPr>
            <a:xfrm>
              <a:off x="6567169" y="3782059"/>
              <a:ext cx="2109470" cy="7620"/>
            </a:xfrm>
            <a:custGeom>
              <a:avLst/>
              <a:gdLst/>
              <a:ahLst/>
              <a:cxnLst/>
              <a:rect l="l" t="t" r="r" b="b"/>
              <a:pathLst>
                <a:path w="2109470" h="7620">
                  <a:moveTo>
                    <a:pt x="2109470" y="0"/>
                  </a:moveTo>
                  <a:lnTo>
                    <a:pt x="0" y="0"/>
                  </a:lnTo>
                  <a:lnTo>
                    <a:pt x="0" y="7619"/>
                  </a:lnTo>
                  <a:lnTo>
                    <a:pt x="2109470" y="7619"/>
                  </a:lnTo>
                  <a:lnTo>
                    <a:pt x="2109470" y="0"/>
                  </a:lnTo>
                  <a:close/>
                </a:path>
              </a:pathLst>
            </a:custGeom>
            <a:solidFill>
              <a:srgbClr val="EEACAC"/>
            </a:solidFill>
          </p:spPr>
          <p:txBody>
            <a:bodyPr wrap="square" lIns="0" tIns="0" rIns="0" bIns="0" rtlCol="0"/>
            <a:lstStyle/>
            <a:p>
              <a:endParaRPr sz="1350" dirty="0"/>
            </a:p>
          </p:txBody>
        </p:sp>
        <p:sp>
          <p:nvSpPr>
            <p:cNvPr id="652" name="object 652"/>
            <p:cNvSpPr/>
            <p:nvPr/>
          </p:nvSpPr>
          <p:spPr>
            <a:xfrm>
              <a:off x="6567169" y="3789679"/>
              <a:ext cx="2109470" cy="7620"/>
            </a:xfrm>
            <a:custGeom>
              <a:avLst/>
              <a:gdLst/>
              <a:ahLst/>
              <a:cxnLst/>
              <a:rect l="l" t="t" r="r" b="b"/>
              <a:pathLst>
                <a:path w="2109470" h="7620">
                  <a:moveTo>
                    <a:pt x="2109470" y="0"/>
                  </a:moveTo>
                  <a:lnTo>
                    <a:pt x="0" y="0"/>
                  </a:lnTo>
                  <a:lnTo>
                    <a:pt x="0" y="7620"/>
                  </a:lnTo>
                  <a:lnTo>
                    <a:pt x="2109470" y="7620"/>
                  </a:lnTo>
                  <a:lnTo>
                    <a:pt x="2109470" y="0"/>
                  </a:lnTo>
                  <a:close/>
                </a:path>
              </a:pathLst>
            </a:custGeom>
            <a:solidFill>
              <a:srgbClr val="EDA9A9"/>
            </a:solidFill>
          </p:spPr>
          <p:txBody>
            <a:bodyPr wrap="square" lIns="0" tIns="0" rIns="0" bIns="0" rtlCol="0"/>
            <a:lstStyle/>
            <a:p>
              <a:endParaRPr sz="1350" dirty="0"/>
            </a:p>
          </p:txBody>
        </p:sp>
        <p:sp>
          <p:nvSpPr>
            <p:cNvPr id="653" name="object 653"/>
            <p:cNvSpPr/>
            <p:nvPr/>
          </p:nvSpPr>
          <p:spPr>
            <a:xfrm>
              <a:off x="6567169" y="3796029"/>
              <a:ext cx="2109470" cy="8890"/>
            </a:xfrm>
            <a:custGeom>
              <a:avLst/>
              <a:gdLst/>
              <a:ahLst/>
              <a:cxnLst/>
              <a:rect l="l" t="t" r="r" b="b"/>
              <a:pathLst>
                <a:path w="2109470" h="8889">
                  <a:moveTo>
                    <a:pt x="2109470" y="0"/>
                  </a:moveTo>
                  <a:lnTo>
                    <a:pt x="0" y="0"/>
                  </a:lnTo>
                  <a:lnTo>
                    <a:pt x="0" y="8890"/>
                  </a:lnTo>
                  <a:lnTo>
                    <a:pt x="2109470" y="8890"/>
                  </a:lnTo>
                  <a:lnTo>
                    <a:pt x="2109470" y="0"/>
                  </a:lnTo>
                  <a:close/>
                </a:path>
              </a:pathLst>
            </a:custGeom>
            <a:solidFill>
              <a:srgbClr val="EDA7A7"/>
            </a:solidFill>
          </p:spPr>
          <p:txBody>
            <a:bodyPr wrap="square" lIns="0" tIns="0" rIns="0" bIns="0" rtlCol="0"/>
            <a:lstStyle/>
            <a:p>
              <a:endParaRPr sz="1350" dirty="0"/>
            </a:p>
          </p:txBody>
        </p:sp>
        <p:sp>
          <p:nvSpPr>
            <p:cNvPr id="654" name="object 654"/>
            <p:cNvSpPr/>
            <p:nvPr/>
          </p:nvSpPr>
          <p:spPr>
            <a:xfrm>
              <a:off x="6567169" y="3803649"/>
              <a:ext cx="2109470" cy="8890"/>
            </a:xfrm>
            <a:custGeom>
              <a:avLst/>
              <a:gdLst/>
              <a:ahLst/>
              <a:cxnLst/>
              <a:rect l="l" t="t" r="r" b="b"/>
              <a:pathLst>
                <a:path w="2109470" h="8889">
                  <a:moveTo>
                    <a:pt x="2109470" y="0"/>
                  </a:moveTo>
                  <a:lnTo>
                    <a:pt x="0" y="0"/>
                  </a:lnTo>
                  <a:lnTo>
                    <a:pt x="0" y="8889"/>
                  </a:lnTo>
                  <a:lnTo>
                    <a:pt x="2109470" y="8889"/>
                  </a:lnTo>
                  <a:lnTo>
                    <a:pt x="2109470" y="0"/>
                  </a:lnTo>
                  <a:close/>
                </a:path>
              </a:pathLst>
            </a:custGeom>
            <a:solidFill>
              <a:srgbClr val="ECA4A4"/>
            </a:solidFill>
          </p:spPr>
          <p:txBody>
            <a:bodyPr wrap="square" lIns="0" tIns="0" rIns="0" bIns="0" rtlCol="0"/>
            <a:lstStyle/>
            <a:p>
              <a:endParaRPr sz="1350" dirty="0"/>
            </a:p>
          </p:txBody>
        </p:sp>
        <p:sp>
          <p:nvSpPr>
            <p:cNvPr id="655" name="object 655"/>
            <p:cNvSpPr/>
            <p:nvPr/>
          </p:nvSpPr>
          <p:spPr>
            <a:xfrm>
              <a:off x="6567169" y="3811269"/>
              <a:ext cx="2109470" cy="7620"/>
            </a:xfrm>
            <a:custGeom>
              <a:avLst/>
              <a:gdLst/>
              <a:ahLst/>
              <a:cxnLst/>
              <a:rect l="l" t="t" r="r" b="b"/>
              <a:pathLst>
                <a:path w="2109470" h="7620">
                  <a:moveTo>
                    <a:pt x="2109470" y="0"/>
                  </a:moveTo>
                  <a:lnTo>
                    <a:pt x="0" y="0"/>
                  </a:lnTo>
                  <a:lnTo>
                    <a:pt x="0" y="7619"/>
                  </a:lnTo>
                  <a:lnTo>
                    <a:pt x="2109470" y="7619"/>
                  </a:lnTo>
                  <a:lnTo>
                    <a:pt x="2109470" y="0"/>
                  </a:lnTo>
                  <a:close/>
                </a:path>
              </a:pathLst>
            </a:custGeom>
            <a:solidFill>
              <a:srgbClr val="ECA1A1"/>
            </a:solidFill>
          </p:spPr>
          <p:txBody>
            <a:bodyPr wrap="square" lIns="0" tIns="0" rIns="0" bIns="0" rtlCol="0"/>
            <a:lstStyle/>
            <a:p>
              <a:endParaRPr sz="1350" dirty="0"/>
            </a:p>
          </p:txBody>
        </p:sp>
        <p:sp>
          <p:nvSpPr>
            <p:cNvPr id="656" name="object 656"/>
            <p:cNvSpPr/>
            <p:nvPr/>
          </p:nvSpPr>
          <p:spPr>
            <a:xfrm>
              <a:off x="6567169" y="3818889"/>
              <a:ext cx="2109470" cy="7620"/>
            </a:xfrm>
            <a:custGeom>
              <a:avLst/>
              <a:gdLst/>
              <a:ahLst/>
              <a:cxnLst/>
              <a:rect l="l" t="t" r="r" b="b"/>
              <a:pathLst>
                <a:path w="2109470" h="7620">
                  <a:moveTo>
                    <a:pt x="2109470" y="0"/>
                  </a:moveTo>
                  <a:lnTo>
                    <a:pt x="0" y="0"/>
                  </a:lnTo>
                  <a:lnTo>
                    <a:pt x="0" y="7620"/>
                  </a:lnTo>
                  <a:lnTo>
                    <a:pt x="2109470" y="7620"/>
                  </a:lnTo>
                  <a:lnTo>
                    <a:pt x="2109470" y="0"/>
                  </a:lnTo>
                  <a:close/>
                </a:path>
              </a:pathLst>
            </a:custGeom>
            <a:solidFill>
              <a:srgbClr val="EB9E9E"/>
            </a:solidFill>
          </p:spPr>
          <p:txBody>
            <a:bodyPr wrap="square" lIns="0" tIns="0" rIns="0" bIns="0" rtlCol="0"/>
            <a:lstStyle/>
            <a:p>
              <a:endParaRPr sz="1350" dirty="0"/>
            </a:p>
          </p:txBody>
        </p:sp>
        <p:sp>
          <p:nvSpPr>
            <p:cNvPr id="657" name="object 657"/>
            <p:cNvSpPr/>
            <p:nvPr/>
          </p:nvSpPr>
          <p:spPr>
            <a:xfrm>
              <a:off x="6567169" y="3825239"/>
              <a:ext cx="2109470" cy="8890"/>
            </a:xfrm>
            <a:custGeom>
              <a:avLst/>
              <a:gdLst/>
              <a:ahLst/>
              <a:cxnLst/>
              <a:rect l="l" t="t" r="r" b="b"/>
              <a:pathLst>
                <a:path w="2109470" h="8889">
                  <a:moveTo>
                    <a:pt x="2109470" y="0"/>
                  </a:moveTo>
                  <a:lnTo>
                    <a:pt x="0" y="0"/>
                  </a:lnTo>
                  <a:lnTo>
                    <a:pt x="0" y="8890"/>
                  </a:lnTo>
                  <a:lnTo>
                    <a:pt x="2109470" y="8890"/>
                  </a:lnTo>
                  <a:lnTo>
                    <a:pt x="2109470" y="0"/>
                  </a:lnTo>
                  <a:close/>
                </a:path>
              </a:pathLst>
            </a:custGeom>
            <a:solidFill>
              <a:srgbClr val="EB9B9B"/>
            </a:solidFill>
          </p:spPr>
          <p:txBody>
            <a:bodyPr wrap="square" lIns="0" tIns="0" rIns="0" bIns="0" rtlCol="0"/>
            <a:lstStyle/>
            <a:p>
              <a:endParaRPr sz="1350" dirty="0"/>
            </a:p>
          </p:txBody>
        </p:sp>
        <p:sp>
          <p:nvSpPr>
            <p:cNvPr id="658" name="object 658"/>
            <p:cNvSpPr/>
            <p:nvPr/>
          </p:nvSpPr>
          <p:spPr>
            <a:xfrm>
              <a:off x="6567169" y="3832859"/>
              <a:ext cx="2109470" cy="7620"/>
            </a:xfrm>
            <a:custGeom>
              <a:avLst/>
              <a:gdLst/>
              <a:ahLst/>
              <a:cxnLst/>
              <a:rect l="l" t="t" r="r" b="b"/>
              <a:pathLst>
                <a:path w="2109470" h="7620">
                  <a:moveTo>
                    <a:pt x="2109470" y="0"/>
                  </a:moveTo>
                  <a:lnTo>
                    <a:pt x="0" y="0"/>
                  </a:lnTo>
                  <a:lnTo>
                    <a:pt x="0" y="7619"/>
                  </a:lnTo>
                  <a:lnTo>
                    <a:pt x="2109470" y="7619"/>
                  </a:lnTo>
                  <a:lnTo>
                    <a:pt x="2109470" y="0"/>
                  </a:lnTo>
                  <a:close/>
                </a:path>
              </a:pathLst>
            </a:custGeom>
            <a:solidFill>
              <a:srgbClr val="EA9999"/>
            </a:solidFill>
          </p:spPr>
          <p:txBody>
            <a:bodyPr wrap="square" lIns="0" tIns="0" rIns="0" bIns="0" rtlCol="0"/>
            <a:lstStyle/>
            <a:p>
              <a:endParaRPr sz="1350" dirty="0"/>
            </a:p>
          </p:txBody>
        </p:sp>
        <p:sp>
          <p:nvSpPr>
            <p:cNvPr id="659" name="object 659"/>
            <p:cNvSpPr/>
            <p:nvPr/>
          </p:nvSpPr>
          <p:spPr>
            <a:xfrm>
              <a:off x="6567169" y="3840479"/>
              <a:ext cx="2109470" cy="7620"/>
            </a:xfrm>
            <a:custGeom>
              <a:avLst/>
              <a:gdLst/>
              <a:ahLst/>
              <a:cxnLst/>
              <a:rect l="l" t="t" r="r" b="b"/>
              <a:pathLst>
                <a:path w="2109470" h="7620">
                  <a:moveTo>
                    <a:pt x="2109470" y="0"/>
                  </a:moveTo>
                  <a:lnTo>
                    <a:pt x="0" y="0"/>
                  </a:lnTo>
                  <a:lnTo>
                    <a:pt x="0" y="7620"/>
                  </a:lnTo>
                  <a:lnTo>
                    <a:pt x="2109470" y="7620"/>
                  </a:lnTo>
                  <a:lnTo>
                    <a:pt x="2109470" y="0"/>
                  </a:lnTo>
                  <a:close/>
                </a:path>
              </a:pathLst>
            </a:custGeom>
            <a:solidFill>
              <a:srgbClr val="EA9696"/>
            </a:solidFill>
          </p:spPr>
          <p:txBody>
            <a:bodyPr wrap="square" lIns="0" tIns="0" rIns="0" bIns="0" rtlCol="0"/>
            <a:lstStyle/>
            <a:p>
              <a:endParaRPr sz="1350" dirty="0"/>
            </a:p>
          </p:txBody>
        </p:sp>
        <p:sp>
          <p:nvSpPr>
            <p:cNvPr id="660" name="object 660"/>
            <p:cNvSpPr/>
            <p:nvPr/>
          </p:nvSpPr>
          <p:spPr>
            <a:xfrm>
              <a:off x="6567169" y="3846829"/>
              <a:ext cx="2109470" cy="8890"/>
            </a:xfrm>
            <a:custGeom>
              <a:avLst/>
              <a:gdLst/>
              <a:ahLst/>
              <a:cxnLst/>
              <a:rect l="l" t="t" r="r" b="b"/>
              <a:pathLst>
                <a:path w="2109470" h="8889">
                  <a:moveTo>
                    <a:pt x="2109470" y="0"/>
                  </a:moveTo>
                  <a:lnTo>
                    <a:pt x="0" y="0"/>
                  </a:lnTo>
                  <a:lnTo>
                    <a:pt x="0" y="8890"/>
                  </a:lnTo>
                  <a:lnTo>
                    <a:pt x="2109470" y="8890"/>
                  </a:lnTo>
                  <a:lnTo>
                    <a:pt x="2109470" y="0"/>
                  </a:lnTo>
                  <a:close/>
                </a:path>
              </a:pathLst>
            </a:custGeom>
            <a:solidFill>
              <a:srgbClr val="E99393"/>
            </a:solidFill>
          </p:spPr>
          <p:txBody>
            <a:bodyPr wrap="square" lIns="0" tIns="0" rIns="0" bIns="0" rtlCol="0"/>
            <a:lstStyle/>
            <a:p>
              <a:endParaRPr sz="1350" dirty="0"/>
            </a:p>
          </p:txBody>
        </p:sp>
        <p:sp>
          <p:nvSpPr>
            <p:cNvPr id="661" name="object 661"/>
            <p:cNvSpPr/>
            <p:nvPr/>
          </p:nvSpPr>
          <p:spPr>
            <a:xfrm>
              <a:off x="6567169" y="3854449"/>
              <a:ext cx="2109470" cy="7620"/>
            </a:xfrm>
            <a:custGeom>
              <a:avLst/>
              <a:gdLst/>
              <a:ahLst/>
              <a:cxnLst/>
              <a:rect l="l" t="t" r="r" b="b"/>
              <a:pathLst>
                <a:path w="2109470" h="7620">
                  <a:moveTo>
                    <a:pt x="2109470" y="0"/>
                  </a:moveTo>
                  <a:lnTo>
                    <a:pt x="0" y="0"/>
                  </a:lnTo>
                  <a:lnTo>
                    <a:pt x="0" y="7619"/>
                  </a:lnTo>
                  <a:lnTo>
                    <a:pt x="2109470" y="7619"/>
                  </a:lnTo>
                  <a:lnTo>
                    <a:pt x="2109470" y="0"/>
                  </a:lnTo>
                  <a:close/>
                </a:path>
              </a:pathLst>
            </a:custGeom>
            <a:solidFill>
              <a:srgbClr val="E89090"/>
            </a:solidFill>
          </p:spPr>
          <p:txBody>
            <a:bodyPr wrap="square" lIns="0" tIns="0" rIns="0" bIns="0" rtlCol="0"/>
            <a:lstStyle/>
            <a:p>
              <a:endParaRPr sz="1350" dirty="0"/>
            </a:p>
          </p:txBody>
        </p:sp>
        <p:sp>
          <p:nvSpPr>
            <p:cNvPr id="662" name="object 662"/>
            <p:cNvSpPr/>
            <p:nvPr/>
          </p:nvSpPr>
          <p:spPr>
            <a:xfrm>
              <a:off x="6567169" y="3862069"/>
              <a:ext cx="2109470" cy="7620"/>
            </a:xfrm>
            <a:custGeom>
              <a:avLst/>
              <a:gdLst/>
              <a:ahLst/>
              <a:cxnLst/>
              <a:rect l="l" t="t" r="r" b="b"/>
              <a:pathLst>
                <a:path w="2109470" h="7620">
                  <a:moveTo>
                    <a:pt x="2109470" y="0"/>
                  </a:moveTo>
                  <a:lnTo>
                    <a:pt x="0" y="0"/>
                  </a:lnTo>
                  <a:lnTo>
                    <a:pt x="0" y="7619"/>
                  </a:lnTo>
                  <a:lnTo>
                    <a:pt x="2109470" y="7619"/>
                  </a:lnTo>
                  <a:lnTo>
                    <a:pt x="2109470" y="0"/>
                  </a:lnTo>
                  <a:close/>
                </a:path>
              </a:pathLst>
            </a:custGeom>
            <a:solidFill>
              <a:srgbClr val="E88D8D"/>
            </a:solidFill>
          </p:spPr>
          <p:txBody>
            <a:bodyPr wrap="square" lIns="0" tIns="0" rIns="0" bIns="0" rtlCol="0"/>
            <a:lstStyle/>
            <a:p>
              <a:endParaRPr sz="1350" dirty="0"/>
            </a:p>
          </p:txBody>
        </p:sp>
        <p:sp>
          <p:nvSpPr>
            <p:cNvPr id="663" name="object 663"/>
            <p:cNvSpPr/>
            <p:nvPr/>
          </p:nvSpPr>
          <p:spPr>
            <a:xfrm>
              <a:off x="6567169" y="3869689"/>
              <a:ext cx="2109470" cy="7620"/>
            </a:xfrm>
            <a:custGeom>
              <a:avLst/>
              <a:gdLst/>
              <a:ahLst/>
              <a:cxnLst/>
              <a:rect l="l" t="t" r="r" b="b"/>
              <a:pathLst>
                <a:path w="2109470" h="7620">
                  <a:moveTo>
                    <a:pt x="2109470" y="0"/>
                  </a:moveTo>
                  <a:lnTo>
                    <a:pt x="0" y="0"/>
                  </a:lnTo>
                  <a:lnTo>
                    <a:pt x="0" y="7620"/>
                  </a:lnTo>
                  <a:lnTo>
                    <a:pt x="2109470" y="7620"/>
                  </a:lnTo>
                  <a:lnTo>
                    <a:pt x="2109470" y="0"/>
                  </a:lnTo>
                  <a:close/>
                </a:path>
              </a:pathLst>
            </a:custGeom>
            <a:solidFill>
              <a:srgbClr val="E78A8A"/>
            </a:solidFill>
          </p:spPr>
          <p:txBody>
            <a:bodyPr wrap="square" lIns="0" tIns="0" rIns="0" bIns="0" rtlCol="0"/>
            <a:lstStyle/>
            <a:p>
              <a:endParaRPr sz="1350" dirty="0"/>
            </a:p>
          </p:txBody>
        </p:sp>
        <p:sp>
          <p:nvSpPr>
            <p:cNvPr id="664" name="object 664"/>
            <p:cNvSpPr/>
            <p:nvPr/>
          </p:nvSpPr>
          <p:spPr>
            <a:xfrm>
              <a:off x="6567169" y="3876039"/>
              <a:ext cx="2109470" cy="8890"/>
            </a:xfrm>
            <a:custGeom>
              <a:avLst/>
              <a:gdLst/>
              <a:ahLst/>
              <a:cxnLst/>
              <a:rect l="l" t="t" r="r" b="b"/>
              <a:pathLst>
                <a:path w="2109470" h="8889">
                  <a:moveTo>
                    <a:pt x="2109470" y="0"/>
                  </a:moveTo>
                  <a:lnTo>
                    <a:pt x="0" y="0"/>
                  </a:lnTo>
                  <a:lnTo>
                    <a:pt x="0" y="8890"/>
                  </a:lnTo>
                  <a:lnTo>
                    <a:pt x="2109470" y="8890"/>
                  </a:lnTo>
                  <a:lnTo>
                    <a:pt x="2109470" y="0"/>
                  </a:lnTo>
                  <a:close/>
                </a:path>
              </a:pathLst>
            </a:custGeom>
            <a:solidFill>
              <a:srgbClr val="E78787"/>
            </a:solidFill>
          </p:spPr>
          <p:txBody>
            <a:bodyPr wrap="square" lIns="0" tIns="0" rIns="0" bIns="0" rtlCol="0"/>
            <a:lstStyle/>
            <a:p>
              <a:endParaRPr sz="1350" dirty="0"/>
            </a:p>
          </p:txBody>
        </p:sp>
        <p:sp>
          <p:nvSpPr>
            <p:cNvPr id="665" name="object 665"/>
            <p:cNvSpPr/>
            <p:nvPr/>
          </p:nvSpPr>
          <p:spPr>
            <a:xfrm>
              <a:off x="6567169" y="3883659"/>
              <a:ext cx="2109470" cy="7620"/>
            </a:xfrm>
            <a:custGeom>
              <a:avLst/>
              <a:gdLst/>
              <a:ahLst/>
              <a:cxnLst/>
              <a:rect l="l" t="t" r="r" b="b"/>
              <a:pathLst>
                <a:path w="2109470" h="7620">
                  <a:moveTo>
                    <a:pt x="2109470" y="0"/>
                  </a:moveTo>
                  <a:lnTo>
                    <a:pt x="0" y="0"/>
                  </a:lnTo>
                  <a:lnTo>
                    <a:pt x="0" y="7619"/>
                  </a:lnTo>
                  <a:lnTo>
                    <a:pt x="2109470" y="7619"/>
                  </a:lnTo>
                  <a:lnTo>
                    <a:pt x="2109470" y="0"/>
                  </a:lnTo>
                  <a:close/>
                </a:path>
              </a:pathLst>
            </a:custGeom>
            <a:solidFill>
              <a:srgbClr val="E68585"/>
            </a:solidFill>
          </p:spPr>
          <p:txBody>
            <a:bodyPr wrap="square" lIns="0" tIns="0" rIns="0" bIns="0" rtlCol="0"/>
            <a:lstStyle/>
            <a:p>
              <a:endParaRPr sz="1350" dirty="0"/>
            </a:p>
          </p:txBody>
        </p:sp>
        <p:sp>
          <p:nvSpPr>
            <p:cNvPr id="666" name="object 666"/>
            <p:cNvSpPr/>
            <p:nvPr/>
          </p:nvSpPr>
          <p:spPr>
            <a:xfrm>
              <a:off x="6567169" y="3891279"/>
              <a:ext cx="2109470" cy="7620"/>
            </a:xfrm>
            <a:custGeom>
              <a:avLst/>
              <a:gdLst/>
              <a:ahLst/>
              <a:cxnLst/>
              <a:rect l="l" t="t" r="r" b="b"/>
              <a:pathLst>
                <a:path w="2109470" h="7620">
                  <a:moveTo>
                    <a:pt x="2109470" y="0"/>
                  </a:moveTo>
                  <a:lnTo>
                    <a:pt x="0" y="0"/>
                  </a:lnTo>
                  <a:lnTo>
                    <a:pt x="0" y="7620"/>
                  </a:lnTo>
                  <a:lnTo>
                    <a:pt x="2109470" y="7620"/>
                  </a:lnTo>
                  <a:lnTo>
                    <a:pt x="2109470" y="0"/>
                  </a:lnTo>
                  <a:close/>
                </a:path>
              </a:pathLst>
            </a:custGeom>
            <a:solidFill>
              <a:srgbClr val="E68282"/>
            </a:solidFill>
          </p:spPr>
          <p:txBody>
            <a:bodyPr wrap="square" lIns="0" tIns="0" rIns="0" bIns="0" rtlCol="0"/>
            <a:lstStyle/>
            <a:p>
              <a:endParaRPr sz="1350" dirty="0"/>
            </a:p>
          </p:txBody>
        </p:sp>
        <p:sp>
          <p:nvSpPr>
            <p:cNvPr id="667" name="object 667"/>
            <p:cNvSpPr/>
            <p:nvPr/>
          </p:nvSpPr>
          <p:spPr>
            <a:xfrm>
              <a:off x="6567169" y="3897629"/>
              <a:ext cx="2109470" cy="8890"/>
            </a:xfrm>
            <a:custGeom>
              <a:avLst/>
              <a:gdLst/>
              <a:ahLst/>
              <a:cxnLst/>
              <a:rect l="l" t="t" r="r" b="b"/>
              <a:pathLst>
                <a:path w="2109470" h="8889">
                  <a:moveTo>
                    <a:pt x="2109470" y="0"/>
                  </a:moveTo>
                  <a:lnTo>
                    <a:pt x="0" y="0"/>
                  </a:lnTo>
                  <a:lnTo>
                    <a:pt x="0" y="8890"/>
                  </a:lnTo>
                  <a:lnTo>
                    <a:pt x="2109470" y="8890"/>
                  </a:lnTo>
                  <a:lnTo>
                    <a:pt x="2109470" y="0"/>
                  </a:lnTo>
                  <a:close/>
                </a:path>
              </a:pathLst>
            </a:custGeom>
            <a:solidFill>
              <a:srgbClr val="E57F7F"/>
            </a:solidFill>
          </p:spPr>
          <p:txBody>
            <a:bodyPr wrap="square" lIns="0" tIns="0" rIns="0" bIns="0" rtlCol="0"/>
            <a:lstStyle/>
            <a:p>
              <a:endParaRPr sz="1350" dirty="0"/>
            </a:p>
          </p:txBody>
        </p:sp>
        <p:sp>
          <p:nvSpPr>
            <p:cNvPr id="668" name="object 668"/>
            <p:cNvSpPr/>
            <p:nvPr/>
          </p:nvSpPr>
          <p:spPr>
            <a:xfrm>
              <a:off x="6567169" y="3905249"/>
              <a:ext cx="2109470" cy="7620"/>
            </a:xfrm>
            <a:custGeom>
              <a:avLst/>
              <a:gdLst/>
              <a:ahLst/>
              <a:cxnLst/>
              <a:rect l="l" t="t" r="r" b="b"/>
              <a:pathLst>
                <a:path w="2109470" h="7620">
                  <a:moveTo>
                    <a:pt x="2109470" y="0"/>
                  </a:moveTo>
                  <a:lnTo>
                    <a:pt x="0" y="0"/>
                  </a:lnTo>
                  <a:lnTo>
                    <a:pt x="0" y="7619"/>
                  </a:lnTo>
                  <a:lnTo>
                    <a:pt x="2109470" y="7619"/>
                  </a:lnTo>
                  <a:lnTo>
                    <a:pt x="2109470" y="0"/>
                  </a:lnTo>
                  <a:close/>
                </a:path>
              </a:pathLst>
            </a:custGeom>
            <a:solidFill>
              <a:srgbClr val="E47C7C"/>
            </a:solidFill>
          </p:spPr>
          <p:txBody>
            <a:bodyPr wrap="square" lIns="0" tIns="0" rIns="0" bIns="0" rtlCol="0"/>
            <a:lstStyle/>
            <a:p>
              <a:endParaRPr sz="1350" dirty="0"/>
            </a:p>
          </p:txBody>
        </p:sp>
        <p:sp>
          <p:nvSpPr>
            <p:cNvPr id="669" name="object 669"/>
            <p:cNvSpPr/>
            <p:nvPr/>
          </p:nvSpPr>
          <p:spPr>
            <a:xfrm>
              <a:off x="6567169" y="3912869"/>
              <a:ext cx="2109470" cy="7620"/>
            </a:xfrm>
            <a:custGeom>
              <a:avLst/>
              <a:gdLst/>
              <a:ahLst/>
              <a:cxnLst/>
              <a:rect l="l" t="t" r="r" b="b"/>
              <a:pathLst>
                <a:path w="2109470" h="7620">
                  <a:moveTo>
                    <a:pt x="2109470" y="0"/>
                  </a:moveTo>
                  <a:lnTo>
                    <a:pt x="0" y="0"/>
                  </a:lnTo>
                  <a:lnTo>
                    <a:pt x="0" y="7619"/>
                  </a:lnTo>
                  <a:lnTo>
                    <a:pt x="2109470" y="7619"/>
                  </a:lnTo>
                  <a:lnTo>
                    <a:pt x="2109470" y="0"/>
                  </a:lnTo>
                  <a:close/>
                </a:path>
              </a:pathLst>
            </a:custGeom>
            <a:solidFill>
              <a:srgbClr val="E47979"/>
            </a:solidFill>
          </p:spPr>
          <p:txBody>
            <a:bodyPr wrap="square" lIns="0" tIns="0" rIns="0" bIns="0" rtlCol="0"/>
            <a:lstStyle/>
            <a:p>
              <a:endParaRPr sz="1350" dirty="0"/>
            </a:p>
          </p:txBody>
        </p:sp>
        <p:sp>
          <p:nvSpPr>
            <p:cNvPr id="670" name="object 670"/>
            <p:cNvSpPr/>
            <p:nvPr/>
          </p:nvSpPr>
          <p:spPr>
            <a:xfrm>
              <a:off x="6567169" y="3919219"/>
              <a:ext cx="2109470" cy="8890"/>
            </a:xfrm>
            <a:custGeom>
              <a:avLst/>
              <a:gdLst/>
              <a:ahLst/>
              <a:cxnLst/>
              <a:rect l="l" t="t" r="r" b="b"/>
              <a:pathLst>
                <a:path w="2109470" h="8889">
                  <a:moveTo>
                    <a:pt x="2109470" y="0"/>
                  </a:moveTo>
                  <a:lnTo>
                    <a:pt x="0" y="0"/>
                  </a:lnTo>
                  <a:lnTo>
                    <a:pt x="0" y="8889"/>
                  </a:lnTo>
                  <a:lnTo>
                    <a:pt x="2109470" y="8889"/>
                  </a:lnTo>
                  <a:lnTo>
                    <a:pt x="2109470" y="0"/>
                  </a:lnTo>
                  <a:close/>
                </a:path>
              </a:pathLst>
            </a:custGeom>
            <a:solidFill>
              <a:srgbClr val="E37676"/>
            </a:solidFill>
          </p:spPr>
          <p:txBody>
            <a:bodyPr wrap="square" lIns="0" tIns="0" rIns="0" bIns="0" rtlCol="0"/>
            <a:lstStyle/>
            <a:p>
              <a:endParaRPr sz="1350" dirty="0"/>
            </a:p>
          </p:txBody>
        </p:sp>
        <p:sp>
          <p:nvSpPr>
            <p:cNvPr id="671" name="object 671"/>
            <p:cNvSpPr/>
            <p:nvPr/>
          </p:nvSpPr>
          <p:spPr>
            <a:xfrm>
              <a:off x="6567169" y="3926839"/>
              <a:ext cx="2109470" cy="8890"/>
            </a:xfrm>
            <a:custGeom>
              <a:avLst/>
              <a:gdLst/>
              <a:ahLst/>
              <a:cxnLst/>
              <a:rect l="l" t="t" r="r" b="b"/>
              <a:pathLst>
                <a:path w="2109470" h="8889">
                  <a:moveTo>
                    <a:pt x="2109470" y="0"/>
                  </a:moveTo>
                  <a:lnTo>
                    <a:pt x="0" y="0"/>
                  </a:lnTo>
                  <a:lnTo>
                    <a:pt x="0" y="8890"/>
                  </a:lnTo>
                  <a:lnTo>
                    <a:pt x="2109470" y="8890"/>
                  </a:lnTo>
                  <a:lnTo>
                    <a:pt x="2109470" y="0"/>
                  </a:lnTo>
                  <a:close/>
                </a:path>
              </a:pathLst>
            </a:custGeom>
            <a:solidFill>
              <a:srgbClr val="E37474"/>
            </a:solidFill>
          </p:spPr>
          <p:txBody>
            <a:bodyPr wrap="square" lIns="0" tIns="0" rIns="0" bIns="0" rtlCol="0"/>
            <a:lstStyle/>
            <a:p>
              <a:endParaRPr sz="1350" dirty="0"/>
            </a:p>
          </p:txBody>
        </p:sp>
        <p:sp>
          <p:nvSpPr>
            <p:cNvPr id="672" name="object 672"/>
            <p:cNvSpPr/>
            <p:nvPr/>
          </p:nvSpPr>
          <p:spPr>
            <a:xfrm>
              <a:off x="6567169" y="3934459"/>
              <a:ext cx="2109470" cy="7620"/>
            </a:xfrm>
            <a:custGeom>
              <a:avLst/>
              <a:gdLst/>
              <a:ahLst/>
              <a:cxnLst/>
              <a:rect l="l" t="t" r="r" b="b"/>
              <a:pathLst>
                <a:path w="2109470" h="7620">
                  <a:moveTo>
                    <a:pt x="2109470" y="0"/>
                  </a:moveTo>
                  <a:lnTo>
                    <a:pt x="0" y="0"/>
                  </a:lnTo>
                  <a:lnTo>
                    <a:pt x="0" y="7619"/>
                  </a:lnTo>
                  <a:lnTo>
                    <a:pt x="2109470" y="7619"/>
                  </a:lnTo>
                  <a:lnTo>
                    <a:pt x="2109470" y="0"/>
                  </a:lnTo>
                  <a:close/>
                </a:path>
              </a:pathLst>
            </a:custGeom>
            <a:solidFill>
              <a:srgbClr val="E27171"/>
            </a:solidFill>
          </p:spPr>
          <p:txBody>
            <a:bodyPr wrap="square" lIns="0" tIns="0" rIns="0" bIns="0" rtlCol="0"/>
            <a:lstStyle/>
            <a:p>
              <a:endParaRPr sz="1350" dirty="0"/>
            </a:p>
          </p:txBody>
        </p:sp>
        <p:sp>
          <p:nvSpPr>
            <p:cNvPr id="673" name="object 673"/>
            <p:cNvSpPr/>
            <p:nvPr/>
          </p:nvSpPr>
          <p:spPr>
            <a:xfrm>
              <a:off x="6567169" y="3942079"/>
              <a:ext cx="2109470" cy="7620"/>
            </a:xfrm>
            <a:custGeom>
              <a:avLst/>
              <a:gdLst/>
              <a:ahLst/>
              <a:cxnLst/>
              <a:rect l="l" t="t" r="r" b="b"/>
              <a:pathLst>
                <a:path w="2109470" h="7620">
                  <a:moveTo>
                    <a:pt x="2109470" y="0"/>
                  </a:moveTo>
                  <a:lnTo>
                    <a:pt x="0" y="0"/>
                  </a:lnTo>
                  <a:lnTo>
                    <a:pt x="0" y="7620"/>
                  </a:lnTo>
                  <a:lnTo>
                    <a:pt x="2109470" y="7620"/>
                  </a:lnTo>
                  <a:lnTo>
                    <a:pt x="2109470" y="0"/>
                  </a:lnTo>
                  <a:close/>
                </a:path>
              </a:pathLst>
            </a:custGeom>
            <a:solidFill>
              <a:srgbClr val="E26E6E"/>
            </a:solidFill>
          </p:spPr>
          <p:txBody>
            <a:bodyPr wrap="square" lIns="0" tIns="0" rIns="0" bIns="0" rtlCol="0"/>
            <a:lstStyle/>
            <a:p>
              <a:endParaRPr sz="1350" dirty="0"/>
            </a:p>
          </p:txBody>
        </p:sp>
        <p:sp>
          <p:nvSpPr>
            <p:cNvPr id="674" name="object 674"/>
            <p:cNvSpPr/>
            <p:nvPr/>
          </p:nvSpPr>
          <p:spPr>
            <a:xfrm>
              <a:off x="6567169" y="3948429"/>
              <a:ext cx="2109470" cy="8890"/>
            </a:xfrm>
            <a:custGeom>
              <a:avLst/>
              <a:gdLst/>
              <a:ahLst/>
              <a:cxnLst/>
              <a:rect l="l" t="t" r="r" b="b"/>
              <a:pathLst>
                <a:path w="2109470" h="8889">
                  <a:moveTo>
                    <a:pt x="2109470" y="0"/>
                  </a:moveTo>
                  <a:lnTo>
                    <a:pt x="0" y="0"/>
                  </a:lnTo>
                  <a:lnTo>
                    <a:pt x="0" y="8890"/>
                  </a:lnTo>
                  <a:lnTo>
                    <a:pt x="2109470" y="8890"/>
                  </a:lnTo>
                  <a:lnTo>
                    <a:pt x="2109470" y="0"/>
                  </a:lnTo>
                  <a:close/>
                </a:path>
              </a:pathLst>
            </a:custGeom>
            <a:solidFill>
              <a:srgbClr val="E16B6B"/>
            </a:solidFill>
          </p:spPr>
          <p:txBody>
            <a:bodyPr wrap="square" lIns="0" tIns="0" rIns="0" bIns="0" rtlCol="0"/>
            <a:lstStyle/>
            <a:p>
              <a:endParaRPr sz="1350" dirty="0"/>
            </a:p>
          </p:txBody>
        </p:sp>
        <p:sp>
          <p:nvSpPr>
            <p:cNvPr id="675" name="object 675"/>
            <p:cNvSpPr/>
            <p:nvPr/>
          </p:nvSpPr>
          <p:spPr>
            <a:xfrm>
              <a:off x="6567169" y="3956049"/>
              <a:ext cx="2109470" cy="7620"/>
            </a:xfrm>
            <a:custGeom>
              <a:avLst/>
              <a:gdLst/>
              <a:ahLst/>
              <a:cxnLst/>
              <a:rect l="l" t="t" r="r" b="b"/>
              <a:pathLst>
                <a:path w="2109470" h="7620">
                  <a:moveTo>
                    <a:pt x="2109470" y="0"/>
                  </a:moveTo>
                  <a:lnTo>
                    <a:pt x="0" y="0"/>
                  </a:lnTo>
                  <a:lnTo>
                    <a:pt x="0" y="7619"/>
                  </a:lnTo>
                  <a:lnTo>
                    <a:pt x="2109470" y="7619"/>
                  </a:lnTo>
                  <a:lnTo>
                    <a:pt x="2109470" y="0"/>
                  </a:lnTo>
                  <a:close/>
                </a:path>
              </a:pathLst>
            </a:custGeom>
            <a:solidFill>
              <a:srgbClr val="E06868"/>
            </a:solidFill>
          </p:spPr>
          <p:txBody>
            <a:bodyPr wrap="square" lIns="0" tIns="0" rIns="0" bIns="0" rtlCol="0"/>
            <a:lstStyle/>
            <a:p>
              <a:endParaRPr sz="1350" dirty="0"/>
            </a:p>
          </p:txBody>
        </p:sp>
        <p:sp>
          <p:nvSpPr>
            <p:cNvPr id="676" name="object 676"/>
            <p:cNvSpPr/>
            <p:nvPr/>
          </p:nvSpPr>
          <p:spPr>
            <a:xfrm>
              <a:off x="6567169" y="3963669"/>
              <a:ext cx="2109470" cy="7620"/>
            </a:xfrm>
            <a:custGeom>
              <a:avLst/>
              <a:gdLst/>
              <a:ahLst/>
              <a:cxnLst/>
              <a:rect l="l" t="t" r="r" b="b"/>
              <a:pathLst>
                <a:path w="2109470" h="7620">
                  <a:moveTo>
                    <a:pt x="2109470" y="0"/>
                  </a:moveTo>
                  <a:lnTo>
                    <a:pt x="0" y="0"/>
                  </a:lnTo>
                  <a:lnTo>
                    <a:pt x="0" y="7619"/>
                  </a:lnTo>
                  <a:lnTo>
                    <a:pt x="2109470" y="7619"/>
                  </a:lnTo>
                  <a:lnTo>
                    <a:pt x="2109470" y="0"/>
                  </a:lnTo>
                  <a:close/>
                </a:path>
              </a:pathLst>
            </a:custGeom>
            <a:solidFill>
              <a:srgbClr val="E06666"/>
            </a:solidFill>
          </p:spPr>
          <p:txBody>
            <a:bodyPr wrap="square" lIns="0" tIns="0" rIns="0" bIns="0" rtlCol="0"/>
            <a:lstStyle/>
            <a:p>
              <a:endParaRPr sz="1350" dirty="0"/>
            </a:p>
          </p:txBody>
        </p:sp>
        <p:sp>
          <p:nvSpPr>
            <p:cNvPr id="677" name="object 677"/>
            <p:cNvSpPr/>
            <p:nvPr/>
          </p:nvSpPr>
          <p:spPr>
            <a:xfrm>
              <a:off x="6567169" y="3970019"/>
              <a:ext cx="2109470" cy="8890"/>
            </a:xfrm>
            <a:custGeom>
              <a:avLst/>
              <a:gdLst/>
              <a:ahLst/>
              <a:cxnLst/>
              <a:rect l="l" t="t" r="r" b="b"/>
              <a:pathLst>
                <a:path w="2109470" h="8889">
                  <a:moveTo>
                    <a:pt x="2109470" y="0"/>
                  </a:moveTo>
                  <a:lnTo>
                    <a:pt x="0" y="0"/>
                  </a:lnTo>
                  <a:lnTo>
                    <a:pt x="0" y="8889"/>
                  </a:lnTo>
                  <a:lnTo>
                    <a:pt x="2109470" y="8889"/>
                  </a:lnTo>
                  <a:lnTo>
                    <a:pt x="2109470" y="0"/>
                  </a:lnTo>
                  <a:close/>
                </a:path>
              </a:pathLst>
            </a:custGeom>
            <a:solidFill>
              <a:srgbClr val="DF6363"/>
            </a:solidFill>
          </p:spPr>
          <p:txBody>
            <a:bodyPr wrap="square" lIns="0" tIns="0" rIns="0" bIns="0" rtlCol="0"/>
            <a:lstStyle/>
            <a:p>
              <a:endParaRPr sz="1350" dirty="0"/>
            </a:p>
          </p:txBody>
        </p:sp>
        <p:sp>
          <p:nvSpPr>
            <p:cNvPr id="678" name="object 678"/>
            <p:cNvSpPr/>
            <p:nvPr/>
          </p:nvSpPr>
          <p:spPr>
            <a:xfrm>
              <a:off x="6567169" y="3977639"/>
              <a:ext cx="2109470" cy="8890"/>
            </a:xfrm>
            <a:custGeom>
              <a:avLst/>
              <a:gdLst/>
              <a:ahLst/>
              <a:cxnLst/>
              <a:rect l="l" t="t" r="r" b="b"/>
              <a:pathLst>
                <a:path w="2109470" h="8889">
                  <a:moveTo>
                    <a:pt x="2109470" y="0"/>
                  </a:moveTo>
                  <a:lnTo>
                    <a:pt x="0" y="0"/>
                  </a:lnTo>
                  <a:lnTo>
                    <a:pt x="0" y="8890"/>
                  </a:lnTo>
                  <a:lnTo>
                    <a:pt x="2109470" y="8890"/>
                  </a:lnTo>
                  <a:lnTo>
                    <a:pt x="2109470" y="0"/>
                  </a:lnTo>
                  <a:close/>
                </a:path>
              </a:pathLst>
            </a:custGeom>
            <a:solidFill>
              <a:srgbClr val="DF6060"/>
            </a:solidFill>
          </p:spPr>
          <p:txBody>
            <a:bodyPr wrap="square" lIns="0" tIns="0" rIns="0" bIns="0" rtlCol="0"/>
            <a:lstStyle/>
            <a:p>
              <a:endParaRPr sz="1350" dirty="0"/>
            </a:p>
          </p:txBody>
        </p:sp>
        <p:sp>
          <p:nvSpPr>
            <p:cNvPr id="679" name="object 679"/>
            <p:cNvSpPr/>
            <p:nvPr/>
          </p:nvSpPr>
          <p:spPr>
            <a:xfrm>
              <a:off x="6567169" y="3985259"/>
              <a:ext cx="2109470" cy="7620"/>
            </a:xfrm>
            <a:custGeom>
              <a:avLst/>
              <a:gdLst/>
              <a:ahLst/>
              <a:cxnLst/>
              <a:rect l="l" t="t" r="r" b="b"/>
              <a:pathLst>
                <a:path w="2109470" h="7620">
                  <a:moveTo>
                    <a:pt x="2109470" y="0"/>
                  </a:moveTo>
                  <a:lnTo>
                    <a:pt x="0" y="0"/>
                  </a:lnTo>
                  <a:lnTo>
                    <a:pt x="0" y="7619"/>
                  </a:lnTo>
                  <a:lnTo>
                    <a:pt x="2109470" y="7619"/>
                  </a:lnTo>
                  <a:lnTo>
                    <a:pt x="2109470" y="0"/>
                  </a:lnTo>
                  <a:close/>
                </a:path>
              </a:pathLst>
            </a:custGeom>
            <a:solidFill>
              <a:srgbClr val="DE5D5D"/>
            </a:solidFill>
          </p:spPr>
          <p:txBody>
            <a:bodyPr wrap="square" lIns="0" tIns="0" rIns="0" bIns="0" rtlCol="0"/>
            <a:lstStyle/>
            <a:p>
              <a:endParaRPr sz="1350" dirty="0"/>
            </a:p>
          </p:txBody>
        </p:sp>
        <p:sp>
          <p:nvSpPr>
            <p:cNvPr id="680" name="object 680"/>
            <p:cNvSpPr/>
            <p:nvPr/>
          </p:nvSpPr>
          <p:spPr>
            <a:xfrm>
              <a:off x="6567169" y="3992879"/>
              <a:ext cx="2109470" cy="7620"/>
            </a:xfrm>
            <a:custGeom>
              <a:avLst/>
              <a:gdLst/>
              <a:ahLst/>
              <a:cxnLst/>
              <a:rect l="l" t="t" r="r" b="b"/>
              <a:pathLst>
                <a:path w="2109470" h="7620">
                  <a:moveTo>
                    <a:pt x="2109470" y="0"/>
                  </a:moveTo>
                  <a:lnTo>
                    <a:pt x="0" y="0"/>
                  </a:lnTo>
                  <a:lnTo>
                    <a:pt x="0" y="7620"/>
                  </a:lnTo>
                  <a:lnTo>
                    <a:pt x="2109470" y="7620"/>
                  </a:lnTo>
                  <a:lnTo>
                    <a:pt x="2109470" y="0"/>
                  </a:lnTo>
                  <a:close/>
                </a:path>
              </a:pathLst>
            </a:custGeom>
            <a:solidFill>
              <a:srgbClr val="DE5A5A"/>
            </a:solidFill>
          </p:spPr>
          <p:txBody>
            <a:bodyPr wrap="square" lIns="0" tIns="0" rIns="0" bIns="0" rtlCol="0"/>
            <a:lstStyle/>
            <a:p>
              <a:endParaRPr sz="1350" dirty="0"/>
            </a:p>
          </p:txBody>
        </p:sp>
        <p:sp>
          <p:nvSpPr>
            <p:cNvPr id="681" name="object 681"/>
            <p:cNvSpPr/>
            <p:nvPr/>
          </p:nvSpPr>
          <p:spPr>
            <a:xfrm>
              <a:off x="6567169" y="3999229"/>
              <a:ext cx="2109470" cy="8890"/>
            </a:xfrm>
            <a:custGeom>
              <a:avLst/>
              <a:gdLst/>
              <a:ahLst/>
              <a:cxnLst/>
              <a:rect l="l" t="t" r="r" b="b"/>
              <a:pathLst>
                <a:path w="2109470" h="8889">
                  <a:moveTo>
                    <a:pt x="2109470" y="0"/>
                  </a:moveTo>
                  <a:lnTo>
                    <a:pt x="0" y="0"/>
                  </a:lnTo>
                  <a:lnTo>
                    <a:pt x="0" y="8890"/>
                  </a:lnTo>
                  <a:lnTo>
                    <a:pt x="2109470" y="8890"/>
                  </a:lnTo>
                  <a:lnTo>
                    <a:pt x="2109470" y="0"/>
                  </a:lnTo>
                  <a:close/>
                </a:path>
              </a:pathLst>
            </a:custGeom>
            <a:solidFill>
              <a:srgbClr val="DD5757"/>
            </a:solidFill>
          </p:spPr>
          <p:txBody>
            <a:bodyPr wrap="square" lIns="0" tIns="0" rIns="0" bIns="0" rtlCol="0"/>
            <a:lstStyle/>
            <a:p>
              <a:endParaRPr sz="1350" dirty="0"/>
            </a:p>
          </p:txBody>
        </p:sp>
        <p:sp>
          <p:nvSpPr>
            <p:cNvPr id="682" name="object 682"/>
            <p:cNvSpPr/>
            <p:nvPr/>
          </p:nvSpPr>
          <p:spPr>
            <a:xfrm>
              <a:off x="6567169" y="4006849"/>
              <a:ext cx="2109470" cy="7620"/>
            </a:xfrm>
            <a:custGeom>
              <a:avLst/>
              <a:gdLst/>
              <a:ahLst/>
              <a:cxnLst/>
              <a:rect l="l" t="t" r="r" b="b"/>
              <a:pathLst>
                <a:path w="2109470" h="7620">
                  <a:moveTo>
                    <a:pt x="2109470" y="0"/>
                  </a:moveTo>
                  <a:lnTo>
                    <a:pt x="0" y="0"/>
                  </a:lnTo>
                  <a:lnTo>
                    <a:pt x="0" y="7619"/>
                  </a:lnTo>
                  <a:lnTo>
                    <a:pt x="2109470" y="7619"/>
                  </a:lnTo>
                  <a:lnTo>
                    <a:pt x="2109470" y="0"/>
                  </a:lnTo>
                  <a:close/>
                </a:path>
              </a:pathLst>
            </a:custGeom>
            <a:solidFill>
              <a:srgbClr val="DC5454"/>
            </a:solidFill>
          </p:spPr>
          <p:txBody>
            <a:bodyPr wrap="square" lIns="0" tIns="0" rIns="0" bIns="0" rtlCol="0"/>
            <a:lstStyle/>
            <a:p>
              <a:endParaRPr sz="1350" dirty="0"/>
            </a:p>
          </p:txBody>
        </p:sp>
        <p:sp>
          <p:nvSpPr>
            <p:cNvPr id="683" name="object 683"/>
            <p:cNvSpPr/>
            <p:nvPr/>
          </p:nvSpPr>
          <p:spPr>
            <a:xfrm>
              <a:off x="6567169" y="4014469"/>
              <a:ext cx="2109470" cy="7620"/>
            </a:xfrm>
            <a:custGeom>
              <a:avLst/>
              <a:gdLst/>
              <a:ahLst/>
              <a:cxnLst/>
              <a:rect l="l" t="t" r="r" b="b"/>
              <a:pathLst>
                <a:path w="2109470" h="7620">
                  <a:moveTo>
                    <a:pt x="2109470" y="0"/>
                  </a:moveTo>
                  <a:lnTo>
                    <a:pt x="0" y="0"/>
                  </a:lnTo>
                  <a:lnTo>
                    <a:pt x="0" y="7619"/>
                  </a:lnTo>
                  <a:lnTo>
                    <a:pt x="2109470" y="7619"/>
                  </a:lnTo>
                  <a:lnTo>
                    <a:pt x="2109470" y="0"/>
                  </a:lnTo>
                  <a:close/>
                </a:path>
              </a:pathLst>
            </a:custGeom>
            <a:solidFill>
              <a:srgbClr val="DC5252"/>
            </a:solidFill>
          </p:spPr>
          <p:txBody>
            <a:bodyPr wrap="square" lIns="0" tIns="0" rIns="0" bIns="0" rtlCol="0"/>
            <a:lstStyle/>
            <a:p>
              <a:endParaRPr sz="1350" dirty="0"/>
            </a:p>
          </p:txBody>
        </p:sp>
        <p:sp>
          <p:nvSpPr>
            <p:cNvPr id="684" name="object 684"/>
            <p:cNvSpPr/>
            <p:nvPr/>
          </p:nvSpPr>
          <p:spPr>
            <a:xfrm>
              <a:off x="6567169" y="4020819"/>
              <a:ext cx="2109470" cy="8890"/>
            </a:xfrm>
            <a:custGeom>
              <a:avLst/>
              <a:gdLst/>
              <a:ahLst/>
              <a:cxnLst/>
              <a:rect l="l" t="t" r="r" b="b"/>
              <a:pathLst>
                <a:path w="2109470" h="8889">
                  <a:moveTo>
                    <a:pt x="2109470" y="0"/>
                  </a:moveTo>
                  <a:lnTo>
                    <a:pt x="0" y="0"/>
                  </a:lnTo>
                  <a:lnTo>
                    <a:pt x="0" y="8889"/>
                  </a:lnTo>
                  <a:lnTo>
                    <a:pt x="2109470" y="8889"/>
                  </a:lnTo>
                  <a:lnTo>
                    <a:pt x="2109470" y="0"/>
                  </a:lnTo>
                  <a:close/>
                </a:path>
              </a:pathLst>
            </a:custGeom>
            <a:solidFill>
              <a:srgbClr val="DB4F4F"/>
            </a:solidFill>
          </p:spPr>
          <p:txBody>
            <a:bodyPr wrap="square" lIns="0" tIns="0" rIns="0" bIns="0" rtlCol="0"/>
            <a:lstStyle/>
            <a:p>
              <a:endParaRPr sz="1350" dirty="0"/>
            </a:p>
          </p:txBody>
        </p:sp>
        <p:sp>
          <p:nvSpPr>
            <p:cNvPr id="685" name="object 685"/>
            <p:cNvSpPr/>
            <p:nvPr/>
          </p:nvSpPr>
          <p:spPr>
            <a:xfrm>
              <a:off x="6567169" y="4028439"/>
              <a:ext cx="2109470" cy="7620"/>
            </a:xfrm>
            <a:custGeom>
              <a:avLst/>
              <a:gdLst/>
              <a:ahLst/>
              <a:cxnLst/>
              <a:rect l="l" t="t" r="r" b="b"/>
              <a:pathLst>
                <a:path w="2109470" h="7620">
                  <a:moveTo>
                    <a:pt x="2109470" y="0"/>
                  </a:moveTo>
                  <a:lnTo>
                    <a:pt x="0" y="0"/>
                  </a:lnTo>
                  <a:lnTo>
                    <a:pt x="0" y="7620"/>
                  </a:lnTo>
                  <a:lnTo>
                    <a:pt x="2109470" y="7620"/>
                  </a:lnTo>
                  <a:lnTo>
                    <a:pt x="2109470" y="0"/>
                  </a:lnTo>
                  <a:close/>
                </a:path>
              </a:pathLst>
            </a:custGeom>
            <a:solidFill>
              <a:srgbClr val="DB4C4C"/>
            </a:solidFill>
          </p:spPr>
          <p:txBody>
            <a:bodyPr wrap="square" lIns="0" tIns="0" rIns="0" bIns="0" rtlCol="0"/>
            <a:lstStyle/>
            <a:p>
              <a:endParaRPr sz="1350" dirty="0"/>
            </a:p>
          </p:txBody>
        </p:sp>
        <p:sp>
          <p:nvSpPr>
            <p:cNvPr id="686" name="object 686"/>
            <p:cNvSpPr/>
            <p:nvPr/>
          </p:nvSpPr>
          <p:spPr>
            <a:xfrm>
              <a:off x="6567169" y="4036059"/>
              <a:ext cx="2109470" cy="7620"/>
            </a:xfrm>
            <a:custGeom>
              <a:avLst/>
              <a:gdLst/>
              <a:ahLst/>
              <a:cxnLst/>
              <a:rect l="l" t="t" r="r" b="b"/>
              <a:pathLst>
                <a:path w="2109470" h="7620">
                  <a:moveTo>
                    <a:pt x="2109470" y="0"/>
                  </a:moveTo>
                  <a:lnTo>
                    <a:pt x="0" y="0"/>
                  </a:lnTo>
                  <a:lnTo>
                    <a:pt x="0" y="7619"/>
                  </a:lnTo>
                  <a:lnTo>
                    <a:pt x="2109470" y="7619"/>
                  </a:lnTo>
                  <a:lnTo>
                    <a:pt x="2109470" y="0"/>
                  </a:lnTo>
                  <a:close/>
                </a:path>
              </a:pathLst>
            </a:custGeom>
            <a:solidFill>
              <a:srgbClr val="DA4949"/>
            </a:solidFill>
          </p:spPr>
          <p:txBody>
            <a:bodyPr wrap="square" lIns="0" tIns="0" rIns="0" bIns="0" rtlCol="0"/>
            <a:lstStyle/>
            <a:p>
              <a:endParaRPr sz="1350" dirty="0"/>
            </a:p>
          </p:txBody>
        </p:sp>
        <p:sp>
          <p:nvSpPr>
            <p:cNvPr id="687" name="object 687"/>
            <p:cNvSpPr/>
            <p:nvPr/>
          </p:nvSpPr>
          <p:spPr>
            <a:xfrm>
              <a:off x="6567169" y="4043679"/>
              <a:ext cx="2109470" cy="7620"/>
            </a:xfrm>
            <a:custGeom>
              <a:avLst/>
              <a:gdLst/>
              <a:ahLst/>
              <a:cxnLst/>
              <a:rect l="l" t="t" r="r" b="b"/>
              <a:pathLst>
                <a:path w="2109470" h="7620">
                  <a:moveTo>
                    <a:pt x="2109470" y="0"/>
                  </a:moveTo>
                  <a:lnTo>
                    <a:pt x="0" y="0"/>
                  </a:lnTo>
                  <a:lnTo>
                    <a:pt x="0" y="7620"/>
                  </a:lnTo>
                  <a:lnTo>
                    <a:pt x="2109470" y="7620"/>
                  </a:lnTo>
                  <a:lnTo>
                    <a:pt x="2109470" y="0"/>
                  </a:lnTo>
                  <a:close/>
                </a:path>
              </a:pathLst>
            </a:custGeom>
            <a:solidFill>
              <a:srgbClr val="DA4646"/>
            </a:solidFill>
          </p:spPr>
          <p:txBody>
            <a:bodyPr wrap="square" lIns="0" tIns="0" rIns="0" bIns="0" rtlCol="0"/>
            <a:lstStyle/>
            <a:p>
              <a:endParaRPr sz="1350" dirty="0"/>
            </a:p>
          </p:txBody>
        </p:sp>
        <p:sp>
          <p:nvSpPr>
            <p:cNvPr id="688" name="object 688"/>
            <p:cNvSpPr/>
            <p:nvPr/>
          </p:nvSpPr>
          <p:spPr>
            <a:xfrm>
              <a:off x="6567169" y="4050029"/>
              <a:ext cx="2109470" cy="7620"/>
            </a:xfrm>
            <a:custGeom>
              <a:avLst/>
              <a:gdLst/>
              <a:ahLst/>
              <a:cxnLst/>
              <a:rect l="l" t="t" r="r" b="b"/>
              <a:pathLst>
                <a:path w="2109470" h="7620">
                  <a:moveTo>
                    <a:pt x="2109470" y="0"/>
                  </a:moveTo>
                  <a:lnTo>
                    <a:pt x="0" y="0"/>
                  </a:lnTo>
                  <a:lnTo>
                    <a:pt x="0" y="7620"/>
                  </a:lnTo>
                  <a:lnTo>
                    <a:pt x="2109470" y="7620"/>
                  </a:lnTo>
                  <a:lnTo>
                    <a:pt x="2109470" y="0"/>
                  </a:lnTo>
                  <a:close/>
                </a:path>
              </a:pathLst>
            </a:custGeom>
            <a:solidFill>
              <a:srgbClr val="D94343"/>
            </a:solidFill>
          </p:spPr>
          <p:txBody>
            <a:bodyPr wrap="square" lIns="0" tIns="0" rIns="0" bIns="0" rtlCol="0"/>
            <a:lstStyle/>
            <a:p>
              <a:endParaRPr sz="1350" dirty="0"/>
            </a:p>
          </p:txBody>
        </p:sp>
        <p:sp>
          <p:nvSpPr>
            <p:cNvPr id="689" name="object 689"/>
            <p:cNvSpPr/>
            <p:nvPr/>
          </p:nvSpPr>
          <p:spPr>
            <a:xfrm>
              <a:off x="6567169" y="4057649"/>
              <a:ext cx="2109470" cy="7620"/>
            </a:xfrm>
            <a:custGeom>
              <a:avLst/>
              <a:gdLst/>
              <a:ahLst/>
              <a:cxnLst/>
              <a:rect l="l" t="t" r="r" b="b"/>
              <a:pathLst>
                <a:path w="2109470" h="7620">
                  <a:moveTo>
                    <a:pt x="2109470" y="0"/>
                  </a:moveTo>
                  <a:lnTo>
                    <a:pt x="0" y="0"/>
                  </a:lnTo>
                  <a:lnTo>
                    <a:pt x="0" y="7619"/>
                  </a:lnTo>
                  <a:lnTo>
                    <a:pt x="2109470" y="7619"/>
                  </a:lnTo>
                  <a:lnTo>
                    <a:pt x="2109470" y="0"/>
                  </a:lnTo>
                  <a:close/>
                </a:path>
              </a:pathLst>
            </a:custGeom>
            <a:solidFill>
              <a:srgbClr val="D94141"/>
            </a:solidFill>
          </p:spPr>
          <p:txBody>
            <a:bodyPr wrap="square" lIns="0" tIns="0" rIns="0" bIns="0" rtlCol="0"/>
            <a:lstStyle/>
            <a:p>
              <a:endParaRPr sz="1350" dirty="0"/>
            </a:p>
          </p:txBody>
        </p:sp>
        <p:sp>
          <p:nvSpPr>
            <p:cNvPr id="690" name="object 690"/>
            <p:cNvSpPr/>
            <p:nvPr/>
          </p:nvSpPr>
          <p:spPr>
            <a:xfrm>
              <a:off x="6567169" y="4065269"/>
              <a:ext cx="2109470" cy="7620"/>
            </a:xfrm>
            <a:custGeom>
              <a:avLst/>
              <a:gdLst/>
              <a:ahLst/>
              <a:cxnLst/>
              <a:rect l="l" t="t" r="r" b="b"/>
              <a:pathLst>
                <a:path w="2109470" h="7620">
                  <a:moveTo>
                    <a:pt x="2109470" y="0"/>
                  </a:moveTo>
                  <a:lnTo>
                    <a:pt x="0" y="0"/>
                  </a:lnTo>
                  <a:lnTo>
                    <a:pt x="0" y="7619"/>
                  </a:lnTo>
                  <a:lnTo>
                    <a:pt x="2109470" y="7619"/>
                  </a:lnTo>
                  <a:lnTo>
                    <a:pt x="2109470" y="0"/>
                  </a:lnTo>
                  <a:close/>
                </a:path>
              </a:pathLst>
            </a:custGeom>
            <a:solidFill>
              <a:srgbClr val="D83E3E"/>
            </a:solidFill>
          </p:spPr>
          <p:txBody>
            <a:bodyPr wrap="square" lIns="0" tIns="0" rIns="0" bIns="0" rtlCol="0"/>
            <a:lstStyle/>
            <a:p>
              <a:endParaRPr sz="1350" dirty="0"/>
            </a:p>
          </p:txBody>
        </p:sp>
        <p:sp>
          <p:nvSpPr>
            <p:cNvPr id="691" name="object 691"/>
            <p:cNvSpPr/>
            <p:nvPr/>
          </p:nvSpPr>
          <p:spPr>
            <a:xfrm>
              <a:off x="6567169" y="4071619"/>
              <a:ext cx="2109470" cy="8890"/>
            </a:xfrm>
            <a:custGeom>
              <a:avLst/>
              <a:gdLst/>
              <a:ahLst/>
              <a:cxnLst/>
              <a:rect l="l" t="t" r="r" b="b"/>
              <a:pathLst>
                <a:path w="2109470" h="8889">
                  <a:moveTo>
                    <a:pt x="2109470" y="0"/>
                  </a:moveTo>
                  <a:lnTo>
                    <a:pt x="0" y="0"/>
                  </a:lnTo>
                  <a:lnTo>
                    <a:pt x="0" y="8889"/>
                  </a:lnTo>
                  <a:lnTo>
                    <a:pt x="2109470" y="8889"/>
                  </a:lnTo>
                  <a:lnTo>
                    <a:pt x="2109470" y="0"/>
                  </a:lnTo>
                  <a:close/>
                </a:path>
              </a:pathLst>
            </a:custGeom>
            <a:solidFill>
              <a:srgbClr val="D73B3B"/>
            </a:solidFill>
          </p:spPr>
          <p:txBody>
            <a:bodyPr wrap="square" lIns="0" tIns="0" rIns="0" bIns="0" rtlCol="0"/>
            <a:lstStyle/>
            <a:p>
              <a:endParaRPr sz="1350" dirty="0"/>
            </a:p>
          </p:txBody>
        </p:sp>
        <p:sp>
          <p:nvSpPr>
            <p:cNvPr id="692" name="object 692"/>
            <p:cNvSpPr/>
            <p:nvPr/>
          </p:nvSpPr>
          <p:spPr>
            <a:xfrm>
              <a:off x="6567169" y="4079239"/>
              <a:ext cx="2109470" cy="7620"/>
            </a:xfrm>
            <a:custGeom>
              <a:avLst/>
              <a:gdLst/>
              <a:ahLst/>
              <a:cxnLst/>
              <a:rect l="l" t="t" r="r" b="b"/>
              <a:pathLst>
                <a:path w="2109470" h="7620">
                  <a:moveTo>
                    <a:pt x="2109470" y="0"/>
                  </a:moveTo>
                  <a:lnTo>
                    <a:pt x="0" y="0"/>
                  </a:lnTo>
                  <a:lnTo>
                    <a:pt x="0" y="7620"/>
                  </a:lnTo>
                  <a:lnTo>
                    <a:pt x="2109470" y="7620"/>
                  </a:lnTo>
                  <a:lnTo>
                    <a:pt x="2109470" y="0"/>
                  </a:lnTo>
                  <a:close/>
                </a:path>
              </a:pathLst>
            </a:custGeom>
            <a:solidFill>
              <a:srgbClr val="D73838"/>
            </a:solidFill>
          </p:spPr>
          <p:txBody>
            <a:bodyPr wrap="square" lIns="0" tIns="0" rIns="0" bIns="0" rtlCol="0"/>
            <a:lstStyle/>
            <a:p>
              <a:endParaRPr sz="1350" dirty="0"/>
            </a:p>
          </p:txBody>
        </p:sp>
        <p:sp>
          <p:nvSpPr>
            <p:cNvPr id="693" name="object 693"/>
            <p:cNvSpPr/>
            <p:nvPr/>
          </p:nvSpPr>
          <p:spPr>
            <a:xfrm>
              <a:off x="6567169" y="4086859"/>
              <a:ext cx="2109470" cy="7620"/>
            </a:xfrm>
            <a:custGeom>
              <a:avLst/>
              <a:gdLst/>
              <a:ahLst/>
              <a:cxnLst/>
              <a:rect l="l" t="t" r="r" b="b"/>
              <a:pathLst>
                <a:path w="2109470" h="7620">
                  <a:moveTo>
                    <a:pt x="2109470" y="0"/>
                  </a:moveTo>
                  <a:lnTo>
                    <a:pt x="0" y="0"/>
                  </a:lnTo>
                  <a:lnTo>
                    <a:pt x="0" y="7619"/>
                  </a:lnTo>
                  <a:lnTo>
                    <a:pt x="2109470" y="7619"/>
                  </a:lnTo>
                  <a:lnTo>
                    <a:pt x="2109470" y="0"/>
                  </a:lnTo>
                  <a:close/>
                </a:path>
              </a:pathLst>
            </a:custGeom>
            <a:solidFill>
              <a:srgbClr val="D63535"/>
            </a:solidFill>
          </p:spPr>
          <p:txBody>
            <a:bodyPr wrap="square" lIns="0" tIns="0" rIns="0" bIns="0" rtlCol="0"/>
            <a:lstStyle/>
            <a:p>
              <a:endParaRPr sz="1350" dirty="0"/>
            </a:p>
          </p:txBody>
        </p:sp>
        <p:sp>
          <p:nvSpPr>
            <p:cNvPr id="694" name="object 694"/>
            <p:cNvSpPr/>
            <p:nvPr/>
          </p:nvSpPr>
          <p:spPr>
            <a:xfrm>
              <a:off x="6567169" y="4093209"/>
              <a:ext cx="2109470" cy="8890"/>
            </a:xfrm>
            <a:custGeom>
              <a:avLst/>
              <a:gdLst/>
              <a:ahLst/>
              <a:cxnLst/>
              <a:rect l="l" t="t" r="r" b="b"/>
              <a:pathLst>
                <a:path w="2109470" h="8889">
                  <a:moveTo>
                    <a:pt x="2109470" y="0"/>
                  </a:moveTo>
                  <a:lnTo>
                    <a:pt x="0" y="0"/>
                  </a:lnTo>
                  <a:lnTo>
                    <a:pt x="0" y="8889"/>
                  </a:lnTo>
                  <a:lnTo>
                    <a:pt x="2109470" y="8889"/>
                  </a:lnTo>
                  <a:lnTo>
                    <a:pt x="2109470" y="0"/>
                  </a:lnTo>
                  <a:close/>
                </a:path>
              </a:pathLst>
            </a:custGeom>
            <a:solidFill>
              <a:srgbClr val="D63333"/>
            </a:solidFill>
          </p:spPr>
          <p:txBody>
            <a:bodyPr wrap="square" lIns="0" tIns="0" rIns="0" bIns="0" rtlCol="0"/>
            <a:lstStyle/>
            <a:p>
              <a:endParaRPr sz="1350" dirty="0"/>
            </a:p>
          </p:txBody>
        </p:sp>
        <p:sp>
          <p:nvSpPr>
            <p:cNvPr id="695" name="object 695"/>
            <p:cNvSpPr/>
            <p:nvPr/>
          </p:nvSpPr>
          <p:spPr>
            <a:xfrm>
              <a:off x="6567169" y="4100829"/>
              <a:ext cx="2109470" cy="7620"/>
            </a:xfrm>
            <a:custGeom>
              <a:avLst/>
              <a:gdLst/>
              <a:ahLst/>
              <a:cxnLst/>
              <a:rect l="l" t="t" r="r" b="b"/>
              <a:pathLst>
                <a:path w="2109470" h="7620">
                  <a:moveTo>
                    <a:pt x="2109470" y="0"/>
                  </a:moveTo>
                  <a:lnTo>
                    <a:pt x="0" y="0"/>
                  </a:lnTo>
                  <a:lnTo>
                    <a:pt x="0" y="7620"/>
                  </a:lnTo>
                  <a:lnTo>
                    <a:pt x="2109470" y="7620"/>
                  </a:lnTo>
                  <a:lnTo>
                    <a:pt x="2109470" y="0"/>
                  </a:lnTo>
                  <a:close/>
                </a:path>
              </a:pathLst>
            </a:custGeom>
            <a:solidFill>
              <a:srgbClr val="D53030"/>
            </a:solidFill>
          </p:spPr>
          <p:txBody>
            <a:bodyPr wrap="square" lIns="0" tIns="0" rIns="0" bIns="0" rtlCol="0"/>
            <a:lstStyle/>
            <a:p>
              <a:endParaRPr sz="1350" dirty="0"/>
            </a:p>
          </p:txBody>
        </p:sp>
        <p:sp>
          <p:nvSpPr>
            <p:cNvPr id="696" name="object 696"/>
            <p:cNvSpPr/>
            <p:nvPr/>
          </p:nvSpPr>
          <p:spPr>
            <a:xfrm>
              <a:off x="6567169" y="4108449"/>
              <a:ext cx="2109470" cy="7620"/>
            </a:xfrm>
            <a:custGeom>
              <a:avLst/>
              <a:gdLst/>
              <a:ahLst/>
              <a:cxnLst/>
              <a:rect l="l" t="t" r="r" b="b"/>
              <a:pathLst>
                <a:path w="2109470" h="7620">
                  <a:moveTo>
                    <a:pt x="2109470" y="0"/>
                  </a:moveTo>
                  <a:lnTo>
                    <a:pt x="0" y="0"/>
                  </a:lnTo>
                  <a:lnTo>
                    <a:pt x="0" y="7619"/>
                  </a:lnTo>
                  <a:lnTo>
                    <a:pt x="2109470" y="7619"/>
                  </a:lnTo>
                  <a:lnTo>
                    <a:pt x="2109470" y="0"/>
                  </a:lnTo>
                  <a:close/>
                </a:path>
              </a:pathLst>
            </a:custGeom>
            <a:solidFill>
              <a:srgbClr val="D52D2D"/>
            </a:solidFill>
          </p:spPr>
          <p:txBody>
            <a:bodyPr wrap="square" lIns="0" tIns="0" rIns="0" bIns="0" rtlCol="0"/>
            <a:lstStyle/>
            <a:p>
              <a:endParaRPr sz="1350" dirty="0"/>
            </a:p>
          </p:txBody>
        </p:sp>
        <p:sp>
          <p:nvSpPr>
            <p:cNvPr id="697" name="object 697"/>
            <p:cNvSpPr/>
            <p:nvPr/>
          </p:nvSpPr>
          <p:spPr>
            <a:xfrm>
              <a:off x="6567169" y="4116069"/>
              <a:ext cx="2109470" cy="7620"/>
            </a:xfrm>
            <a:custGeom>
              <a:avLst/>
              <a:gdLst/>
              <a:ahLst/>
              <a:cxnLst/>
              <a:rect l="l" t="t" r="r" b="b"/>
              <a:pathLst>
                <a:path w="2109470" h="7620">
                  <a:moveTo>
                    <a:pt x="2109470" y="0"/>
                  </a:moveTo>
                  <a:lnTo>
                    <a:pt x="0" y="0"/>
                  </a:lnTo>
                  <a:lnTo>
                    <a:pt x="0" y="7619"/>
                  </a:lnTo>
                  <a:lnTo>
                    <a:pt x="2109470" y="7619"/>
                  </a:lnTo>
                  <a:lnTo>
                    <a:pt x="2109470" y="0"/>
                  </a:lnTo>
                  <a:close/>
                </a:path>
              </a:pathLst>
            </a:custGeom>
            <a:solidFill>
              <a:srgbClr val="D42A2A"/>
            </a:solidFill>
          </p:spPr>
          <p:txBody>
            <a:bodyPr wrap="square" lIns="0" tIns="0" rIns="0" bIns="0" rtlCol="0"/>
            <a:lstStyle/>
            <a:p>
              <a:endParaRPr sz="1350" dirty="0"/>
            </a:p>
          </p:txBody>
        </p:sp>
        <p:sp>
          <p:nvSpPr>
            <p:cNvPr id="698" name="object 698"/>
            <p:cNvSpPr/>
            <p:nvPr/>
          </p:nvSpPr>
          <p:spPr>
            <a:xfrm>
              <a:off x="6567169" y="4122419"/>
              <a:ext cx="2109470" cy="7620"/>
            </a:xfrm>
            <a:custGeom>
              <a:avLst/>
              <a:gdLst/>
              <a:ahLst/>
              <a:cxnLst/>
              <a:rect l="l" t="t" r="r" b="b"/>
              <a:pathLst>
                <a:path w="2109470" h="7620">
                  <a:moveTo>
                    <a:pt x="2109470" y="0"/>
                  </a:moveTo>
                  <a:lnTo>
                    <a:pt x="0" y="0"/>
                  </a:lnTo>
                  <a:lnTo>
                    <a:pt x="0" y="7619"/>
                  </a:lnTo>
                  <a:lnTo>
                    <a:pt x="2109470" y="7619"/>
                  </a:lnTo>
                  <a:lnTo>
                    <a:pt x="2109470" y="0"/>
                  </a:lnTo>
                  <a:close/>
                </a:path>
              </a:pathLst>
            </a:custGeom>
            <a:solidFill>
              <a:srgbClr val="D32727"/>
            </a:solidFill>
          </p:spPr>
          <p:txBody>
            <a:bodyPr wrap="square" lIns="0" tIns="0" rIns="0" bIns="0" rtlCol="0"/>
            <a:lstStyle/>
            <a:p>
              <a:endParaRPr sz="1350" dirty="0"/>
            </a:p>
          </p:txBody>
        </p:sp>
        <p:sp>
          <p:nvSpPr>
            <p:cNvPr id="699" name="object 699"/>
            <p:cNvSpPr/>
            <p:nvPr/>
          </p:nvSpPr>
          <p:spPr>
            <a:xfrm>
              <a:off x="6567169" y="4130039"/>
              <a:ext cx="2109470" cy="7620"/>
            </a:xfrm>
            <a:custGeom>
              <a:avLst/>
              <a:gdLst/>
              <a:ahLst/>
              <a:cxnLst/>
              <a:rect l="l" t="t" r="r" b="b"/>
              <a:pathLst>
                <a:path w="2109470" h="7620">
                  <a:moveTo>
                    <a:pt x="2109470" y="0"/>
                  </a:moveTo>
                  <a:lnTo>
                    <a:pt x="0" y="0"/>
                  </a:lnTo>
                  <a:lnTo>
                    <a:pt x="0" y="7620"/>
                  </a:lnTo>
                  <a:lnTo>
                    <a:pt x="2109470" y="7620"/>
                  </a:lnTo>
                  <a:lnTo>
                    <a:pt x="2109470" y="0"/>
                  </a:lnTo>
                  <a:close/>
                </a:path>
              </a:pathLst>
            </a:custGeom>
            <a:solidFill>
              <a:srgbClr val="D32424"/>
            </a:solidFill>
          </p:spPr>
          <p:txBody>
            <a:bodyPr wrap="square" lIns="0" tIns="0" rIns="0" bIns="0" rtlCol="0"/>
            <a:lstStyle/>
            <a:p>
              <a:endParaRPr sz="1350" dirty="0"/>
            </a:p>
          </p:txBody>
        </p:sp>
        <p:sp>
          <p:nvSpPr>
            <p:cNvPr id="700" name="object 700"/>
            <p:cNvSpPr/>
            <p:nvPr/>
          </p:nvSpPr>
          <p:spPr>
            <a:xfrm>
              <a:off x="6567169" y="4137659"/>
              <a:ext cx="2109470" cy="7620"/>
            </a:xfrm>
            <a:custGeom>
              <a:avLst/>
              <a:gdLst/>
              <a:ahLst/>
              <a:cxnLst/>
              <a:rect l="l" t="t" r="r" b="b"/>
              <a:pathLst>
                <a:path w="2109470" h="7620">
                  <a:moveTo>
                    <a:pt x="2109470" y="0"/>
                  </a:moveTo>
                  <a:lnTo>
                    <a:pt x="0" y="0"/>
                  </a:lnTo>
                  <a:lnTo>
                    <a:pt x="0" y="7619"/>
                  </a:lnTo>
                  <a:lnTo>
                    <a:pt x="2109470" y="7619"/>
                  </a:lnTo>
                  <a:lnTo>
                    <a:pt x="2109470" y="0"/>
                  </a:lnTo>
                  <a:close/>
                </a:path>
              </a:pathLst>
            </a:custGeom>
            <a:solidFill>
              <a:srgbClr val="D22121"/>
            </a:solidFill>
          </p:spPr>
          <p:txBody>
            <a:bodyPr wrap="square" lIns="0" tIns="0" rIns="0" bIns="0" rtlCol="0"/>
            <a:lstStyle/>
            <a:p>
              <a:endParaRPr sz="1350" dirty="0"/>
            </a:p>
          </p:txBody>
        </p:sp>
        <p:sp>
          <p:nvSpPr>
            <p:cNvPr id="701" name="object 701"/>
            <p:cNvSpPr/>
            <p:nvPr/>
          </p:nvSpPr>
          <p:spPr>
            <a:xfrm>
              <a:off x="6567169" y="4144009"/>
              <a:ext cx="2109470" cy="7620"/>
            </a:xfrm>
            <a:custGeom>
              <a:avLst/>
              <a:gdLst/>
              <a:ahLst/>
              <a:cxnLst/>
              <a:rect l="l" t="t" r="r" b="b"/>
              <a:pathLst>
                <a:path w="2109470" h="7620">
                  <a:moveTo>
                    <a:pt x="2109470" y="0"/>
                  </a:moveTo>
                  <a:lnTo>
                    <a:pt x="0" y="0"/>
                  </a:lnTo>
                  <a:lnTo>
                    <a:pt x="0" y="7619"/>
                  </a:lnTo>
                  <a:lnTo>
                    <a:pt x="2109470" y="7619"/>
                  </a:lnTo>
                  <a:lnTo>
                    <a:pt x="2109470" y="0"/>
                  </a:lnTo>
                  <a:close/>
                </a:path>
              </a:pathLst>
            </a:custGeom>
            <a:solidFill>
              <a:srgbClr val="D21F1F"/>
            </a:solidFill>
          </p:spPr>
          <p:txBody>
            <a:bodyPr wrap="square" lIns="0" tIns="0" rIns="0" bIns="0" rtlCol="0"/>
            <a:lstStyle/>
            <a:p>
              <a:endParaRPr sz="1350" dirty="0"/>
            </a:p>
          </p:txBody>
        </p:sp>
        <p:sp>
          <p:nvSpPr>
            <p:cNvPr id="702" name="object 702"/>
            <p:cNvSpPr/>
            <p:nvPr/>
          </p:nvSpPr>
          <p:spPr>
            <a:xfrm>
              <a:off x="6567169" y="4151629"/>
              <a:ext cx="2109470" cy="7620"/>
            </a:xfrm>
            <a:custGeom>
              <a:avLst/>
              <a:gdLst/>
              <a:ahLst/>
              <a:cxnLst/>
              <a:rect l="l" t="t" r="r" b="b"/>
              <a:pathLst>
                <a:path w="2109470" h="7620">
                  <a:moveTo>
                    <a:pt x="2109470" y="0"/>
                  </a:moveTo>
                  <a:lnTo>
                    <a:pt x="0" y="0"/>
                  </a:lnTo>
                  <a:lnTo>
                    <a:pt x="0" y="7620"/>
                  </a:lnTo>
                  <a:lnTo>
                    <a:pt x="2109470" y="7620"/>
                  </a:lnTo>
                  <a:lnTo>
                    <a:pt x="2109470" y="0"/>
                  </a:lnTo>
                  <a:close/>
                </a:path>
              </a:pathLst>
            </a:custGeom>
            <a:solidFill>
              <a:srgbClr val="D11C1C"/>
            </a:solidFill>
          </p:spPr>
          <p:txBody>
            <a:bodyPr wrap="square" lIns="0" tIns="0" rIns="0" bIns="0" rtlCol="0"/>
            <a:lstStyle/>
            <a:p>
              <a:endParaRPr sz="1350" dirty="0"/>
            </a:p>
          </p:txBody>
        </p:sp>
        <p:sp>
          <p:nvSpPr>
            <p:cNvPr id="703" name="object 703"/>
            <p:cNvSpPr/>
            <p:nvPr/>
          </p:nvSpPr>
          <p:spPr>
            <a:xfrm>
              <a:off x="6567169" y="4159249"/>
              <a:ext cx="2109470" cy="7620"/>
            </a:xfrm>
            <a:custGeom>
              <a:avLst/>
              <a:gdLst/>
              <a:ahLst/>
              <a:cxnLst/>
              <a:rect l="l" t="t" r="r" b="b"/>
              <a:pathLst>
                <a:path w="2109470" h="7620">
                  <a:moveTo>
                    <a:pt x="2109470" y="0"/>
                  </a:moveTo>
                  <a:lnTo>
                    <a:pt x="0" y="0"/>
                  </a:lnTo>
                  <a:lnTo>
                    <a:pt x="0" y="7619"/>
                  </a:lnTo>
                  <a:lnTo>
                    <a:pt x="2109470" y="7619"/>
                  </a:lnTo>
                  <a:lnTo>
                    <a:pt x="2109470" y="0"/>
                  </a:lnTo>
                  <a:close/>
                </a:path>
              </a:pathLst>
            </a:custGeom>
            <a:solidFill>
              <a:srgbClr val="D11919"/>
            </a:solidFill>
          </p:spPr>
          <p:txBody>
            <a:bodyPr wrap="square" lIns="0" tIns="0" rIns="0" bIns="0" rtlCol="0"/>
            <a:lstStyle/>
            <a:p>
              <a:endParaRPr sz="1350" dirty="0"/>
            </a:p>
          </p:txBody>
        </p:sp>
        <p:sp>
          <p:nvSpPr>
            <p:cNvPr id="704" name="object 704"/>
            <p:cNvSpPr/>
            <p:nvPr/>
          </p:nvSpPr>
          <p:spPr>
            <a:xfrm>
              <a:off x="6567169" y="4166869"/>
              <a:ext cx="2109470" cy="7620"/>
            </a:xfrm>
            <a:custGeom>
              <a:avLst/>
              <a:gdLst/>
              <a:ahLst/>
              <a:cxnLst/>
              <a:rect l="l" t="t" r="r" b="b"/>
              <a:pathLst>
                <a:path w="2109470" h="7620">
                  <a:moveTo>
                    <a:pt x="2109470" y="0"/>
                  </a:moveTo>
                  <a:lnTo>
                    <a:pt x="0" y="0"/>
                  </a:lnTo>
                  <a:lnTo>
                    <a:pt x="0" y="7619"/>
                  </a:lnTo>
                  <a:lnTo>
                    <a:pt x="2109470" y="7619"/>
                  </a:lnTo>
                  <a:lnTo>
                    <a:pt x="2109470" y="0"/>
                  </a:lnTo>
                  <a:close/>
                </a:path>
              </a:pathLst>
            </a:custGeom>
            <a:solidFill>
              <a:srgbClr val="D01616"/>
            </a:solidFill>
          </p:spPr>
          <p:txBody>
            <a:bodyPr wrap="square" lIns="0" tIns="0" rIns="0" bIns="0" rtlCol="0"/>
            <a:lstStyle/>
            <a:p>
              <a:endParaRPr sz="1350" dirty="0"/>
            </a:p>
          </p:txBody>
        </p:sp>
        <p:sp>
          <p:nvSpPr>
            <p:cNvPr id="705" name="object 705"/>
            <p:cNvSpPr/>
            <p:nvPr/>
          </p:nvSpPr>
          <p:spPr>
            <a:xfrm>
              <a:off x="6567169" y="4173219"/>
              <a:ext cx="2109470" cy="7620"/>
            </a:xfrm>
            <a:custGeom>
              <a:avLst/>
              <a:gdLst/>
              <a:ahLst/>
              <a:cxnLst/>
              <a:rect l="l" t="t" r="r" b="b"/>
              <a:pathLst>
                <a:path w="2109470" h="7620">
                  <a:moveTo>
                    <a:pt x="2109470" y="0"/>
                  </a:moveTo>
                  <a:lnTo>
                    <a:pt x="0" y="0"/>
                  </a:lnTo>
                  <a:lnTo>
                    <a:pt x="0" y="7619"/>
                  </a:lnTo>
                  <a:lnTo>
                    <a:pt x="2109470" y="7619"/>
                  </a:lnTo>
                  <a:lnTo>
                    <a:pt x="2109470" y="0"/>
                  </a:lnTo>
                  <a:close/>
                </a:path>
              </a:pathLst>
            </a:custGeom>
            <a:solidFill>
              <a:srgbClr val="CF1313"/>
            </a:solidFill>
          </p:spPr>
          <p:txBody>
            <a:bodyPr wrap="square" lIns="0" tIns="0" rIns="0" bIns="0" rtlCol="0"/>
            <a:lstStyle/>
            <a:p>
              <a:endParaRPr sz="1350" dirty="0"/>
            </a:p>
          </p:txBody>
        </p:sp>
        <p:sp>
          <p:nvSpPr>
            <p:cNvPr id="706" name="object 706"/>
            <p:cNvSpPr/>
            <p:nvPr/>
          </p:nvSpPr>
          <p:spPr>
            <a:xfrm>
              <a:off x="6567169" y="4180839"/>
              <a:ext cx="2109470" cy="7620"/>
            </a:xfrm>
            <a:custGeom>
              <a:avLst/>
              <a:gdLst/>
              <a:ahLst/>
              <a:cxnLst/>
              <a:rect l="l" t="t" r="r" b="b"/>
              <a:pathLst>
                <a:path w="2109470" h="7620">
                  <a:moveTo>
                    <a:pt x="2109470" y="0"/>
                  </a:moveTo>
                  <a:lnTo>
                    <a:pt x="0" y="0"/>
                  </a:lnTo>
                  <a:lnTo>
                    <a:pt x="0" y="7620"/>
                  </a:lnTo>
                  <a:lnTo>
                    <a:pt x="2109470" y="7620"/>
                  </a:lnTo>
                  <a:lnTo>
                    <a:pt x="2109470" y="0"/>
                  </a:lnTo>
                  <a:close/>
                </a:path>
              </a:pathLst>
            </a:custGeom>
            <a:solidFill>
              <a:srgbClr val="CF1010"/>
            </a:solidFill>
          </p:spPr>
          <p:txBody>
            <a:bodyPr wrap="square" lIns="0" tIns="0" rIns="0" bIns="0" rtlCol="0"/>
            <a:lstStyle/>
            <a:p>
              <a:endParaRPr sz="1350" dirty="0"/>
            </a:p>
          </p:txBody>
        </p:sp>
        <p:sp>
          <p:nvSpPr>
            <p:cNvPr id="707" name="object 707"/>
            <p:cNvSpPr/>
            <p:nvPr/>
          </p:nvSpPr>
          <p:spPr>
            <a:xfrm>
              <a:off x="6567169" y="4188459"/>
              <a:ext cx="2109470" cy="7620"/>
            </a:xfrm>
            <a:custGeom>
              <a:avLst/>
              <a:gdLst/>
              <a:ahLst/>
              <a:cxnLst/>
              <a:rect l="l" t="t" r="r" b="b"/>
              <a:pathLst>
                <a:path w="2109470" h="7620">
                  <a:moveTo>
                    <a:pt x="2109470" y="0"/>
                  </a:moveTo>
                  <a:lnTo>
                    <a:pt x="0" y="0"/>
                  </a:lnTo>
                  <a:lnTo>
                    <a:pt x="0" y="7619"/>
                  </a:lnTo>
                  <a:lnTo>
                    <a:pt x="2109470" y="7619"/>
                  </a:lnTo>
                  <a:lnTo>
                    <a:pt x="2109470" y="0"/>
                  </a:lnTo>
                  <a:close/>
                </a:path>
              </a:pathLst>
            </a:custGeom>
            <a:solidFill>
              <a:srgbClr val="CE0E0E"/>
            </a:solidFill>
          </p:spPr>
          <p:txBody>
            <a:bodyPr wrap="square" lIns="0" tIns="0" rIns="0" bIns="0" rtlCol="0"/>
            <a:lstStyle/>
            <a:p>
              <a:endParaRPr sz="1350" dirty="0"/>
            </a:p>
          </p:txBody>
        </p:sp>
        <p:sp>
          <p:nvSpPr>
            <p:cNvPr id="708" name="object 708"/>
            <p:cNvSpPr/>
            <p:nvPr/>
          </p:nvSpPr>
          <p:spPr>
            <a:xfrm>
              <a:off x="6567169" y="4194809"/>
              <a:ext cx="2109470" cy="7620"/>
            </a:xfrm>
            <a:custGeom>
              <a:avLst/>
              <a:gdLst/>
              <a:ahLst/>
              <a:cxnLst/>
              <a:rect l="l" t="t" r="r" b="b"/>
              <a:pathLst>
                <a:path w="2109470" h="7620">
                  <a:moveTo>
                    <a:pt x="2109470" y="0"/>
                  </a:moveTo>
                  <a:lnTo>
                    <a:pt x="0" y="0"/>
                  </a:lnTo>
                  <a:lnTo>
                    <a:pt x="0" y="7619"/>
                  </a:lnTo>
                  <a:lnTo>
                    <a:pt x="2109470" y="7619"/>
                  </a:lnTo>
                  <a:lnTo>
                    <a:pt x="2109470" y="0"/>
                  </a:lnTo>
                  <a:close/>
                </a:path>
              </a:pathLst>
            </a:custGeom>
            <a:solidFill>
              <a:srgbClr val="CE0B0B"/>
            </a:solidFill>
          </p:spPr>
          <p:txBody>
            <a:bodyPr wrap="square" lIns="0" tIns="0" rIns="0" bIns="0" rtlCol="0"/>
            <a:lstStyle/>
            <a:p>
              <a:endParaRPr sz="1350" dirty="0"/>
            </a:p>
          </p:txBody>
        </p:sp>
        <p:sp>
          <p:nvSpPr>
            <p:cNvPr id="709" name="object 709"/>
            <p:cNvSpPr/>
            <p:nvPr/>
          </p:nvSpPr>
          <p:spPr>
            <a:xfrm>
              <a:off x="6567169" y="4202429"/>
              <a:ext cx="2109470" cy="7620"/>
            </a:xfrm>
            <a:custGeom>
              <a:avLst/>
              <a:gdLst/>
              <a:ahLst/>
              <a:cxnLst/>
              <a:rect l="l" t="t" r="r" b="b"/>
              <a:pathLst>
                <a:path w="2109470" h="7620">
                  <a:moveTo>
                    <a:pt x="2109470" y="0"/>
                  </a:moveTo>
                  <a:lnTo>
                    <a:pt x="0" y="0"/>
                  </a:lnTo>
                  <a:lnTo>
                    <a:pt x="0" y="7620"/>
                  </a:lnTo>
                  <a:lnTo>
                    <a:pt x="2109470" y="7620"/>
                  </a:lnTo>
                  <a:lnTo>
                    <a:pt x="2109470" y="0"/>
                  </a:lnTo>
                  <a:close/>
                </a:path>
              </a:pathLst>
            </a:custGeom>
            <a:solidFill>
              <a:srgbClr val="CD0808"/>
            </a:solidFill>
          </p:spPr>
          <p:txBody>
            <a:bodyPr wrap="square" lIns="0" tIns="0" rIns="0" bIns="0" rtlCol="0"/>
            <a:lstStyle/>
            <a:p>
              <a:endParaRPr sz="1350" dirty="0"/>
            </a:p>
          </p:txBody>
        </p:sp>
        <p:sp>
          <p:nvSpPr>
            <p:cNvPr id="710" name="object 710"/>
            <p:cNvSpPr/>
            <p:nvPr/>
          </p:nvSpPr>
          <p:spPr>
            <a:xfrm>
              <a:off x="6567169" y="4210049"/>
              <a:ext cx="2109470" cy="7620"/>
            </a:xfrm>
            <a:custGeom>
              <a:avLst/>
              <a:gdLst/>
              <a:ahLst/>
              <a:cxnLst/>
              <a:rect l="l" t="t" r="r" b="b"/>
              <a:pathLst>
                <a:path w="2109470" h="7620">
                  <a:moveTo>
                    <a:pt x="2109470" y="0"/>
                  </a:moveTo>
                  <a:lnTo>
                    <a:pt x="0" y="0"/>
                  </a:lnTo>
                  <a:lnTo>
                    <a:pt x="0" y="7619"/>
                  </a:lnTo>
                  <a:lnTo>
                    <a:pt x="2109470" y="7619"/>
                  </a:lnTo>
                  <a:lnTo>
                    <a:pt x="2109470" y="0"/>
                  </a:lnTo>
                  <a:close/>
                </a:path>
              </a:pathLst>
            </a:custGeom>
            <a:solidFill>
              <a:srgbClr val="CD0505"/>
            </a:solidFill>
          </p:spPr>
          <p:txBody>
            <a:bodyPr wrap="square" lIns="0" tIns="0" rIns="0" bIns="0" rtlCol="0"/>
            <a:lstStyle/>
            <a:p>
              <a:endParaRPr sz="1350" dirty="0"/>
            </a:p>
          </p:txBody>
        </p:sp>
      </p:grpSp>
      <p:sp>
        <p:nvSpPr>
          <p:cNvPr id="711" name="object 711"/>
          <p:cNvSpPr txBox="1"/>
          <p:nvPr/>
        </p:nvSpPr>
        <p:spPr>
          <a:xfrm>
            <a:off x="9450345" y="3015863"/>
            <a:ext cx="1571148" cy="451086"/>
          </a:xfrm>
          <a:prstGeom prst="rect">
            <a:avLst/>
          </a:prstGeom>
          <a:ln w="9344">
            <a:solidFill>
              <a:srgbClr val="2E2A1F"/>
            </a:solidFill>
          </a:ln>
        </p:spPr>
        <p:txBody>
          <a:bodyPr vert="horz" wrap="square" lIns="0" tIns="35243" rIns="0" bIns="0" rtlCol="0">
            <a:spAutoFit/>
          </a:bodyPr>
          <a:lstStyle/>
          <a:p>
            <a:pPr marL="290513" marR="295275" indent="141923">
              <a:spcBef>
                <a:spcPts val="278"/>
              </a:spcBef>
            </a:pPr>
            <a:r>
              <a:rPr sz="1350" spc="-4" smtClean="0">
                <a:solidFill>
                  <a:srgbClr val="2E2A1F"/>
                </a:solidFill>
                <a:latin typeface="Arial"/>
                <a:cs typeface="Arial"/>
              </a:rPr>
              <a:t>Data </a:t>
            </a:r>
            <a:r>
              <a:rPr sz="1350" spc="-8" smtClean="0">
                <a:solidFill>
                  <a:srgbClr val="2E2A1F"/>
                </a:solidFill>
                <a:latin typeface="Arial"/>
                <a:cs typeface="Arial"/>
              </a:rPr>
              <a:t>tier  </a:t>
            </a:r>
            <a:r>
              <a:rPr sz="1350" spc="-4" smtClean="0">
                <a:solidFill>
                  <a:srgbClr val="2E2A1F"/>
                </a:solidFill>
                <a:latin typeface="Arial"/>
                <a:cs typeface="Arial"/>
              </a:rPr>
              <a:t>data</a:t>
            </a:r>
            <a:r>
              <a:rPr sz="1350" spc="-53" smtClean="0">
                <a:solidFill>
                  <a:srgbClr val="2E2A1F"/>
                </a:solidFill>
                <a:latin typeface="Arial"/>
                <a:cs typeface="Arial"/>
              </a:rPr>
              <a:t> </a:t>
            </a:r>
            <a:r>
              <a:rPr sz="1350" spc="-8" smtClean="0">
                <a:solidFill>
                  <a:srgbClr val="2E2A1F"/>
                </a:solidFill>
                <a:latin typeface="Arial"/>
                <a:cs typeface="Arial"/>
              </a:rPr>
              <a:t>sources</a:t>
            </a:r>
            <a:endParaRPr sz="1350" dirty="0">
              <a:latin typeface="Arial"/>
              <a:cs typeface="Arial"/>
            </a:endParaRPr>
          </a:p>
        </p:txBody>
      </p:sp>
      <p:grpSp>
        <p:nvGrpSpPr>
          <p:cNvPr id="712" name="object 712"/>
          <p:cNvGrpSpPr/>
          <p:nvPr/>
        </p:nvGrpSpPr>
        <p:grpSpPr>
          <a:xfrm>
            <a:off x="9451854" y="3876209"/>
            <a:ext cx="1573054" cy="493871"/>
            <a:chOff x="6582727" y="4719637"/>
            <a:chExt cx="2097405" cy="658495"/>
          </a:xfrm>
        </p:grpSpPr>
        <p:sp>
          <p:nvSpPr>
            <p:cNvPr id="713" name="object 713"/>
            <p:cNvSpPr/>
            <p:nvPr/>
          </p:nvSpPr>
          <p:spPr>
            <a:xfrm>
              <a:off x="6587490" y="4723129"/>
              <a:ext cx="2087880" cy="8890"/>
            </a:xfrm>
            <a:custGeom>
              <a:avLst/>
              <a:gdLst/>
              <a:ahLst/>
              <a:cxnLst/>
              <a:rect l="l" t="t" r="r" b="b"/>
              <a:pathLst>
                <a:path w="2087879" h="8889">
                  <a:moveTo>
                    <a:pt x="2087880" y="0"/>
                  </a:moveTo>
                  <a:lnTo>
                    <a:pt x="0" y="0"/>
                  </a:lnTo>
                  <a:lnTo>
                    <a:pt x="0" y="8890"/>
                  </a:lnTo>
                  <a:lnTo>
                    <a:pt x="2087880" y="8890"/>
                  </a:lnTo>
                  <a:lnTo>
                    <a:pt x="2087880" y="0"/>
                  </a:lnTo>
                  <a:close/>
                </a:path>
              </a:pathLst>
            </a:custGeom>
            <a:solidFill>
              <a:srgbClr val="FFFFFF"/>
            </a:solidFill>
          </p:spPr>
          <p:txBody>
            <a:bodyPr wrap="square" lIns="0" tIns="0" rIns="0" bIns="0" rtlCol="0"/>
            <a:lstStyle/>
            <a:p>
              <a:endParaRPr sz="1350" dirty="0"/>
            </a:p>
          </p:txBody>
        </p:sp>
        <p:sp>
          <p:nvSpPr>
            <p:cNvPr id="714" name="object 714"/>
            <p:cNvSpPr/>
            <p:nvPr/>
          </p:nvSpPr>
          <p:spPr>
            <a:xfrm>
              <a:off x="6587490" y="4730750"/>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FCFC"/>
            </a:solidFill>
          </p:spPr>
          <p:txBody>
            <a:bodyPr wrap="square" lIns="0" tIns="0" rIns="0" bIns="0" rtlCol="0"/>
            <a:lstStyle/>
            <a:p>
              <a:endParaRPr sz="1350" dirty="0"/>
            </a:p>
          </p:txBody>
        </p:sp>
        <p:sp>
          <p:nvSpPr>
            <p:cNvPr id="715" name="object 715"/>
            <p:cNvSpPr/>
            <p:nvPr/>
          </p:nvSpPr>
          <p:spPr>
            <a:xfrm>
              <a:off x="6587490" y="4738370"/>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F9F9"/>
            </a:solidFill>
          </p:spPr>
          <p:txBody>
            <a:bodyPr wrap="square" lIns="0" tIns="0" rIns="0" bIns="0" rtlCol="0"/>
            <a:lstStyle/>
            <a:p>
              <a:endParaRPr sz="1350" dirty="0"/>
            </a:p>
          </p:txBody>
        </p:sp>
        <p:sp>
          <p:nvSpPr>
            <p:cNvPr id="716" name="object 716"/>
            <p:cNvSpPr/>
            <p:nvPr/>
          </p:nvSpPr>
          <p:spPr>
            <a:xfrm>
              <a:off x="6587490" y="4744720"/>
              <a:ext cx="2087880" cy="8890"/>
            </a:xfrm>
            <a:custGeom>
              <a:avLst/>
              <a:gdLst/>
              <a:ahLst/>
              <a:cxnLst/>
              <a:rect l="l" t="t" r="r" b="b"/>
              <a:pathLst>
                <a:path w="2087879" h="8889">
                  <a:moveTo>
                    <a:pt x="2087879" y="0"/>
                  </a:moveTo>
                  <a:lnTo>
                    <a:pt x="0" y="0"/>
                  </a:lnTo>
                  <a:lnTo>
                    <a:pt x="0" y="8889"/>
                  </a:lnTo>
                  <a:lnTo>
                    <a:pt x="2087879" y="8889"/>
                  </a:lnTo>
                  <a:lnTo>
                    <a:pt x="2087879" y="0"/>
                  </a:lnTo>
                  <a:close/>
                </a:path>
              </a:pathLst>
            </a:custGeom>
            <a:solidFill>
              <a:srgbClr val="FFF6F6"/>
            </a:solidFill>
          </p:spPr>
          <p:txBody>
            <a:bodyPr wrap="square" lIns="0" tIns="0" rIns="0" bIns="0" rtlCol="0"/>
            <a:lstStyle/>
            <a:p>
              <a:endParaRPr sz="1350" dirty="0"/>
            </a:p>
          </p:txBody>
        </p:sp>
        <p:sp>
          <p:nvSpPr>
            <p:cNvPr id="717" name="object 717"/>
            <p:cNvSpPr/>
            <p:nvPr/>
          </p:nvSpPr>
          <p:spPr>
            <a:xfrm>
              <a:off x="6587490" y="4752340"/>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F3F3"/>
            </a:solidFill>
          </p:spPr>
          <p:txBody>
            <a:bodyPr wrap="square" lIns="0" tIns="0" rIns="0" bIns="0" rtlCol="0"/>
            <a:lstStyle/>
            <a:p>
              <a:endParaRPr sz="1350" dirty="0"/>
            </a:p>
          </p:txBody>
        </p:sp>
        <p:sp>
          <p:nvSpPr>
            <p:cNvPr id="718" name="object 718"/>
            <p:cNvSpPr/>
            <p:nvPr/>
          </p:nvSpPr>
          <p:spPr>
            <a:xfrm>
              <a:off x="6587490" y="475995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F0F0"/>
            </a:solidFill>
          </p:spPr>
          <p:txBody>
            <a:bodyPr wrap="square" lIns="0" tIns="0" rIns="0" bIns="0" rtlCol="0"/>
            <a:lstStyle/>
            <a:p>
              <a:endParaRPr sz="1350" dirty="0"/>
            </a:p>
          </p:txBody>
        </p:sp>
        <p:sp>
          <p:nvSpPr>
            <p:cNvPr id="719" name="object 719"/>
            <p:cNvSpPr/>
            <p:nvPr/>
          </p:nvSpPr>
          <p:spPr>
            <a:xfrm>
              <a:off x="6587490" y="4766309"/>
              <a:ext cx="2087880" cy="8890"/>
            </a:xfrm>
            <a:custGeom>
              <a:avLst/>
              <a:gdLst/>
              <a:ahLst/>
              <a:cxnLst/>
              <a:rect l="l" t="t" r="r" b="b"/>
              <a:pathLst>
                <a:path w="2087879" h="8889">
                  <a:moveTo>
                    <a:pt x="2087879" y="0"/>
                  </a:moveTo>
                  <a:lnTo>
                    <a:pt x="0" y="0"/>
                  </a:lnTo>
                  <a:lnTo>
                    <a:pt x="0" y="8889"/>
                  </a:lnTo>
                  <a:lnTo>
                    <a:pt x="2087879" y="8889"/>
                  </a:lnTo>
                  <a:lnTo>
                    <a:pt x="2087879" y="0"/>
                  </a:lnTo>
                  <a:close/>
                </a:path>
              </a:pathLst>
            </a:custGeom>
            <a:solidFill>
              <a:srgbClr val="FFEEEE"/>
            </a:solidFill>
          </p:spPr>
          <p:txBody>
            <a:bodyPr wrap="square" lIns="0" tIns="0" rIns="0" bIns="0" rtlCol="0"/>
            <a:lstStyle/>
            <a:p>
              <a:endParaRPr sz="1350" dirty="0"/>
            </a:p>
          </p:txBody>
        </p:sp>
        <p:sp>
          <p:nvSpPr>
            <p:cNvPr id="720" name="object 720"/>
            <p:cNvSpPr/>
            <p:nvPr/>
          </p:nvSpPr>
          <p:spPr>
            <a:xfrm>
              <a:off x="6587490" y="4773930"/>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EBEB"/>
            </a:solidFill>
          </p:spPr>
          <p:txBody>
            <a:bodyPr wrap="square" lIns="0" tIns="0" rIns="0" bIns="0" rtlCol="0"/>
            <a:lstStyle/>
            <a:p>
              <a:endParaRPr sz="1350" dirty="0"/>
            </a:p>
          </p:txBody>
        </p:sp>
        <p:sp>
          <p:nvSpPr>
            <p:cNvPr id="721" name="object 721"/>
            <p:cNvSpPr/>
            <p:nvPr/>
          </p:nvSpPr>
          <p:spPr>
            <a:xfrm>
              <a:off x="6587490" y="4781550"/>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E8E8"/>
            </a:solidFill>
          </p:spPr>
          <p:txBody>
            <a:bodyPr wrap="square" lIns="0" tIns="0" rIns="0" bIns="0" rtlCol="0"/>
            <a:lstStyle/>
            <a:p>
              <a:endParaRPr sz="1350" dirty="0"/>
            </a:p>
          </p:txBody>
        </p:sp>
        <p:sp>
          <p:nvSpPr>
            <p:cNvPr id="722" name="object 722"/>
            <p:cNvSpPr/>
            <p:nvPr/>
          </p:nvSpPr>
          <p:spPr>
            <a:xfrm>
              <a:off x="6587490" y="4787900"/>
              <a:ext cx="2087880" cy="8890"/>
            </a:xfrm>
            <a:custGeom>
              <a:avLst/>
              <a:gdLst/>
              <a:ahLst/>
              <a:cxnLst/>
              <a:rect l="l" t="t" r="r" b="b"/>
              <a:pathLst>
                <a:path w="2087879" h="8889">
                  <a:moveTo>
                    <a:pt x="2087879" y="0"/>
                  </a:moveTo>
                  <a:lnTo>
                    <a:pt x="0" y="0"/>
                  </a:lnTo>
                  <a:lnTo>
                    <a:pt x="0" y="8889"/>
                  </a:lnTo>
                  <a:lnTo>
                    <a:pt x="2087879" y="8889"/>
                  </a:lnTo>
                  <a:lnTo>
                    <a:pt x="2087879" y="0"/>
                  </a:lnTo>
                  <a:close/>
                </a:path>
              </a:pathLst>
            </a:custGeom>
            <a:solidFill>
              <a:srgbClr val="FFE5E5"/>
            </a:solidFill>
          </p:spPr>
          <p:txBody>
            <a:bodyPr wrap="square" lIns="0" tIns="0" rIns="0" bIns="0" rtlCol="0"/>
            <a:lstStyle/>
            <a:p>
              <a:endParaRPr sz="1350" dirty="0"/>
            </a:p>
          </p:txBody>
        </p:sp>
        <p:sp>
          <p:nvSpPr>
            <p:cNvPr id="723" name="object 723"/>
            <p:cNvSpPr/>
            <p:nvPr/>
          </p:nvSpPr>
          <p:spPr>
            <a:xfrm>
              <a:off x="6587490" y="4795519"/>
              <a:ext cx="2087880" cy="8890"/>
            </a:xfrm>
            <a:custGeom>
              <a:avLst/>
              <a:gdLst/>
              <a:ahLst/>
              <a:cxnLst/>
              <a:rect l="l" t="t" r="r" b="b"/>
              <a:pathLst>
                <a:path w="2087879" h="8889">
                  <a:moveTo>
                    <a:pt x="2087879" y="0"/>
                  </a:moveTo>
                  <a:lnTo>
                    <a:pt x="0" y="0"/>
                  </a:lnTo>
                  <a:lnTo>
                    <a:pt x="0" y="8889"/>
                  </a:lnTo>
                  <a:lnTo>
                    <a:pt x="2087879" y="8889"/>
                  </a:lnTo>
                  <a:lnTo>
                    <a:pt x="2087879" y="0"/>
                  </a:lnTo>
                  <a:close/>
                </a:path>
              </a:pathLst>
            </a:custGeom>
            <a:solidFill>
              <a:srgbClr val="FFE2E2"/>
            </a:solidFill>
          </p:spPr>
          <p:txBody>
            <a:bodyPr wrap="square" lIns="0" tIns="0" rIns="0" bIns="0" rtlCol="0"/>
            <a:lstStyle/>
            <a:p>
              <a:endParaRPr sz="1350" dirty="0"/>
            </a:p>
          </p:txBody>
        </p:sp>
        <p:sp>
          <p:nvSpPr>
            <p:cNvPr id="724" name="object 724"/>
            <p:cNvSpPr/>
            <p:nvPr/>
          </p:nvSpPr>
          <p:spPr>
            <a:xfrm>
              <a:off x="6587490" y="480313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E0E0"/>
            </a:solidFill>
          </p:spPr>
          <p:txBody>
            <a:bodyPr wrap="square" lIns="0" tIns="0" rIns="0" bIns="0" rtlCol="0"/>
            <a:lstStyle/>
            <a:p>
              <a:endParaRPr sz="1350" dirty="0"/>
            </a:p>
          </p:txBody>
        </p:sp>
        <p:sp>
          <p:nvSpPr>
            <p:cNvPr id="725" name="object 725"/>
            <p:cNvSpPr/>
            <p:nvPr/>
          </p:nvSpPr>
          <p:spPr>
            <a:xfrm>
              <a:off x="6587490" y="4810760"/>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DDDD"/>
            </a:solidFill>
          </p:spPr>
          <p:txBody>
            <a:bodyPr wrap="square" lIns="0" tIns="0" rIns="0" bIns="0" rtlCol="0"/>
            <a:lstStyle/>
            <a:p>
              <a:endParaRPr sz="1350" dirty="0"/>
            </a:p>
          </p:txBody>
        </p:sp>
        <p:sp>
          <p:nvSpPr>
            <p:cNvPr id="726" name="object 726"/>
            <p:cNvSpPr/>
            <p:nvPr/>
          </p:nvSpPr>
          <p:spPr>
            <a:xfrm>
              <a:off x="6587490" y="4817110"/>
              <a:ext cx="2087880" cy="8890"/>
            </a:xfrm>
            <a:custGeom>
              <a:avLst/>
              <a:gdLst/>
              <a:ahLst/>
              <a:cxnLst/>
              <a:rect l="l" t="t" r="r" b="b"/>
              <a:pathLst>
                <a:path w="2087879" h="8889">
                  <a:moveTo>
                    <a:pt x="2087879" y="0"/>
                  </a:moveTo>
                  <a:lnTo>
                    <a:pt x="0" y="0"/>
                  </a:lnTo>
                  <a:lnTo>
                    <a:pt x="0" y="8889"/>
                  </a:lnTo>
                  <a:lnTo>
                    <a:pt x="2087879" y="8889"/>
                  </a:lnTo>
                  <a:lnTo>
                    <a:pt x="2087879" y="0"/>
                  </a:lnTo>
                  <a:close/>
                </a:path>
              </a:pathLst>
            </a:custGeom>
            <a:solidFill>
              <a:srgbClr val="FFDADA"/>
            </a:solidFill>
          </p:spPr>
          <p:txBody>
            <a:bodyPr wrap="square" lIns="0" tIns="0" rIns="0" bIns="0" rtlCol="0"/>
            <a:lstStyle/>
            <a:p>
              <a:endParaRPr sz="1350" dirty="0"/>
            </a:p>
          </p:txBody>
        </p:sp>
        <p:sp>
          <p:nvSpPr>
            <p:cNvPr id="727" name="object 727"/>
            <p:cNvSpPr/>
            <p:nvPr/>
          </p:nvSpPr>
          <p:spPr>
            <a:xfrm>
              <a:off x="6587490" y="482472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D7D7"/>
            </a:solidFill>
          </p:spPr>
          <p:txBody>
            <a:bodyPr wrap="square" lIns="0" tIns="0" rIns="0" bIns="0" rtlCol="0"/>
            <a:lstStyle/>
            <a:p>
              <a:endParaRPr sz="1350" dirty="0"/>
            </a:p>
          </p:txBody>
        </p:sp>
        <p:sp>
          <p:nvSpPr>
            <p:cNvPr id="728" name="object 728"/>
            <p:cNvSpPr/>
            <p:nvPr/>
          </p:nvSpPr>
          <p:spPr>
            <a:xfrm>
              <a:off x="6587490" y="4832350"/>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D4D4"/>
            </a:solidFill>
          </p:spPr>
          <p:txBody>
            <a:bodyPr wrap="square" lIns="0" tIns="0" rIns="0" bIns="0" rtlCol="0"/>
            <a:lstStyle/>
            <a:p>
              <a:endParaRPr sz="1350" dirty="0"/>
            </a:p>
          </p:txBody>
        </p:sp>
        <p:sp>
          <p:nvSpPr>
            <p:cNvPr id="729" name="object 729"/>
            <p:cNvSpPr/>
            <p:nvPr/>
          </p:nvSpPr>
          <p:spPr>
            <a:xfrm>
              <a:off x="6587490" y="4838700"/>
              <a:ext cx="2087880" cy="8890"/>
            </a:xfrm>
            <a:custGeom>
              <a:avLst/>
              <a:gdLst/>
              <a:ahLst/>
              <a:cxnLst/>
              <a:rect l="l" t="t" r="r" b="b"/>
              <a:pathLst>
                <a:path w="2087879" h="8889">
                  <a:moveTo>
                    <a:pt x="2087879" y="0"/>
                  </a:moveTo>
                  <a:lnTo>
                    <a:pt x="0" y="0"/>
                  </a:lnTo>
                  <a:lnTo>
                    <a:pt x="0" y="8889"/>
                  </a:lnTo>
                  <a:lnTo>
                    <a:pt x="2087879" y="8889"/>
                  </a:lnTo>
                  <a:lnTo>
                    <a:pt x="2087879" y="0"/>
                  </a:lnTo>
                  <a:close/>
                </a:path>
              </a:pathLst>
            </a:custGeom>
            <a:solidFill>
              <a:srgbClr val="FFD2D2"/>
            </a:solidFill>
          </p:spPr>
          <p:txBody>
            <a:bodyPr wrap="square" lIns="0" tIns="0" rIns="0" bIns="0" rtlCol="0"/>
            <a:lstStyle/>
            <a:p>
              <a:endParaRPr sz="1350" dirty="0"/>
            </a:p>
          </p:txBody>
        </p:sp>
        <p:sp>
          <p:nvSpPr>
            <p:cNvPr id="730" name="object 730"/>
            <p:cNvSpPr/>
            <p:nvPr/>
          </p:nvSpPr>
          <p:spPr>
            <a:xfrm>
              <a:off x="6587490" y="4846320"/>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CFCF"/>
            </a:solidFill>
          </p:spPr>
          <p:txBody>
            <a:bodyPr wrap="square" lIns="0" tIns="0" rIns="0" bIns="0" rtlCol="0"/>
            <a:lstStyle/>
            <a:p>
              <a:endParaRPr sz="1350" dirty="0"/>
            </a:p>
          </p:txBody>
        </p:sp>
        <p:sp>
          <p:nvSpPr>
            <p:cNvPr id="731" name="object 731"/>
            <p:cNvSpPr/>
            <p:nvPr/>
          </p:nvSpPr>
          <p:spPr>
            <a:xfrm>
              <a:off x="6587490" y="485393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CCCC"/>
            </a:solidFill>
          </p:spPr>
          <p:txBody>
            <a:bodyPr wrap="square" lIns="0" tIns="0" rIns="0" bIns="0" rtlCol="0"/>
            <a:lstStyle/>
            <a:p>
              <a:endParaRPr sz="1350" dirty="0"/>
            </a:p>
          </p:txBody>
        </p:sp>
        <p:sp>
          <p:nvSpPr>
            <p:cNvPr id="732" name="object 732"/>
            <p:cNvSpPr/>
            <p:nvPr/>
          </p:nvSpPr>
          <p:spPr>
            <a:xfrm>
              <a:off x="6587490" y="4860289"/>
              <a:ext cx="2087880" cy="8890"/>
            </a:xfrm>
            <a:custGeom>
              <a:avLst/>
              <a:gdLst/>
              <a:ahLst/>
              <a:cxnLst/>
              <a:rect l="l" t="t" r="r" b="b"/>
              <a:pathLst>
                <a:path w="2087879" h="8889">
                  <a:moveTo>
                    <a:pt x="2087879" y="0"/>
                  </a:moveTo>
                  <a:lnTo>
                    <a:pt x="0" y="0"/>
                  </a:lnTo>
                  <a:lnTo>
                    <a:pt x="0" y="8890"/>
                  </a:lnTo>
                  <a:lnTo>
                    <a:pt x="2087879" y="8890"/>
                  </a:lnTo>
                  <a:lnTo>
                    <a:pt x="2087879" y="0"/>
                  </a:lnTo>
                  <a:close/>
                </a:path>
              </a:pathLst>
            </a:custGeom>
            <a:solidFill>
              <a:srgbClr val="FFC9C9"/>
            </a:solidFill>
          </p:spPr>
          <p:txBody>
            <a:bodyPr wrap="square" lIns="0" tIns="0" rIns="0" bIns="0" rtlCol="0"/>
            <a:lstStyle/>
            <a:p>
              <a:endParaRPr sz="1350" dirty="0"/>
            </a:p>
          </p:txBody>
        </p:sp>
        <p:sp>
          <p:nvSpPr>
            <p:cNvPr id="733" name="object 733"/>
            <p:cNvSpPr/>
            <p:nvPr/>
          </p:nvSpPr>
          <p:spPr>
            <a:xfrm>
              <a:off x="6587490" y="4867910"/>
              <a:ext cx="2087880" cy="8890"/>
            </a:xfrm>
            <a:custGeom>
              <a:avLst/>
              <a:gdLst/>
              <a:ahLst/>
              <a:cxnLst/>
              <a:rect l="l" t="t" r="r" b="b"/>
              <a:pathLst>
                <a:path w="2087879" h="8889">
                  <a:moveTo>
                    <a:pt x="2087879" y="0"/>
                  </a:moveTo>
                  <a:lnTo>
                    <a:pt x="0" y="0"/>
                  </a:lnTo>
                  <a:lnTo>
                    <a:pt x="0" y="8889"/>
                  </a:lnTo>
                  <a:lnTo>
                    <a:pt x="2087879" y="8889"/>
                  </a:lnTo>
                  <a:lnTo>
                    <a:pt x="2087879" y="0"/>
                  </a:lnTo>
                  <a:close/>
                </a:path>
              </a:pathLst>
            </a:custGeom>
            <a:solidFill>
              <a:srgbClr val="FFC6C6"/>
            </a:solidFill>
          </p:spPr>
          <p:txBody>
            <a:bodyPr wrap="square" lIns="0" tIns="0" rIns="0" bIns="0" rtlCol="0"/>
            <a:lstStyle/>
            <a:p>
              <a:endParaRPr sz="1350" dirty="0"/>
            </a:p>
          </p:txBody>
        </p:sp>
        <p:sp>
          <p:nvSpPr>
            <p:cNvPr id="734" name="object 734"/>
            <p:cNvSpPr/>
            <p:nvPr/>
          </p:nvSpPr>
          <p:spPr>
            <a:xfrm>
              <a:off x="6587490" y="487552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C4C4"/>
            </a:solidFill>
          </p:spPr>
          <p:txBody>
            <a:bodyPr wrap="square" lIns="0" tIns="0" rIns="0" bIns="0" rtlCol="0"/>
            <a:lstStyle/>
            <a:p>
              <a:endParaRPr sz="1350" dirty="0"/>
            </a:p>
          </p:txBody>
        </p:sp>
        <p:sp>
          <p:nvSpPr>
            <p:cNvPr id="735" name="object 735"/>
            <p:cNvSpPr/>
            <p:nvPr/>
          </p:nvSpPr>
          <p:spPr>
            <a:xfrm>
              <a:off x="6587490" y="4883150"/>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C1C1"/>
            </a:solidFill>
          </p:spPr>
          <p:txBody>
            <a:bodyPr wrap="square" lIns="0" tIns="0" rIns="0" bIns="0" rtlCol="0"/>
            <a:lstStyle/>
            <a:p>
              <a:endParaRPr sz="1350" dirty="0"/>
            </a:p>
          </p:txBody>
        </p:sp>
        <p:sp>
          <p:nvSpPr>
            <p:cNvPr id="736" name="object 736"/>
            <p:cNvSpPr/>
            <p:nvPr/>
          </p:nvSpPr>
          <p:spPr>
            <a:xfrm>
              <a:off x="6587490" y="4889500"/>
              <a:ext cx="2087880" cy="8890"/>
            </a:xfrm>
            <a:custGeom>
              <a:avLst/>
              <a:gdLst/>
              <a:ahLst/>
              <a:cxnLst/>
              <a:rect l="l" t="t" r="r" b="b"/>
              <a:pathLst>
                <a:path w="2087879" h="8889">
                  <a:moveTo>
                    <a:pt x="2087879" y="0"/>
                  </a:moveTo>
                  <a:lnTo>
                    <a:pt x="0" y="0"/>
                  </a:lnTo>
                  <a:lnTo>
                    <a:pt x="0" y="8889"/>
                  </a:lnTo>
                  <a:lnTo>
                    <a:pt x="2087879" y="8889"/>
                  </a:lnTo>
                  <a:lnTo>
                    <a:pt x="2087879" y="0"/>
                  </a:lnTo>
                  <a:close/>
                </a:path>
              </a:pathLst>
            </a:custGeom>
            <a:solidFill>
              <a:srgbClr val="FFBEBE"/>
            </a:solidFill>
          </p:spPr>
          <p:txBody>
            <a:bodyPr wrap="square" lIns="0" tIns="0" rIns="0" bIns="0" rtlCol="0"/>
            <a:lstStyle/>
            <a:p>
              <a:endParaRPr sz="1350" dirty="0"/>
            </a:p>
          </p:txBody>
        </p:sp>
        <p:sp>
          <p:nvSpPr>
            <p:cNvPr id="737" name="object 737"/>
            <p:cNvSpPr/>
            <p:nvPr/>
          </p:nvSpPr>
          <p:spPr>
            <a:xfrm>
              <a:off x="6587490" y="4897120"/>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BBBB"/>
            </a:solidFill>
          </p:spPr>
          <p:txBody>
            <a:bodyPr wrap="square" lIns="0" tIns="0" rIns="0" bIns="0" rtlCol="0"/>
            <a:lstStyle/>
            <a:p>
              <a:endParaRPr sz="1350" dirty="0"/>
            </a:p>
          </p:txBody>
        </p:sp>
        <p:sp>
          <p:nvSpPr>
            <p:cNvPr id="738" name="object 738"/>
            <p:cNvSpPr/>
            <p:nvPr/>
          </p:nvSpPr>
          <p:spPr>
            <a:xfrm>
              <a:off x="6587490" y="490473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B8B8"/>
            </a:solidFill>
          </p:spPr>
          <p:txBody>
            <a:bodyPr wrap="square" lIns="0" tIns="0" rIns="0" bIns="0" rtlCol="0"/>
            <a:lstStyle/>
            <a:p>
              <a:endParaRPr sz="1350" dirty="0"/>
            </a:p>
          </p:txBody>
        </p:sp>
        <p:sp>
          <p:nvSpPr>
            <p:cNvPr id="739" name="object 739"/>
            <p:cNvSpPr/>
            <p:nvPr/>
          </p:nvSpPr>
          <p:spPr>
            <a:xfrm>
              <a:off x="6587490" y="4911089"/>
              <a:ext cx="2087880" cy="8890"/>
            </a:xfrm>
            <a:custGeom>
              <a:avLst/>
              <a:gdLst/>
              <a:ahLst/>
              <a:cxnLst/>
              <a:rect l="l" t="t" r="r" b="b"/>
              <a:pathLst>
                <a:path w="2087879" h="8889">
                  <a:moveTo>
                    <a:pt x="2087879" y="0"/>
                  </a:moveTo>
                  <a:lnTo>
                    <a:pt x="0" y="0"/>
                  </a:lnTo>
                  <a:lnTo>
                    <a:pt x="0" y="8890"/>
                  </a:lnTo>
                  <a:lnTo>
                    <a:pt x="2087879" y="8890"/>
                  </a:lnTo>
                  <a:lnTo>
                    <a:pt x="2087879" y="0"/>
                  </a:lnTo>
                  <a:close/>
                </a:path>
              </a:pathLst>
            </a:custGeom>
            <a:solidFill>
              <a:srgbClr val="FFB6B6"/>
            </a:solidFill>
          </p:spPr>
          <p:txBody>
            <a:bodyPr wrap="square" lIns="0" tIns="0" rIns="0" bIns="0" rtlCol="0"/>
            <a:lstStyle/>
            <a:p>
              <a:endParaRPr sz="1350" dirty="0"/>
            </a:p>
          </p:txBody>
        </p:sp>
        <p:sp>
          <p:nvSpPr>
            <p:cNvPr id="740" name="object 740"/>
            <p:cNvSpPr/>
            <p:nvPr/>
          </p:nvSpPr>
          <p:spPr>
            <a:xfrm>
              <a:off x="6587490" y="4918710"/>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B3B3"/>
            </a:solidFill>
          </p:spPr>
          <p:txBody>
            <a:bodyPr wrap="square" lIns="0" tIns="0" rIns="0" bIns="0" rtlCol="0"/>
            <a:lstStyle/>
            <a:p>
              <a:endParaRPr sz="1350" dirty="0"/>
            </a:p>
          </p:txBody>
        </p:sp>
        <p:sp>
          <p:nvSpPr>
            <p:cNvPr id="741" name="object 741"/>
            <p:cNvSpPr/>
            <p:nvPr/>
          </p:nvSpPr>
          <p:spPr>
            <a:xfrm>
              <a:off x="6587490" y="492632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B0B0"/>
            </a:solidFill>
          </p:spPr>
          <p:txBody>
            <a:bodyPr wrap="square" lIns="0" tIns="0" rIns="0" bIns="0" rtlCol="0"/>
            <a:lstStyle/>
            <a:p>
              <a:endParaRPr sz="1350" dirty="0"/>
            </a:p>
          </p:txBody>
        </p:sp>
        <p:sp>
          <p:nvSpPr>
            <p:cNvPr id="742" name="object 742"/>
            <p:cNvSpPr/>
            <p:nvPr/>
          </p:nvSpPr>
          <p:spPr>
            <a:xfrm>
              <a:off x="6587490" y="4932679"/>
              <a:ext cx="2087880" cy="8890"/>
            </a:xfrm>
            <a:custGeom>
              <a:avLst/>
              <a:gdLst/>
              <a:ahLst/>
              <a:cxnLst/>
              <a:rect l="l" t="t" r="r" b="b"/>
              <a:pathLst>
                <a:path w="2087879" h="8889">
                  <a:moveTo>
                    <a:pt x="2087879" y="0"/>
                  </a:moveTo>
                  <a:lnTo>
                    <a:pt x="0" y="0"/>
                  </a:lnTo>
                  <a:lnTo>
                    <a:pt x="0" y="8890"/>
                  </a:lnTo>
                  <a:lnTo>
                    <a:pt x="2087879" y="8890"/>
                  </a:lnTo>
                  <a:lnTo>
                    <a:pt x="2087879" y="0"/>
                  </a:lnTo>
                  <a:close/>
                </a:path>
              </a:pathLst>
            </a:custGeom>
            <a:solidFill>
              <a:srgbClr val="FFADAD"/>
            </a:solidFill>
          </p:spPr>
          <p:txBody>
            <a:bodyPr wrap="square" lIns="0" tIns="0" rIns="0" bIns="0" rtlCol="0"/>
            <a:lstStyle/>
            <a:p>
              <a:endParaRPr sz="1350" dirty="0"/>
            </a:p>
          </p:txBody>
        </p:sp>
        <p:sp>
          <p:nvSpPr>
            <p:cNvPr id="743" name="object 743"/>
            <p:cNvSpPr/>
            <p:nvPr/>
          </p:nvSpPr>
          <p:spPr>
            <a:xfrm>
              <a:off x="6587490" y="4940300"/>
              <a:ext cx="2087880" cy="8890"/>
            </a:xfrm>
            <a:custGeom>
              <a:avLst/>
              <a:gdLst/>
              <a:ahLst/>
              <a:cxnLst/>
              <a:rect l="l" t="t" r="r" b="b"/>
              <a:pathLst>
                <a:path w="2087879" h="8889">
                  <a:moveTo>
                    <a:pt x="2087879" y="0"/>
                  </a:moveTo>
                  <a:lnTo>
                    <a:pt x="0" y="0"/>
                  </a:lnTo>
                  <a:lnTo>
                    <a:pt x="0" y="8889"/>
                  </a:lnTo>
                  <a:lnTo>
                    <a:pt x="2087879" y="8889"/>
                  </a:lnTo>
                  <a:lnTo>
                    <a:pt x="2087879" y="0"/>
                  </a:lnTo>
                  <a:close/>
                </a:path>
              </a:pathLst>
            </a:custGeom>
            <a:solidFill>
              <a:srgbClr val="FFAAAA"/>
            </a:solidFill>
          </p:spPr>
          <p:txBody>
            <a:bodyPr wrap="square" lIns="0" tIns="0" rIns="0" bIns="0" rtlCol="0"/>
            <a:lstStyle/>
            <a:p>
              <a:endParaRPr sz="1350" dirty="0"/>
            </a:p>
          </p:txBody>
        </p:sp>
        <p:sp>
          <p:nvSpPr>
            <p:cNvPr id="744" name="object 744"/>
            <p:cNvSpPr/>
            <p:nvPr/>
          </p:nvSpPr>
          <p:spPr>
            <a:xfrm>
              <a:off x="6587490" y="4947920"/>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A8A8"/>
            </a:solidFill>
          </p:spPr>
          <p:txBody>
            <a:bodyPr wrap="square" lIns="0" tIns="0" rIns="0" bIns="0" rtlCol="0"/>
            <a:lstStyle/>
            <a:p>
              <a:endParaRPr sz="1350" dirty="0"/>
            </a:p>
          </p:txBody>
        </p:sp>
        <p:sp>
          <p:nvSpPr>
            <p:cNvPr id="745" name="object 745"/>
            <p:cNvSpPr/>
            <p:nvPr/>
          </p:nvSpPr>
          <p:spPr>
            <a:xfrm>
              <a:off x="6587490" y="4955540"/>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A5A5"/>
            </a:solidFill>
          </p:spPr>
          <p:txBody>
            <a:bodyPr wrap="square" lIns="0" tIns="0" rIns="0" bIns="0" rtlCol="0"/>
            <a:lstStyle/>
            <a:p>
              <a:endParaRPr sz="1350" dirty="0"/>
            </a:p>
          </p:txBody>
        </p:sp>
        <p:sp>
          <p:nvSpPr>
            <p:cNvPr id="746" name="object 746"/>
            <p:cNvSpPr/>
            <p:nvPr/>
          </p:nvSpPr>
          <p:spPr>
            <a:xfrm>
              <a:off x="6587490" y="4961890"/>
              <a:ext cx="2087880" cy="8890"/>
            </a:xfrm>
            <a:custGeom>
              <a:avLst/>
              <a:gdLst/>
              <a:ahLst/>
              <a:cxnLst/>
              <a:rect l="l" t="t" r="r" b="b"/>
              <a:pathLst>
                <a:path w="2087879" h="8889">
                  <a:moveTo>
                    <a:pt x="2087879" y="0"/>
                  </a:moveTo>
                  <a:lnTo>
                    <a:pt x="0" y="0"/>
                  </a:lnTo>
                  <a:lnTo>
                    <a:pt x="0" y="8890"/>
                  </a:lnTo>
                  <a:lnTo>
                    <a:pt x="2087879" y="8890"/>
                  </a:lnTo>
                  <a:lnTo>
                    <a:pt x="2087879" y="0"/>
                  </a:lnTo>
                  <a:close/>
                </a:path>
              </a:pathLst>
            </a:custGeom>
            <a:solidFill>
              <a:srgbClr val="FFA2A2"/>
            </a:solidFill>
          </p:spPr>
          <p:txBody>
            <a:bodyPr wrap="square" lIns="0" tIns="0" rIns="0" bIns="0" rtlCol="0"/>
            <a:lstStyle/>
            <a:p>
              <a:endParaRPr sz="1350" dirty="0"/>
            </a:p>
          </p:txBody>
        </p:sp>
        <p:sp>
          <p:nvSpPr>
            <p:cNvPr id="747" name="object 747"/>
            <p:cNvSpPr/>
            <p:nvPr/>
          </p:nvSpPr>
          <p:spPr>
            <a:xfrm>
              <a:off x="6587490" y="496950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9F9F"/>
            </a:solidFill>
          </p:spPr>
          <p:txBody>
            <a:bodyPr wrap="square" lIns="0" tIns="0" rIns="0" bIns="0" rtlCol="0"/>
            <a:lstStyle/>
            <a:p>
              <a:endParaRPr sz="1350" dirty="0"/>
            </a:p>
          </p:txBody>
        </p:sp>
        <p:sp>
          <p:nvSpPr>
            <p:cNvPr id="748" name="object 748"/>
            <p:cNvSpPr/>
            <p:nvPr/>
          </p:nvSpPr>
          <p:spPr>
            <a:xfrm>
              <a:off x="6587490" y="497712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9C9C"/>
            </a:solidFill>
          </p:spPr>
          <p:txBody>
            <a:bodyPr wrap="square" lIns="0" tIns="0" rIns="0" bIns="0" rtlCol="0"/>
            <a:lstStyle/>
            <a:p>
              <a:endParaRPr sz="1350" dirty="0"/>
            </a:p>
          </p:txBody>
        </p:sp>
        <p:sp>
          <p:nvSpPr>
            <p:cNvPr id="749" name="object 749"/>
            <p:cNvSpPr/>
            <p:nvPr/>
          </p:nvSpPr>
          <p:spPr>
            <a:xfrm>
              <a:off x="6587490" y="4983479"/>
              <a:ext cx="2087880" cy="8890"/>
            </a:xfrm>
            <a:custGeom>
              <a:avLst/>
              <a:gdLst/>
              <a:ahLst/>
              <a:cxnLst/>
              <a:rect l="l" t="t" r="r" b="b"/>
              <a:pathLst>
                <a:path w="2087879" h="8889">
                  <a:moveTo>
                    <a:pt x="2087879" y="0"/>
                  </a:moveTo>
                  <a:lnTo>
                    <a:pt x="0" y="0"/>
                  </a:lnTo>
                  <a:lnTo>
                    <a:pt x="0" y="8890"/>
                  </a:lnTo>
                  <a:lnTo>
                    <a:pt x="2087879" y="8890"/>
                  </a:lnTo>
                  <a:lnTo>
                    <a:pt x="2087879" y="0"/>
                  </a:lnTo>
                  <a:close/>
                </a:path>
              </a:pathLst>
            </a:custGeom>
            <a:solidFill>
              <a:srgbClr val="FF9A9A"/>
            </a:solidFill>
          </p:spPr>
          <p:txBody>
            <a:bodyPr wrap="square" lIns="0" tIns="0" rIns="0" bIns="0" rtlCol="0"/>
            <a:lstStyle/>
            <a:p>
              <a:endParaRPr sz="1350" dirty="0"/>
            </a:p>
          </p:txBody>
        </p:sp>
        <p:sp>
          <p:nvSpPr>
            <p:cNvPr id="750" name="object 750"/>
            <p:cNvSpPr/>
            <p:nvPr/>
          </p:nvSpPr>
          <p:spPr>
            <a:xfrm>
              <a:off x="6587490" y="4991100"/>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9797"/>
            </a:solidFill>
          </p:spPr>
          <p:txBody>
            <a:bodyPr wrap="square" lIns="0" tIns="0" rIns="0" bIns="0" rtlCol="0"/>
            <a:lstStyle/>
            <a:p>
              <a:endParaRPr sz="1350" dirty="0"/>
            </a:p>
          </p:txBody>
        </p:sp>
        <p:sp>
          <p:nvSpPr>
            <p:cNvPr id="751" name="object 751"/>
            <p:cNvSpPr/>
            <p:nvPr/>
          </p:nvSpPr>
          <p:spPr>
            <a:xfrm>
              <a:off x="6587490" y="4998720"/>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9494"/>
            </a:solidFill>
          </p:spPr>
          <p:txBody>
            <a:bodyPr wrap="square" lIns="0" tIns="0" rIns="0" bIns="0" rtlCol="0"/>
            <a:lstStyle/>
            <a:p>
              <a:endParaRPr sz="1350" dirty="0"/>
            </a:p>
          </p:txBody>
        </p:sp>
        <p:sp>
          <p:nvSpPr>
            <p:cNvPr id="752" name="object 752"/>
            <p:cNvSpPr/>
            <p:nvPr/>
          </p:nvSpPr>
          <p:spPr>
            <a:xfrm>
              <a:off x="6587490" y="5005070"/>
              <a:ext cx="2087880" cy="8890"/>
            </a:xfrm>
            <a:custGeom>
              <a:avLst/>
              <a:gdLst/>
              <a:ahLst/>
              <a:cxnLst/>
              <a:rect l="l" t="t" r="r" b="b"/>
              <a:pathLst>
                <a:path w="2087879" h="8889">
                  <a:moveTo>
                    <a:pt x="2087879" y="0"/>
                  </a:moveTo>
                  <a:lnTo>
                    <a:pt x="0" y="0"/>
                  </a:lnTo>
                  <a:lnTo>
                    <a:pt x="0" y="8889"/>
                  </a:lnTo>
                  <a:lnTo>
                    <a:pt x="2087879" y="8889"/>
                  </a:lnTo>
                  <a:lnTo>
                    <a:pt x="2087879" y="0"/>
                  </a:lnTo>
                  <a:close/>
                </a:path>
              </a:pathLst>
            </a:custGeom>
            <a:solidFill>
              <a:srgbClr val="FF9191"/>
            </a:solidFill>
          </p:spPr>
          <p:txBody>
            <a:bodyPr wrap="square" lIns="0" tIns="0" rIns="0" bIns="0" rtlCol="0"/>
            <a:lstStyle/>
            <a:p>
              <a:endParaRPr sz="1350" dirty="0"/>
            </a:p>
          </p:txBody>
        </p:sp>
        <p:sp>
          <p:nvSpPr>
            <p:cNvPr id="753" name="object 753"/>
            <p:cNvSpPr/>
            <p:nvPr/>
          </p:nvSpPr>
          <p:spPr>
            <a:xfrm>
              <a:off x="6587490" y="5012690"/>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8E8E"/>
            </a:solidFill>
          </p:spPr>
          <p:txBody>
            <a:bodyPr wrap="square" lIns="0" tIns="0" rIns="0" bIns="0" rtlCol="0"/>
            <a:lstStyle/>
            <a:p>
              <a:endParaRPr sz="1350" dirty="0"/>
            </a:p>
          </p:txBody>
        </p:sp>
        <p:sp>
          <p:nvSpPr>
            <p:cNvPr id="754" name="object 754"/>
            <p:cNvSpPr/>
            <p:nvPr/>
          </p:nvSpPr>
          <p:spPr>
            <a:xfrm>
              <a:off x="6587490" y="502030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8C8C"/>
            </a:solidFill>
          </p:spPr>
          <p:txBody>
            <a:bodyPr wrap="square" lIns="0" tIns="0" rIns="0" bIns="0" rtlCol="0"/>
            <a:lstStyle/>
            <a:p>
              <a:endParaRPr sz="1350" dirty="0"/>
            </a:p>
          </p:txBody>
        </p:sp>
        <p:sp>
          <p:nvSpPr>
            <p:cNvPr id="755" name="object 755"/>
            <p:cNvSpPr/>
            <p:nvPr/>
          </p:nvSpPr>
          <p:spPr>
            <a:xfrm>
              <a:off x="6587490" y="502792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8989"/>
            </a:solidFill>
          </p:spPr>
          <p:txBody>
            <a:bodyPr wrap="square" lIns="0" tIns="0" rIns="0" bIns="0" rtlCol="0"/>
            <a:lstStyle/>
            <a:p>
              <a:endParaRPr sz="1350" dirty="0"/>
            </a:p>
          </p:txBody>
        </p:sp>
        <p:sp>
          <p:nvSpPr>
            <p:cNvPr id="756" name="object 756"/>
            <p:cNvSpPr/>
            <p:nvPr/>
          </p:nvSpPr>
          <p:spPr>
            <a:xfrm>
              <a:off x="6587490" y="503427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8686"/>
            </a:solidFill>
          </p:spPr>
          <p:txBody>
            <a:bodyPr wrap="square" lIns="0" tIns="0" rIns="0" bIns="0" rtlCol="0"/>
            <a:lstStyle/>
            <a:p>
              <a:endParaRPr sz="1350" dirty="0"/>
            </a:p>
          </p:txBody>
        </p:sp>
        <p:sp>
          <p:nvSpPr>
            <p:cNvPr id="757" name="object 757"/>
            <p:cNvSpPr/>
            <p:nvPr/>
          </p:nvSpPr>
          <p:spPr>
            <a:xfrm>
              <a:off x="6587490" y="5041900"/>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8383"/>
            </a:solidFill>
          </p:spPr>
          <p:txBody>
            <a:bodyPr wrap="square" lIns="0" tIns="0" rIns="0" bIns="0" rtlCol="0"/>
            <a:lstStyle/>
            <a:p>
              <a:endParaRPr sz="1350" dirty="0"/>
            </a:p>
          </p:txBody>
        </p:sp>
        <p:sp>
          <p:nvSpPr>
            <p:cNvPr id="758" name="object 758"/>
            <p:cNvSpPr/>
            <p:nvPr/>
          </p:nvSpPr>
          <p:spPr>
            <a:xfrm>
              <a:off x="6587490" y="5049520"/>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8080"/>
            </a:solidFill>
          </p:spPr>
          <p:txBody>
            <a:bodyPr wrap="square" lIns="0" tIns="0" rIns="0" bIns="0" rtlCol="0"/>
            <a:lstStyle/>
            <a:p>
              <a:endParaRPr sz="1350" dirty="0"/>
            </a:p>
          </p:txBody>
        </p:sp>
        <p:sp>
          <p:nvSpPr>
            <p:cNvPr id="759" name="object 759"/>
            <p:cNvSpPr/>
            <p:nvPr/>
          </p:nvSpPr>
          <p:spPr>
            <a:xfrm>
              <a:off x="6587490" y="5055870"/>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7E7E"/>
            </a:solidFill>
          </p:spPr>
          <p:txBody>
            <a:bodyPr wrap="square" lIns="0" tIns="0" rIns="0" bIns="0" rtlCol="0"/>
            <a:lstStyle/>
            <a:p>
              <a:endParaRPr sz="1350" dirty="0"/>
            </a:p>
          </p:txBody>
        </p:sp>
        <p:sp>
          <p:nvSpPr>
            <p:cNvPr id="760" name="object 760"/>
            <p:cNvSpPr/>
            <p:nvPr/>
          </p:nvSpPr>
          <p:spPr>
            <a:xfrm>
              <a:off x="6587490" y="5063490"/>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7B7B"/>
            </a:solidFill>
          </p:spPr>
          <p:txBody>
            <a:bodyPr wrap="square" lIns="0" tIns="0" rIns="0" bIns="0" rtlCol="0"/>
            <a:lstStyle/>
            <a:p>
              <a:endParaRPr sz="1350" dirty="0"/>
            </a:p>
          </p:txBody>
        </p:sp>
        <p:sp>
          <p:nvSpPr>
            <p:cNvPr id="761" name="object 761"/>
            <p:cNvSpPr/>
            <p:nvPr/>
          </p:nvSpPr>
          <p:spPr>
            <a:xfrm>
              <a:off x="6587490" y="507110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7878"/>
            </a:solidFill>
          </p:spPr>
          <p:txBody>
            <a:bodyPr wrap="square" lIns="0" tIns="0" rIns="0" bIns="0" rtlCol="0"/>
            <a:lstStyle/>
            <a:p>
              <a:endParaRPr sz="1350" dirty="0"/>
            </a:p>
          </p:txBody>
        </p:sp>
        <p:sp>
          <p:nvSpPr>
            <p:cNvPr id="762" name="object 762"/>
            <p:cNvSpPr/>
            <p:nvPr/>
          </p:nvSpPr>
          <p:spPr>
            <a:xfrm>
              <a:off x="6587490" y="5077459"/>
              <a:ext cx="2087880" cy="8890"/>
            </a:xfrm>
            <a:custGeom>
              <a:avLst/>
              <a:gdLst/>
              <a:ahLst/>
              <a:cxnLst/>
              <a:rect l="l" t="t" r="r" b="b"/>
              <a:pathLst>
                <a:path w="2087879" h="8889">
                  <a:moveTo>
                    <a:pt x="2087879" y="0"/>
                  </a:moveTo>
                  <a:lnTo>
                    <a:pt x="0" y="0"/>
                  </a:lnTo>
                  <a:lnTo>
                    <a:pt x="0" y="8889"/>
                  </a:lnTo>
                  <a:lnTo>
                    <a:pt x="2087879" y="8889"/>
                  </a:lnTo>
                  <a:lnTo>
                    <a:pt x="2087879" y="0"/>
                  </a:lnTo>
                  <a:close/>
                </a:path>
              </a:pathLst>
            </a:custGeom>
            <a:solidFill>
              <a:srgbClr val="FF7575"/>
            </a:solidFill>
          </p:spPr>
          <p:txBody>
            <a:bodyPr wrap="square" lIns="0" tIns="0" rIns="0" bIns="0" rtlCol="0"/>
            <a:lstStyle/>
            <a:p>
              <a:endParaRPr sz="1350" dirty="0"/>
            </a:p>
          </p:txBody>
        </p:sp>
        <p:sp>
          <p:nvSpPr>
            <p:cNvPr id="763" name="object 763"/>
            <p:cNvSpPr/>
            <p:nvPr/>
          </p:nvSpPr>
          <p:spPr>
            <a:xfrm>
              <a:off x="6587490" y="508507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7272"/>
            </a:solidFill>
          </p:spPr>
          <p:txBody>
            <a:bodyPr wrap="square" lIns="0" tIns="0" rIns="0" bIns="0" rtlCol="0"/>
            <a:lstStyle/>
            <a:p>
              <a:endParaRPr sz="1350" dirty="0"/>
            </a:p>
          </p:txBody>
        </p:sp>
        <p:sp>
          <p:nvSpPr>
            <p:cNvPr id="764" name="object 764"/>
            <p:cNvSpPr/>
            <p:nvPr/>
          </p:nvSpPr>
          <p:spPr>
            <a:xfrm>
              <a:off x="6587490" y="5092700"/>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7070"/>
            </a:solidFill>
          </p:spPr>
          <p:txBody>
            <a:bodyPr wrap="square" lIns="0" tIns="0" rIns="0" bIns="0" rtlCol="0"/>
            <a:lstStyle/>
            <a:p>
              <a:endParaRPr sz="1350" dirty="0"/>
            </a:p>
          </p:txBody>
        </p:sp>
        <p:sp>
          <p:nvSpPr>
            <p:cNvPr id="765" name="object 765"/>
            <p:cNvSpPr/>
            <p:nvPr/>
          </p:nvSpPr>
          <p:spPr>
            <a:xfrm>
              <a:off x="6587490" y="5100320"/>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6D6D"/>
            </a:solidFill>
          </p:spPr>
          <p:txBody>
            <a:bodyPr wrap="square" lIns="0" tIns="0" rIns="0" bIns="0" rtlCol="0"/>
            <a:lstStyle/>
            <a:p>
              <a:endParaRPr sz="1350" dirty="0"/>
            </a:p>
          </p:txBody>
        </p:sp>
        <p:sp>
          <p:nvSpPr>
            <p:cNvPr id="766" name="object 766"/>
            <p:cNvSpPr/>
            <p:nvPr/>
          </p:nvSpPr>
          <p:spPr>
            <a:xfrm>
              <a:off x="6587490" y="5106670"/>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6A6A"/>
            </a:solidFill>
          </p:spPr>
          <p:txBody>
            <a:bodyPr wrap="square" lIns="0" tIns="0" rIns="0" bIns="0" rtlCol="0"/>
            <a:lstStyle/>
            <a:p>
              <a:endParaRPr sz="1350" dirty="0"/>
            </a:p>
          </p:txBody>
        </p:sp>
        <p:sp>
          <p:nvSpPr>
            <p:cNvPr id="767" name="object 767"/>
            <p:cNvSpPr/>
            <p:nvPr/>
          </p:nvSpPr>
          <p:spPr>
            <a:xfrm>
              <a:off x="6587490" y="5114290"/>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6767"/>
            </a:solidFill>
          </p:spPr>
          <p:txBody>
            <a:bodyPr wrap="square" lIns="0" tIns="0" rIns="0" bIns="0" rtlCol="0"/>
            <a:lstStyle/>
            <a:p>
              <a:endParaRPr sz="1350" dirty="0"/>
            </a:p>
          </p:txBody>
        </p:sp>
        <p:sp>
          <p:nvSpPr>
            <p:cNvPr id="768" name="object 768"/>
            <p:cNvSpPr/>
            <p:nvPr/>
          </p:nvSpPr>
          <p:spPr>
            <a:xfrm>
              <a:off x="6587490" y="512190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6464"/>
            </a:solidFill>
          </p:spPr>
          <p:txBody>
            <a:bodyPr wrap="square" lIns="0" tIns="0" rIns="0" bIns="0" rtlCol="0"/>
            <a:lstStyle/>
            <a:p>
              <a:endParaRPr sz="1350" dirty="0"/>
            </a:p>
          </p:txBody>
        </p:sp>
        <p:sp>
          <p:nvSpPr>
            <p:cNvPr id="769" name="object 769"/>
            <p:cNvSpPr/>
            <p:nvPr/>
          </p:nvSpPr>
          <p:spPr>
            <a:xfrm>
              <a:off x="6587490" y="512825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6262"/>
            </a:solidFill>
          </p:spPr>
          <p:txBody>
            <a:bodyPr wrap="square" lIns="0" tIns="0" rIns="0" bIns="0" rtlCol="0"/>
            <a:lstStyle/>
            <a:p>
              <a:endParaRPr sz="1350" dirty="0"/>
            </a:p>
          </p:txBody>
        </p:sp>
        <p:sp>
          <p:nvSpPr>
            <p:cNvPr id="770" name="object 770"/>
            <p:cNvSpPr/>
            <p:nvPr/>
          </p:nvSpPr>
          <p:spPr>
            <a:xfrm>
              <a:off x="6587490" y="5135880"/>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5F5F"/>
            </a:solidFill>
          </p:spPr>
          <p:txBody>
            <a:bodyPr wrap="square" lIns="0" tIns="0" rIns="0" bIns="0" rtlCol="0"/>
            <a:lstStyle/>
            <a:p>
              <a:endParaRPr sz="1350" dirty="0"/>
            </a:p>
          </p:txBody>
        </p:sp>
        <p:sp>
          <p:nvSpPr>
            <p:cNvPr id="771" name="object 771"/>
            <p:cNvSpPr/>
            <p:nvPr/>
          </p:nvSpPr>
          <p:spPr>
            <a:xfrm>
              <a:off x="6587490" y="5143500"/>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5C5C"/>
            </a:solidFill>
          </p:spPr>
          <p:txBody>
            <a:bodyPr wrap="square" lIns="0" tIns="0" rIns="0" bIns="0" rtlCol="0"/>
            <a:lstStyle/>
            <a:p>
              <a:endParaRPr sz="1350" dirty="0"/>
            </a:p>
          </p:txBody>
        </p:sp>
        <p:sp>
          <p:nvSpPr>
            <p:cNvPr id="772" name="object 772"/>
            <p:cNvSpPr/>
            <p:nvPr/>
          </p:nvSpPr>
          <p:spPr>
            <a:xfrm>
              <a:off x="6587490" y="5149850"/>
              <a:ext cx="2087880" cy="8890"/>
            </a:xfrm>
            <a:custGeom>
              <a:avLst/>
              <a:gdLst/>
              <a:ahLst/>
              <a:cxnLst/>
              <a:rect l="l" t="t" r="r" b="b"/>
              <a:pathLst>
                <a:path w="2087879" h="8889">
                  <a:moveTo>
                    <a:pt x="2087879" y="0"/>
                  </a:moveTo>
                  <a:lnTo>
                    <a:pt x="0" y="0"/>
                  </a:lnTo>
                  <a:lnTo>
                    <a:pt x="0" y="8889"/>
                  </a:lnTo>
                  <a:lnTo>
                    <a:pt x="2087879" y="8889"/>
                  </a:lnTo>
                  <a:lnTo>
                    <a:pt x="2087879" y="0"/>
                  </a:lnTo>
                  <a:close/>
                </a:path>
              </a:pathLst>
            </a:custGeom>
            <a:solidFill>
              <a:srgbClr val="FF5959"/>
            </a:solidFill>
          </p:spPr>
          <p:txBody>
            <a:bodyPr wrap="square" lIns="0" tIns="0" rIns="0" bIns="0" rtlCol="0"/>
            <a:lstStyle/>
            <a:p>
              <a:endParaRPr sz="1350" dirty="0"/>
            </a:p>
          </p:txBody>
        </p:sp>
        <p:sp>
          <p:nvSpPr>
            <p:cNvPr id="773" name="object 773"/>
            <p:cNvSpPr/>
            <p:nvPr/>
          </p:nvSpPr>
          <p:spPr>
            <a:xfrm>
              <a:off x="6587490" y="515746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5656"/>
            </a:solidFill>
          </p:spPr>
          <p:txBody>
            <a:bodyPr wrap="square" lIns="0" tIns="0" rIns="0" bIns="0" rtlCol="0"/>
            <a:lstStyle/>
            <a:p>
              <a:endParaRPr sz="1350" dirty="0"/>
            </a:p>
          </p:txBody>
        </p:sp>
        <p:sp>
          <p:nvSpPr>
            <p:cNvPr id="774" name="object 774"/>
            <p:cNvSpPr/>
            <p:nvPr/>
          </p:nvSpPr>
          <p:spPr>
            <a:xfrm>
              <a:off x="6587490" y="5165090"/>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5454"/>
            </a:solidFill>
          </p:spPr>
          <p:txBody>
            <a:bodyPr wrap="square" lIns="0" tIns="0" rIns="0" bIns="0" rtlCol="0"/>
            <a:lstStyle/>
            <a:p>
              <a:endParaRPr sz="1350" dirty="0"/>
            </a:p>
          </p:txBody>
        </p:sp>
        <p:sp>
          <p:nvSpPr>
            <p:cNvPr id="775" name="object 775"/>
            <p:cNvSpPr/>
            <p:nvPr/>
          </p:nvSpPr>
          <p:spPr>
            <a:xfrm>
              <a:off x="6587490" y="517270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5151"/>
            </a:solidFill>
          </p:spPr>
          <p:txBody>
            <a:bodyPr wrap="square" lIns="0" tIns="0" rIns="0" bIns="0" rtlCol="0"/>
            <a:lstStyle/>
            <a:p>
              <a:endParaRPr sz="1350" dirty="0"/>
            </a:p>
          </p:txBody>
        </p:sp>
        <p:sp>
          <p:nvSpPr>
            <p:cNvPr id="776" name="object 776"/>
            <p:cNvSpPr/>
            <p:nvPr/>
          </p:nvSpPr>
          <p:spPr>
            <a:xfrm>
              <a:off x="6587490" y="517905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4E4E"/>
            </a:solidFill>
          </p:spPr>
          <p:txBody>
            <a:bodyPr wrap="square" lIns="0" tIns="0" rIns="0" bIns="0" rtlCol="0"/>
            <a:lstStyle/>
            <a:p>
              <a:endParaRPr sz="1350" dirty="0"/>
            </a:p>
          </p:txBody>
        </p:sp>
        <p:sp>
          <p:nvSpPr>
            <p:cNvPr id="777" name="object 777"/>
            <p:cNvSpPr/>
            <p:nvPr/>
          </p:nvSpPr>
          <p:spPr>
            <a:xfrm>
              <a:off x="6587490" y="5186680"/>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4B4B"/>
            </a:solidFill>
          </p:spPr>
          <p:txBody>
            <a:bodyPr wrap="square" lIns="0" tIns="0" rIns="0" bIns="0" rtlCol="0"/>
            <a:lstStyle/>
            <a:p>
              <a:endParaRPr sz="1350" dirty="0"/>
            </a:p>
          </p:txBody>
        </p:sp>
        <p:sp>
          <p:nvSpPr>
            <p:cNvPr id="778" name="object 778"/>
            <p:cNvSpPr/>
            <p:nvPr/>
          </p:nvSpPr>
          <p:spPr>
            <a:xfrm>
              <a:off x="6587490" y="5194300"/>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4848"/>
            </a:solidFill>
          </p:spPr>
          <p:txBody>
            <a:bodyPr wrap="square" lIns="0" tIns="0" rIns="0" bIns="0" rtlCol="0"/>
            <a:lstStyle/>
            <a:p>
              <a:endParaRPr sz="1350" dirty="0"/>
            </a:p>
          </p:txBody>
        </p:sp>
        <p:sp>
          <p:nvSpPr>
            <p:cNvPr id="779" name="object 779"/>
            <p:cNvSpPr/>
            <p:nvPr/>
          </p:nvSpPr>
          <p:spPr>
            <a:xfrm>
              <a:off x="6587490" y="5200650"/>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4646"/>
            </a:solidFill>
          </p:spPr>
          <p:txBody>
            <a:bodyPr wrap="square" lIns="0" tIns="0" rIns="0" bIns="0" rtlCol="0"/>
            <a:lstStyle/>
            <a:p>
              <a:endParaRPr sz="1350" dirty="0"/>
            </a:p>
          </p:txBody>
        </p:sp>
        <p:sp>
          <p:nvSpPr>
            <p:cNvPr id="780" name="object 780"/>
            <p:cNvSpPr/>
            <p:nvPr/>
          </p:nvSpPr>
          <p:spPr>
            <a:xfrm>
              <a:off x="6587490" y="520826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4343"/>
            </a:solidFill>
          </p:spPr>
          <p:txBody>
            <a:bodyPr wrap="square" lIns="0" tIns="0" rIns="0" bIns="0" rtlCol="0"/>
            <a:lstStyle/>
            <a:p>
              <a:endParaRPr sz="1350" dirty="0"/>
            </a:p>
          </p:txBody>
        </p:sp>
        <p:sp>
          <p:nvSpPr>
            <p:cNvPr id="781" name="object 781"/>
            <p:cNvSpPr/>
            <p:nvPr/>
          </p:nvSpPr>
          <p:spPr>
            <a:xfrm>
              <a:off x="6587490" y="5215890"/>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4040"/>
            </a:solidFill>
          </p:spPr>
          <p:txBody>
            <a:bodyPr wrap="square" lIns="0" tIns="0" rIns="0" bIns="0" rtlCol="0"/>
            <a:lstStyle/>
            <a:p>
              <a:endParaRPr sz="1350" dirty="0"/>
            </a:p>
          </p:txBody>
        </p:sp>
        <p:sp>
          <p:nvSpPr>
            <p:cNvPr id="782" name="object 782"/>
            <p:cNvSpPr/>
            <p:nvPr/>
          </p:nvSpPr>
          <p:spPr>
            <a:xfrm>
              <a:off x="6587490" y="5222240"/>
              <a:ext cx="2087880" cy="8890"/>
            </a:xfrm>
            <a:custGeom>
              <a:avLst/>
              <a:gdLst/>
              <a:ahLst/>
              <a:cxnLst/>
              <a:rect l="l" t="t" r="r" b="b"/>
              <a:pathLst>
                <a:path w="2087879" h="8889">
                  <a:moveTo>
                    <a:pt x="2087879" y="0"/>
                  </a:moveTo>
                  <a:lnTo>
                    <a:pt x="0" y="0"/>
                  </a:lnTo>
                  <a:lnTo>
                    <a:pt x="0" y="8890"/>
                  </a:lnTo>
                  <a:lnTo>
                    <a:pt x="2087879" y="8890"/>
                  </a:lnTo>
                  <a:lnTo>
                    <a:pt x="2087879" y="0"/>
                  </a:lnTo>
                  <a:close/>
                </a:path>
              </a:pathLst>
            </a:custGeom>
            <a:solidFill>
              <a:srgbClr val="FF3D3D"/>
            </a:solidFill>
          </p:spPr>
          <p:txBody>
            <a:bodyPr wrap="square" lIns="0" tIns="0" rIns="0" bIns="0" rtlCol="0"/>
            <a:lstStyle/>
            <a:p>
              <a:endParaRPr sz="1350" dirty="0"/>
            </a:p>
          </p:txBody>
        </p:sp>
        <p:sp>
          <p:nvSpPr>
            <p:cNvPr id="783" name="object 783"/>
            <p:cNvSpPr/>
            <p:nvPr/>
          </p:nvSpPr>
          <p:spPr>
            <a:xfrm>
              <a:off x="6587490" y="522985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3A3A"/>
            </a:solidFill>
          </p:spPr>
          <p:txBody>
            <a:bodyPr wrap="square" lIns="0" tIns="0" rIns="0" bIns="0" rtlCol="0"/>
            <a:lstStyle/>
            <a:p>
              <a:endParaRPr sz="1350" dirty="0"/>
            </a:p>
          </p:txBody>
        </p:sp>
        <p:sp>
          <p:nvSpPr>
            <p:cNvPr id="784" name="object 784"/>
            <p:cNvSpPr/>
            <p:nvPr/>
          </p:nvSpPr>
          <p:spPr>
            <a:xfrm>
              <a:off x="6587490" y="5237480"/>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3838"/>
            </a:solidFill>
          </p:spPr>
          <p:txBody>
            <a:bodyPr wrap="square" lIns="0" tIns="0" rIns="0" bIns="0" rtlCol="0"/>
            <a:lstStyle/>
            <a:p>
              <a:endParaRPr sz="1350" dirty="0"/>
            </a:p>
          </p:txBody>
        </p:sp>
        <p:sp>
          <p:nvSpPr>
            <p:cNvPr id="785" name="object 785"/>
            <p:cNvSpPr/>
            <p:nvPr/>
          </p:nvSpPr>
          <p:spPr>
            <a:xfrm>
              <a:off x="6587490" y="5245100"/>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3535"/>
            </a:solidFill>
          </p:spPr>
          <p:txBody>
            <a:bodyPr wrap="square" lIns="0" tIns="0" rIns="0" bIns="0" rtlCol="0"/>
            <a:lstStyle/>
            <a:p>
              <a:endParaRPr sz="1350" dirty="0"/>
            </a:p>
          </p:txBody>
        </p:sp>
        <p:sp>
          <p:nvSpPr>
            <p:cNvPr id="786" name="object 786"/>
            <p:cNvSpPr/>
            <p:nvPr/>
          </p:nvSpPr>
          <p:spPr>
            <a:xfrm>
              <a:off x="6587490" y="5251450"/>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3333"/>
            </a:solidFill>
          </p:spPr>
          <p:txBody>
            <a:bodyPr wrap="square" lIns="0" tIns="0" rIns="0" bIns="0" rtlCol="0"/>
            <a:lstStyle/>
            <a:p>
              <a:endParaRPr sz="1350" dirty="0"/>
            </a:p>
          </p:txBody>
        </p:sp>
        <p:sp>
          <p:nvSpPr>
            <p:cNvPr id="787" name="object 787"/>
            <p:cNvSpPr/>
            <p:nvPr/>
          </p:nvSpPr>
          <p:spPr>
            <a:xfrm>
              <a:off x="6587490" y="525906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2F2F"/>
            </a:solidFill>
          </p:spPr>
          <p:txBody>
            <a:bodyPr wrap="square" lIns="0" tIns="0" rIns="0" bIns="0" rtlCol="0"/>
            <a:lstStyle/>
            <a:p>
              <a:endParaRPr sz="1350" dirty="0"/>
            </a:p>
          </p:txBody>
        </p:sp>
        <p:sp>
          <p:nvSpPr>
            <p:cNvPr id="788" name="object 788"/>
            <p:cNvSpPr/>
            <p:nvPr/>
          </p:nvSpPr>
          <p:spPr>
            <a:xfrm>
              <a:off x="6587490" y="5266690"/>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2C2C"/>
            </a:solidFill>
          </p:spPr>
          <p:txBody>
            <a:bodyPr wrap="square" lIns="0" tIns="0" rIns="0" bIns="0" rtlCol="0"/>
            <a:lstStyle/>
            <a:p>
              <a:endParaRPr sz="1350" dirty="0"/>
            </a:p>
          </p:txBody>
        </p:sp>
        <p:sp>
          <p:nvSpPr>
            <p:cNvPr id="789" name="object 789"/>
            <p:cNvSpPr/>
            <p:nvPr/>
          </p:nvSpPr>
          <p:spPr>
            <a:xfrm>
              <a:off x="6587490" y="5273040"/>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2A2A"/>
            </a:solidFill>
          </p:spPr>
          <p:txBody>
            <a:bodyPr wrap="square" lIns="0" tIns="0" rIns="0" bIns="0" rtlCol="0"/>
            <a:lstStyle/>
            <a:p>
              <a:endParaRPr sz="1350" dirty="0"/>
            </a:p>
          </p:txBody>
        </p:sp>
        <p:sp>
          <p:nvSpPr>
            <p:cNvPr id="790" name="object 790"/>
            <p:cNvSpPr/>
            <p:nvPr/>
          </p:nvSpPr>
          <p:spPr>
            <a:xfrm>
              <a:off x="6587490" y="528065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2727"/>
            </a:solidFill>
          </p:spPr>
          <p:txBody>
            <a:bodyPr wrap="square" lIns="0" tIns="0" rIns="0" bIns="0" rtlCol="0"/>
            <a:lstStyle/>
            <a:p>
              <a:endParaRPr sz="1350" dirty="0"/>
            </a:p>
          </p:txBody>
        </p:sp>
        <p:sp>
          <p:nvSpPr>
            <p:cNvPr id="791" name="object 791"/>
            <p:cNvSpPr/>
            <p:nvPr/>
          </p:nvSpPr>
          <p:spPr>
            <a:xfrm>
              <a:off x="6587490" y="5288280"/>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2424"/>
            </a:solidFill>
          </p:spPr>
          <p:txBody>
            <a:bodyPr wrap="square" lIns="0" tIns="0" rIns="0" bIns="0" rtlCol="0"/>
            <a:lstStyle/>
            <a:p>
              <a:endParaRPr sz="1350" dirty="0"/>
            </a:p>
          </p:txBody>
        </p:sp>
        <p:sp>
          <p:nvSpPr>
            <p:cNvPr id="792" name="object 792"/>
            <p:cNvSpPr/>
            <p:nvPr/>
          </p:nvSpPr>
          <p:spPr>
            <a:xfrm>
              <a:off x="6587490" y="5294630"/>
              <a:ext cx="2087880" cy="8890"/>
            </a:xfrm>
            <a:custGeom>
              <a:avLst/>
              <a:gdLst/>
              <a:ahLst/>
              <a:cxnLst/>
              <a:rect l="l" t="t" r="r" b="b"/>
              <a:pathLst>
                <a:path w="2087879" h="8889">
                  <a:moveTo>
                    <a:pt x="2087879" y="0"/>
                  </a:moveTo>
                  <a:lnTo>
                    <a:pt x="0" y="0"/>
                  </a:lnTo>
                  <a:lnTo>
                    <a:pt x="0" y="8890"/>
                  </a:lnTo>
                  <a:lnTo>
                    <a:pt x="2087879" y="8890"/>
                  </a:lnTo>
                  <a:lnTo>
                    <a:pt x="2087879" y="0"/>
                  </a:lnTo>
                  <a:close/>
                </a:path>
              </a:pathLst>
            </a:custGeom>
            <a:solidFill>
              <a:srgbClr val="FF2121"/>
            </a:solidFill>
          </p:spPr>
          <p:txBody>
            <a:bodyPr wrap="square" lIns="0" tIns="0" rIns="0" bIns="0" rtlCol="0"/>
            <a:lstStyle/>
            <a:p>
              <a:endParaRPr sz="1350" dirty="0"/>
            </a:p>
          </p:txBody>
        </p:sp>
        <p:sp>
          <p:nvSpPr>
            <p:cNvPr id="793" name="object 793"/>
            <p:cNvSpPr/>
            <p:nvPr/>
          </p:nvSpPr>
          <p:spPr>
            <a:xfrm>
              <a:off x="6587490" y="5302250"/>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1E1E"/>
            </a:solidFill>
          </p:spPr>
          <p:txBody>
            <a:bodyPr wrap="square" lIns="0" tIns="0" rIns="0" bIns="0" rtlCol="0"/>
            <a:lstStyle/>
            <a:p>
              <a:endParaRPr sz="1350" dirty="0"/>
            </a:p>
          </p:txBody>
        </p:sp>
        <p:sp>
          <p:nvSpPr>
            <p:cNvPr id="794" name="object 794"/>
            <p:cNvSpPr/>
            <p:nvPr/>
          </p:nvSpPr>
          <p:spPr>
            <a:xfrm>
              <a:off x="6587490" y="530986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1C1C"/>
            </a:solidFill>
          </p:spPr>
          <p:txBody>
            <a:bodyPr wrap="square" lIns="0" tIns="0" rIns="0" bIns="0" rtlCol="0"/>
            <a:lstStyle/>
            <a:p>
              <a:endParaRPr sz="1350" dirty="0"/>
            </a:p>
          </p:txBody>
        </p:sp>
        <p:sp>
          <p:nvSpPr>
            <p:cNvPr id="795" name="object 795"/>
            <p:cNvSpPr/>
            <p:nvPr/>
          </p:nvSpPr>
          <p:spPr>
            <a:xfrm>
              <a:off x="6587490" y="5316219"/>
              <a:ext cx="2087880" cy="8890"/>
            </a:xfrm>
            <a:custGeom>
              <a:avLst/>
              <a:gdLst/>
              <a:ahLst/>
              <a:cxnLst/>
              <a:rect l="l" t="t" r="r" b="b"/>
              <a:pathLst>
                <a:path w="2087879" h="8889">
                  <a:moveTo>
                    <a:pt x="2087879" y="0"/>
                  </a:moveTo>
                  <a:lnTo>
                    <a:pt x="0" y="0"/>
                  </a:lnTo>
                  <a:lnTo>
                    <a:pt x="0" y="8889"/>
                  </a:lnTo>
                  <a:lnTo>
                    <a:pt x="2087879" y="8889"/>
                  </a:lnTo>
                  <a:lnTo>
                    <a:pt x="2087879" y="0"/>
                  </a:lnTo>
                  <a:close/>
                </a:path>
              </a:pathLst>
            </a:custGeom>
            <a:solidFill>
              <a:srgbClr val="FF1919"/>
            </a:solidFill>
          </p:spPr>
          <p:txBody>
            <a:bodyPr wrap="square" lIns="0" tIns="0" rIns="0" bIns="0" rtlCol="0"/>
            <a:lstStyle/>
            <a:p>
              <a:endParaRPr sz="1350" dirty="0"/>
            </a:p>
          </p:txBody>
        </p:sp>
        <p:sp>
          <p:nvSpPr>
            <p:cNvPr id="796" name="object 796"/>
            <p:cNvSpPr/>
            <p:nvPr/>
          </p:nvSpPr>
          <p:spPr>
            <a:xfrm>
              <a:off x="6587490" y="5323840"/>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1616"/>
            </a:solidFill>
          </p:spPr>
          <p:txBody>
            <a:bodyPr wrap="square" lIns="0" tIns="0" rIns="0" bIns="0" rtlCol="0"/>
            <a:lstStyle/>
            <a:p>
              <a:endParaRPr sz="1350" dirty="0"/>
            </a:p>
          </p:txBody>
        </p:sp>
        <p:sp>
          <p:nvSpPr>
            <p:cNvPr id="797" name="object 797"/>
            <p:cNvSpPr/>
            <p:nvPr/>
          </p:nvSpPr>
          <p:spPr>
            <a:xfrm>
              <a:off x="6587490" y="533145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1313"/>
            </a:solidFill>
          </p:spPr>
          <p:txBody>
            <a:bodyPr wrap="square" lIns="0" tIns="0" rIns="0" bIns="0" rtlCol="0"/>
            <a:lstStyle/>
            <a:p>
              <a:endParaRPr sz="1350" dirty="0"/>
            </a:p>
          </p:txBody>
        </p:sp>
        <p:sp>
          <p:nvSpPr>
            <p:cNvPr id="798" name="object 798"/>
            <p:cNvSpPr/>
            <p:nvPr/>
          </p:nvSpPr>
          <p:spPr>
            <a:xfrm>
              <a:off x="6587490" y="5337809"/>
              <a:ext cx="2087880" cy="8890"/>
            </a:xfrm>
            <a:custGeom>
              <a:avLst/>
              <a:gdLst/>
              <a:ahLst/>
              <a:cxnLst/>
              <a:rect l="l" t="t" r="r" b="b"/>
              <a:pathLst>
                <a:path w="2087879" h="8889">
                  <a:moveTo>
                    <a:pt x="2087879" y="0"/>
                  </a:moveTo>
                  <a:lnTo>
                    <a:pt x="0" y="0"/>
                  </a:lnTo>
                  <a:lnTo>
                    <a:pt x="0" y="8889"/>
                  </a:lnTo>
                  <a:lnTo>
                    <a:pt x="2087879" y="8889"/>
                  </a:lnTo>
                  <a:lnTo>
                    <a:pt x="2087879" y="0"/>
                  </a:lnTo>
                  <a:close/>
                </a:path>
              </a:pathLst>
            </a:custGeom>
            <a:solidFill>
              <a:srgbClr val="FF1010"/>
            </a:solidFill>
          </p:spPr>
          <p:txBody>
            <a:bodyPr wrap="square" lIns="0" tIns="0" rIns="0" bIns="0" rtlCol="0"/>
            <a:lstStyle/>
            <a:p>
              <a:endParaRPr sz="1350" dirty="0"/>
            </a:p>
          </p:txBody>
        </p:sp>
        <p:sp>
          <p:nvSpPr>
            <p:cNvPr id="799" name="object 799"/>
            <p:cNvSpPr/>
            <p:nvPr/>
          </p:nvSpPr>
          <p:spPr>
            <a:xfrm>
              <a:off x="6587490" y="5345430"/>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0E0E"/>
            </a:solidFill>
          </p:spPr>
          <p:txBody>
            <a:bodyPr wrap="square" lIns="0" tIns="0" rIns="0" bIns="0" rtlCol="0"/>
            <a:lstStyle/>
            <a:p>
              <a:endParaRPr sz="1350" dirty="0"/>
            </a:p>
          </p:txBody>
        </p:sp>
        <p:sp>
          <p:nvSpPr>
            <p:cNvPr id="800" name="object 800"/>
            <p:cNvSpPr/>
            <p:nvPr/>
          </p:nvSpPr>
          <p:spPr>
            <a:xfrm>
              <a:off x="6587490" y="5353050"/>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0B0B"/>
            </a:solidFill>
          </p:spPr>
          <p:txBody>
            <a:bodyPr wrap="square" lIns="0" tIns="0" rIns="0" bIns="0" rtlCol="0"/>
            <a:lstStyle/>
            <a:p>
              <a:endParaRPr sz="1350" dirty="0"/>
            </a:p>
          </p:txBody>
        </p:sp>
        <p:sp>
          <p:nvSpPr>
            <p:cNvPr id="801" name="object 801"/>
            <p:cNvSpPr/>
            <p:nvPr/>
          </p:nvSpPr>
          <p:spPr>
            <a:xfrm>
              <a:off x="6587490" y="536066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0808"/>
            </a:solidFill>
          </p:spPr>
          <p:txBody>
            <a:bodyPr wrap="square" lIns="0" tIns="0" rIns="0" bIns="0" rtlCol="0"/>
            <a:lstStyle/>
            <a:p>
              <a:endParaRPr sz="1350" dirty="0"/>
            </a:p>
          </p:txBody>
        </p:sp>
        <p:sp>
          <p:nvSpPr>
            <p:cNvPr id="802" name="object 802"/>
            <p:cNvSpPr/>
            <p:nvPr/>
          </p:nvSpPr>
          <p:spPr>
            <a:xfrm>
              <a:off x="6587490" y="5367019"/>
              <a:ext cx="2087880" cy="8890"/>
            </a:xfrm>
            <a:custGeom>
              <a:avLst/>
              <a:gdLst/>
              <a:ahLst/>
              <a:cxnLst/>
              <a:rect l="l" t="t" r="r" b="b"/>
              <a:pathLst>
                <a:path w="2087879" h="8889">
                  <a:moveTo>
                    <a:pt x="2087879" y="0"/>
                  </a:moveTo>
                  <a:lnTo>
                    <a:pt x="0" y="0"/>
                  </a:lnTo>
                  <a:lnTo>
                    <a:pt x="0" y="8889"/>
                  </a:lnTo>
                  <a:lnTo>
                    <a:pt x="2087879" y="8889"/>
                  </a:lnTo>
                  <a:lnTo>
                    <a:pt x="2087879" y="0"/>
                  </a:lnTo>
                  <a:close/>
                </a:path>
              </a:pathLst>
            </a:custGeom>
            <a:solidFill>
              <a:srgbClr val="FF0505"/>
            </a:solidFill>
          </p:spPr>
          <p:txBody>
            <a:bodyPr wrap="square" lIns="0" tIns="0" rIns="0" bIns="0" rtlCol="0"/>
            <a:lstStyle/>
            <a:p>
              <a:endParaRPr sz="1350" dirty="0"/>
            </a:p>
          </p:txBody>
        </p:sp>
        <p:sp>
          <p:nvSpPr>
            <p:cNvPr id="803" name="object 803"/>
            <p:cNvSpPr/>
            <p:nvPr/>
          </p:nvSpPr>
          <p:spPr>
            <a:xfrm>
              <a:off x="6587490" y="4724400"/>
              <a:ext cx="2087880" cy="648970"/>
            </a:xfrm>
            <a:custGeom>
              <a:avLst/>
              <a:gdLst/>
              <a:ahLst/>
              <a:cxnLst/>
              <a:rect l="l" t="t" r="r" b="b"/>
              <a:pathLst>
                <a:path w="2087879" h="648970">
                  <a:moveTo>
                    <a:pt x="1043939" y="648969"/>
                  </a:moveTo>
                  <a:lnTo>
                    <a:pt x="0" y="648969"/>
                  </a:lnTo>
                  <a:lnTo>
                    <a:pt x="0" y="0"/>
                  </a:lnTo>
                  <a:lnTo>
                    <a:pt x="2087879" y="0"/>
                  </a:lnTo>
                  <a:lnTo>
                    <a:pt x="2087879" y="648969"/>
                  </a:lnTo>
                  <a:lnTo>
                    <a:pt x="1043939" y="648969"/>
                  </a:lnTo>
                  <a:close/>
                </a:path>
              </a:pathLst>
            </a:custGeom>
            <a:ln w="9344">
              <a:solidFill>
                <a:srgbClr val="2E2A1F"/>
              </a:solidFill>
            </a:ln>
          </p:spPr>
          <p:txBody>
            <a:bodyPr wrap="square" lIns="0" tIns="0" rIns="0" bIns="0" rtlCol="0"/>
            <a:lstStyle/>
            <a:p>
              <a:endParaRPr sz="1350" dirty="0"/>
            </a:p>
          </p:txBody>
        </p:sp>
      </p:grpSp>
      <p:sp>
        <p:nvSpPr>
          <p:cNvPr id="804" name="object 804"/>
          <p:cNvSpPr txBox="1"/>
          <p:nvPr/>
        </p:nvSpPr>
        <p:spPr>
          <a:xfrm>
            <a:off x="9820233" y="4011226"/>
            <a:ext cx="836295" cy="217367"/>
          </a:xfrm>
          <a:prstGeom prst="rect">
            <a:avLst/>
          </a:prstGeom>
        </p:spPr>
        <p:txBody>
          <a:bodyPr vert="horz" wrap="square" lIns="0" tIns="9525" rIns="0" bIns="0" rtlCol="0">
            <a:spAutoFit/>
          </a:bodyPr>
          <a:lstStyle/>
          <a:p>
            <a:pPr marL="9525">
              <a:spcBef>
                <a:spcPts val="75"/>
              </a:spcBef>
            </a:pPr>
            <a:r>
              <a:rPr sz="1350" spc="-8" dirty="0">
                <a:solidFill>
                  <a:srgbClr val="2E2A1F"/>
                </a:solidFill>
                <a:latin typeface="Arial"/>
                <a:cs typeface="Arial"/>
              </a:rPr>
              <a:t>Databases</a:t>
            </a:r>
            <a:endParaRPr sz="1350" dirty="0">
              <a:latin typeface="Arial"/>
              <a:cs typeface="Arial"/>
            </a:endParaRPr>
          </a:p>
        </p:txBody>
      </p:sp>
      <p:grpSp>
        <p:nvGrpSpPr>
          <p:cNvPr id="805" name="object 805"/>
          <p:cNvGrpSpPr/>
          <p:nvPr/>
        </p:nvGrpSpPr>
        <p:grpSpPr>
          <a:xfrm>
            <a:off x="9451921" y="4578269"/>
            <a:ext cx="1573054" cy="494824"/>
            <a:chOff x="6582817" y="5655717"/>
            <a:chExt cx="2097405" cy="659765"/>
          </a:xfrm>
        </p:grpSpPr>
        <p:sp>
          <p:nvSpPr>
            <p:cNvPr id="806" name="object 806"/>
            <p:cNvSpPr/>
            <p:nvPr/>
          </p:nvSpPr>
          <p:spPr>
            <a:xfrm>
              <a:off x="6587490" y="5660389"/>
              <a:ext cx="2087880" cy="7620"/>
            </a:xfrm>
            <a:custGeom>
              <a:avLst/>
              <a:gdLst/>
              <a:ahLst/>
              <a:cxnLst/>
              <a:rect l="l" t="t" r="r" b="b"/>
              <a:pathLst>
                <a:path w="2087879" h="7620">
                  <a:moveTo>
                    <a:pt x="2087880" y="0"/>
                  </a:moveTo>
                  <a:lnTo>
                    <a:pt x="0" y="0"/>
                  </a:lnTo>
                  <a:lnTo>
                    <a:pt x="0" y="7620"/>
                  </a:lnTo>
                  <a:lnTo>
                    <a:pt x="2087880" y="7620"/>
                  </a:lnTo>
                  <a:lnTo>
                    <a:pt x="2087880" y="0"/>
                  </a:lnTo>
                  <a:close/>
                </a:path>
              </a:pathLst>
            </a:custGeom>
            <a:solidFill>
              <a:srgbClr val="FFFFFF"/>
            </a:solidFill>
          </p:spPr>
          <p:txBody>
            <a:bodyPr wrap="square" lIns="0" tIns="0" rIns="0" bIns="0" rtlCol="0"/>
            <a:lstStyle/>
            <a:p>
              <a:endParaRPr sz="1350" dirty="0"/>
            </a:p>
          </p:txBody>
        </p:sp>
        <p:sp>
          <p:nvSpPr>
            <p:cNvPr id="807" name="object 807"/>
            <p:cNvSpPr/>
            <p:nvPr/>
          </p:nvSpPr>
          <p:spPr>
            <a:xfrm>
              <a:off x="6587489" y="566800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FCFC"/>
            </a:solidFill>
          </p:spPr>
          <p:txBody>
            <a:bodyPr wrap="square" lIns="0" tIns="0" rIns="0" bIns="0" rtlCol="0"/>
            <a:lstStyle/>
            <a:p>
              <a:endParaRPr sz="1350" dirty="0"/>
            </a:p>
          </p:txBody>
        </p:sp>
        <p:sp>
          <p:nvSpPr>
            <p:cNvPr id="808" name="object 808"/>
            <p:cNvSpPr/>
            <p:nvPr/>
          </p:nvSpPr>
          <p:spPr>
            <a:xfrm>
              <a:off x="6587489" y="567435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F9F9"/>
            </a:solidFill>
          </p:spPr>
          <p:txBody>
            <a:bodyPr wrap="square" lIns="0" tIns="0" rIns="0" bIns="0" rtlCol="0"/>
            <a:lstStyle/>
            <a:p>
              <a:endParaRPr sz="1350" dirty="0"/>
            </a:p>
          </p:txBody>
        </p:sp>
        <p:sp>
          <p:nvSpPr>
            <p:cNvPr id="809" name="object 809"/>
            <p:cNvSpPr/>
            <p:nvPr/>
          </p:nvSpPr>
          <p:spPr>
            <a:xfrm>
              <a:off x="6587489" y="568197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F6F6"/>
            </a:solidFill>
          </p:spPr>
          <p:txBody>
            <a:bodyPr wrap="square" lIns="0" tIns="0" rIns="0" bIns="0" rtlCol="0"/>
            <a:lstStyle/>
            <a:p>
              <a:endParaRPr sz="1350" dirty="0"/>
            </a:p>
          </p:txBody>
        </p:sp>
        <p:sp>
          <p:nvSpPr>
            <p:cNvPr id="810" name="object 810"/>
            <p:cNvSpPr/>
            <p:nvPr/>
          </p:nvSpPr>
          <p:spPr>
            <a:xfrm>
              <a:off x="6587489" y="568959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F3F3"/>
            </a:solidFill>
          </p:spPr>
          <p:txBody>
            <a:bodyPr wrap="square" lIns="0" tIns="0" rIns="0" bIns="0" rtlCol="0"/>
            <a:lstStyle/>
            <a:p>
              <a:endParaRPr sz="1350" dirty="0"/>
            </a:p>
          </p:txBody>
        </p:sp>
        <p:sp>
          <p:nvSpPr>
            <p:cNvPr id="811" name="object 811"/>
            <p:cNvSpPr/>
            <p:nvPr/>
          </p:nvSpPr>
          <p:spPr>
            <a:xfrm>
              <a:off x="6587489" y="569594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F0F0"/>
            </a:solidFill>
          </p:spPr>
          <p:txBody>
            <a:bodyPr wrap="square" lIns="0" tIns="0" rIns="0" bIns="0" rtlCol="0"/>
            <a:lstStyle/>
            <a:p>
              <a:endParaRPr sz="1350" dirty="0"/>
            </a:p>
          </p:txBody>
        </p:sp>
        <p:sp>
          <p:nvSpPr>
            <p:cNvPr id="812" name="object 812"/>
            <p:cNvSpPr/>
            <p:nvPr/>
          </p:nvSpPr>
          <p:spPr>
            <a:xfrm>
              <a:off x="6587489" y="570356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EEEE"/>
            </a:solidFill>
          </p:spPr>
          <p:txBody>
            <a:bodyPr wrap="square" lIns="0" tIns="0" rIns="0" bIns="0" rtlCol="0"/>
            <a:lstStyle/>
            <a:p>
              <a:endParaRPr sz="1350" dirty="0"/>
            </a:p>
          </p:txBody>
        </p:sp>
        <p:sp>
          <p:nvSpPr>
            <p:cNvPr id="813" name="object 813"/>
            <p:cNvSpPr/>
            <p:nvPr/>
          </p:nvSpPr>
          <p:spPr>
            <a:xfrm>
              <a:off x="6587489" y="571118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EBEB"/>
            </a:solidFill>
          </p:spPr>
          <p:txBody>
            <a:bodyPr wrap="square" lIns="0" tIns="0" rIns="0" bIns="0" rtlCol="0"/>
            <a:lstStyle/>
            <a:p>
              <a:endParaRPr sz="1350" dirty="0"/>
            </a:p>
          </p:txBody>
        </p:sp>
        <p:sp>
          <p:nvSpPr>
            <p:cNvPr id="814" name="object 814"/>
            <p:cNvSpPr/>
            <p:nvPr/>
          </p:nvSpPr>
          <p:spPr>
            <a:xfrm>
              <a:off x="6587489" y="5717539"/>
              <a:ext cx="2087880" cy="8890"/>
            </a:xfrm>
            <a:custGeom>
              <a:avLst/>
              <a:gdLst/>
              <a:ahLst/>
              <a:cxnLst/>
              <a:rect l="l" t="t" r="r" b="b"/>
              <a:pathLst>
                <a:path w="2087879" h="8889">
                  <a:moveTo>
                    <a:pt x="2087879" y="0"/>
                  </a:moveTo>
                  <a:lnTo>
                    <a:pt x="0" y="0"/>
                  </a:lnTo>
                  <a:lnTo>
                    <a:pt x="0" y="8890"/>
                  </a:lnTo>
                  <a:lnTo>
                    <a:pt x="2087879" y="8890"/>
                  </a:lnTo>
                  <a:lnTo>
                    <a:pt x="2087879" y="0"/>
                  </a:lnTo>
                  <a:close/>
                </a:path>
              </a:pathLst>
            </a:custGeom>
            <a:solidFill>
              <a:srgbClr val="FFE8E8"/>
            </a:solidFill>
          </p:spPr>
          <p:txBody>
            <a:bodyPr wrap="square" lIns="0" tIns="0" rIns="0" bIns="0" rtlCol="0"/>
            <a:lstStyle/>
            <a:p>
              <a:endParaRPr sz="1350" dirty="0"/>
            </a:p>
          </p:txBody>
        </p:sp>
        <p:sp>
          <p:nvSpPr>
            <p:cNvPr id="815" name="object 815"/>
            <p:cNvSpPr/>
            <p:nvPr/>
          </p:nvSpPr>
          <p:spPr>
            <a:xfrm>
              <a:off x="6587489" y="572515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E5E5"/>
            </a:solidFill>
          </p:spPr>
          <p:txBody>
            <a:bodyPr wrap="square" lIns="0" tIns="0" rIns="0" bIns="0" rtlCol="0"/>
            <a:lstStyle/>
            <a:p>
              <a:endParaRPr sz="1350" dirty="0"/>
            </a:p>
          </p:txBody>
        </p:sp>
        <p:sp>
          <p:nvSpPr>
            <p:cNvPr id="816" name="object 816"/>
            <p:cNvSpPr/>
            <p:nvPr/>
          </p:nvSpPr>
          <p:spPr>
            <a:xfrm>
              <a:off x="6587489" y="573277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E2E2"/>
            </a:solidFill>
          </p:spPr>
          <p:txBody>
            <a:bodyPr wrap="square" lIns="0" tIns="0" rIns="0" bIns="0" rtlCol="0"/>
            <a:lstStyle/>
            <a:p>
              <a:endParaRPr sz="1350" dirty="0"/>
            </a:p>
          </p:txBody>
        </p:sp>
        <p:sp>
          <p:nvSpPr>
            <p:cNvPr id="817" name="object 817"/>
            <p:cNvSpPr/>
            <p:nvPr/>
          </p:nvSpPr>
          <p:spPr>
            <a:xfrm>
              <a:off x="6587489" y="574039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E0E0"/>
            </a:solidFill>
          </p:spPr>
          <p:txBody>
            <a:bodyPr wrap="square" lIns="0" tIns="0" rIns="0" bIns="0" rtlCol="0"/>
            <a:lstStyle/>
            <a:p>
              <a:endParaRPr sz="1350" dirty="0"/>
            </a:p>
          </p:txBody>
        </p:sp>
        <p:sp>
          <p:nvSpPr>
            <p:cNvPr id="818" name="object 818"/>
            <p:cNvSpPr/>
            <p:nvPr/>
          </p:nvSpPr>
          <p:spPr>
            <a:xfrm>
              <a:off x="6587489" y="574674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DDDD"/>
            </a:solidFill>
          </p:spPr>
          <p:txBody>
            <a:bodyPr wrap="square" lIns="0" tIns="0" rIns="0" bIns="0" rtlCol="0"/>
            <a:lstStyle/>
            <a:p>
              <a:endParaRPr sz="1350" dirty="0"/>
            </a:p>
          </p:txBody>
        </p:sp>
        <p:sp>
          <p:nvSpPr>
            <p:cNvPr id="819" name="object 819"/>
            <p:cNvSpPr/>
            <p:nvPr/>
          </p:nvSpPr>
          <p:spPr>
            <a:xfrm>
              <a:off x="6587489" y="575436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DADA"/>
            </a:solidFill>
          </p:spPr>
          <p:txBody>
            <a:bodyPr wrap="square" lIns="0" tIns="0" rIns="0" bIns="0" rtlCol="0"/>
            <a:lstStyle/>
            <a:p>
              <a:endParaRPr sz="1350" dirty="0"/>
            </a:p>
          </p:txBody>
        </p:sp>
        <p:sp>
          <p:nvSpPr>
            <p:cNvPr id="820" name="object 820"/>
            <p:cNvSpPr/>
            <p:nvPr/>
          </p:nvSpPr>
          <p:spPr>
            <a:xfrm>
              <a:off x="6587489" y="576198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D7D7"/>
            </a:solidFill>
          </p:spPr>
          <p:txBody>
            <a:bodyPr wrap="square" lIns="0" tIns="0" rIns="0" bIns="0" rtlCol="0"/>
            <a:lstStyle/>
            <a:p>
              <a:endParaRPr sz="1350" dirty="0"/>
            </a:p>
          </p:txBody>
        </p:sp>
        <p:sp>
          <p:nvSpPr>
            <p:cNvPr id="821" name="object 821"/>
            <p:cNvSpPr/>
            <p:nvPr/>
          </p:nvSpPr>
          <p:spPr>
            <a:xfrm>
              <a:off x="6587489" y="576833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D4D4"/>
            </a:solidFill>
          </p:spPr>
          <p:txBody>
            <a:bodyPr wrap="square" lIns="0" tIns="0" rIns="0" bIns="0" rtlCol="0"/>
            <a:lstStyle/>
            <a:p>
              <a:endParaRPr sz="1350" dirty="0"/>
            </a:p>
          </p:txBody>
        </p:sp>
        <p:sp>
          <p:nvSpPr>
            <p:cNvPr id="822" name="object 822"/>
            <p:cNvSpPr/>
            <p:nvPr/>
          </p:nvSpPr>
          <p:spPr>
            <a:xfrm>
              <a:off x="6587489" y="577595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D2D2"/>
            </a:solidFill>
          </p:spPr>
          <p:txBody>
            <a:bodyPr wrap="square" lIns="0" tIns="0" rIns="0" bIns="0" rtlCol="0"/>
            <a:lstStyle/>
            <a:p>
              <a:endParaRPr sz="1350" dirty="0"/>
            </a:p>
          </p:txBody>
        </p:sp>
        <p:sp>
          <p:nvSpPr>
            <p:cNvPr id="823" name="object 823"/>
            <p:cNvSpPr/>
            <p:nvPr/>
          </p:nvSpPr>
          <p:spPr>
            <a:xfrm>
              <a:off x="6587489" y="578357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CFCF"/>
            </a:solidFill>
          </p:spPr>
          <p:txBody>
            <a:bodyPr wrap="square" lIns="0" tIns="0" rIns="0" bIns="0" rtlCol="0"/>
            <a:lstStyle/>
            <a:p>
              <a:endParaRPr sz="1350" dirty="0"/>
            </a:p>
          </p:txBody>
        </p:sp>
        <p:sp>
          <p:nvSpPr>
            <p:cNvPr id="824" name="object 824"/>
            <p:cNvSpPr/>
            <p:nvPr/>
          </p:nvSpPr>
          <p:spPr>
            <a:xfrm>
              <a:off x="6587489" y="578992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CCCC"/>
            </a:solidFill>
          </p:spPr>
          <p:txBody>
            <a:bodyPr wrap="square" lIns="0" tIns="0" rIns="0" bIns="0" rtlCol="0"/>
            <a:lstStyle/>
            <a:p>
              <a:endParaRPr sz="1350" dirty="0"/>
            </a:p>
          </p:txBody>
        </p:sp>
        <p:sp>
          <p:nvSpPr>
            <p:cNvPr id="825" name="object 825"/>
            <p:cNvSpPr/>
            <p:nvPr/>
          </p:nvSpPr>
          <p:spPr>
            <a:xfrm>
              <a:off x="6587489" y="579754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C9C9"/>
            </a:solidFill>
          </p:spPr>
          <p:txBody>
            <a:bodyPr wrap="square" lIns="0" tIns="0" rIns="0" bIns="0" rtlCol="0"/>
            <a:lstStyle/>
            <a:p>
              <a:endParaRPr sz="1350" dirty="0"/>
            </a:p>
          </p:txBody>
        </p:sp>
        <p:sp>
          <p:nvSpPr>
            <p:cNvPr id="826" name="object 826"/>
            <p:cNvSpPr/>
            <p:nvPr/>
          </p:nvSpPr>
          <p:spPr>
            <a:xfrm>
              <a:off x="6587489" y="580516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C6C6"/>
            </a:solidFill>
          </p:spPr>
          <p:txBody>
            <a:bodyPr wrap="square" lIns="0" tIns="0" rIns="0" bIns="0" rtlCol="0"/>
            <a:lstStyle/>
            <a:p>
              <a:endParaRPr sz="1350" dirty="0"/>
            </a:p>
          </p:txBody>
        </p:sp>
        <p:sp>
          <p:nvSpPr>
            <p:cNvPr id="827" name="object 827"/>
            <p:cNvSpPr/>
            <p:nvPr/>
          </p:nvSpPr>
          <p:spPr>
            <a:xfrm>
              <a:off x="6587489" y="581278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C4C4"/>
            </a:solidFill>
          </p:spPr>
          <p:txBody>
            <a:bodyPr wrap="square" lIns="0" tIns="0" rIns="0" bIns="0" rtlCol="0"/>
            <a:lstStyle/>
            <a:p>
              <a:endParaRPr sz="1350" dirty="0"/>
            </a:p>
          </p:txBody>
        </p:sp>
        <p:sp>
          <p:nvSpPr>
            <p:cNvPr id="828" name="object 828"/>
            <p:cNvSpPr/>
            <p:nvPr/>
          </p:nvSpPr>
          <p:spPr>
            <a:xfrm>
              <a:off x="6587489" y="581913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C1C1"/>
            </a:solidFill>
          </p:spPr>
          <p:txBody>
            <a:bodyPr wrap="square" lIns="0" tIns="0" rIns="0" bIns="0" rtlCol="0"/>
            <a:lstStyle/>
            <a:p>
              <a:endParaRPr sz="1350" dirty="0"/>
            </a:p>
          </p:txBody>
        </p:sp>
        <p:sp>
          <p:nvSpPr>
            <p:cNvPr id="829" name="object 829"/>
            <p:cNvSpPr/>
            <p:nvPr/>
          </p:nvSpPr>
          <p:spPr>
            <a:xfrm>
              <a:off x="6587489" y="582675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BEBE"/>
            </a:solidFill>
          </p:spPr>
          <p:txBody>
            <a:bodyPr wrap="square" lIns="0" tIns="0" rIns="0" bIns="0" rtlCol="0"/>
            <a:lstStyle/>
            <a:p>
              <a:endParaRPr sz="1350" dirty="0"/>
            </a:p>
          </p:txBody>
        </p:sp>
        <p:sp>
          <p:nvSpPr>
            <p:cNvPr id="830" name="object 830"/>
            <p:cNvSpPr/>
            <p:nvPr/>
          </p:nvSpPr>
          <p:spPr>
            <a:xfrm>
              <a:off x="6587489" y="583437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BBBB"/>
            </a:solidFill>
          </p:spPr>
          <p:txBody>
            <a:bodyPr wrap="square" lIns="0" tIns="0" rIns="0" bIns="0" rtlCol="0"/>
            <a:lstStyle/>
            <a:p>
              <a:endParaRPr sz="1350" dirty="0"/>
            </a:p>
          </p:txBody>
        </p:sp>
        <p:sp>
          <p:nvSpPr>
            <p:cNvPr id="831" name="object 831"/>
            <p:cNvSpPr/>
            <p:nvPr/>
          </p:nvSpPr>
          <p:spPr>
            <a:xfrm>
              <a:off x="6587489" y="584072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B8B8"/>
            </a:solidFill>
          </p:spPr>
          <p:txBody>
            <a:bodyPr wrap="square" lIns="0" tIns="0" rIns="0" bIns="0" rtlCol="0"/>
            <a:lstStyle/>
            <a:p>
              <a:endParaRPr sz="1350" dirty="0"/>
            </a:p>
          </p:txBody>
        </p:sp>
        <p:sp>
          <p:nvSpPr>
            <p:cNvPr id="832" name="object 832"/>
            <p:cNvSpPr/>
            <p:nvPr/>
          </p:nvSpPr>
          <p:spPr>
            <a:xfrm>
              <a:off x="6587489" y="584834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B6B6"/>
            </a:solidFill>
          </p:spPr>
          <p:txBody>
            <a:bodyPr wrap="square" lIns="0" tIns="0" rIns="0" bIns="0" rtlCol="0"/>
            <a:lstStyle/>
            <a:p>
              <a:endParaRPr sz="1350" dirty="0"/>
            </a:p>
          </p:txBody>
        </p:sp>
        <p:sp>
          <p:nvSpPr>
            <p:cNvPr id="833" name="object 833"/>
            <p:cNvSpPr/>
            <p:nvPr/>
          </p:nvSpPr>
          <p:spPr>
            <a:xfrm>
              <a:off x="6587489" y="585596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B3B3"/>
            </a:solidFill>
          </p:spPr>
          <p:txBody>
            <a:bodyPr wrap="square" lIns="0" tIns="0" rIns="0" bIns="0" rtlCol="0"/>
            <a:lstStyle/>
            <a:p>
              <a:endParaRPr sz="1350" dirty="0"/>
            </a:p>
          </p:txBody>
        </p:sp>
        <p:sp>
          <p:nvSpPr>
            <p:cNvPr id="834" name="object 834"/>
            <p:cNvSpPr/>
            <p:nvPr/>
          </p:nvSpPr>
          <p:spPr>
            <a:xfrm>
              <a:off x="6587489" y="586231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B0B0"/>
            </a:solidFill>
          </p:spPr>
          <p:txBody>
            <a:bodyPr wrap="square" lIns="0" tIns="0" rIns="0" bIns="0" rtlCol="0"/>
            <a:lstStyle/>
            <a:p>
              <a:endParaRPr sz="1350" dirty="0"/>
            </a:p>
          </p:txBody>
        </p:sp>
        <p:sp>
          <p:nvSpPr>
            <p:cNvPr id="835" name="object 835"/>
            <p:cNvSpPr/>
            <p:nvPr/>
          </p:nvSpPr>
          <p:spPr>
            <a:xfrm>
              <a:off x="6587489" y="586993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ADAD"/>
            </a:solidFill>
          </p:spPr>
          <p:txBody>
            <a:bodyPr wrap="square" lIns="0" tIns="0" rIns="0" bIns="0" rtlCol="0"/>
            <a:lstStyle/>
            <a:p>
              <a:endParaRPr sz="1350" dirty="0"/>
            </a:p>
          </p:txBody>
        </p:sp>
        <p:sp>
          <p:nvSpPr>
            <p:cNvPr id="836" name="object 836"/>
            <p:cNvSpPr/>
            <p:nvPr/>
          </p:nvSpPr>
          <p:spPr>
            <a:xfrm>
              <a:off x="6587489" y="587755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AAAA"/>
            </a:solidFill>
          </p:spPr>
          <p:txBody>
            <a:bodyPr wrap="square" lIns="0" tIns="0" rIns="0" bIns="0" rtlCol="0"/>
            <a:lstStyle/>
            <a:p>
              <a:endParaRPr sz="1350" dirty="0"/>
            </a:p>
          </p:txBody>
        </p:sp>
        <p:sp>
          <p:nvSpPr>
            <p:cNvPr id="837" name="object 837"/>
            <p:cNvSpPr/>
            <p:nvPr/>
          </p:nvSpPr>
          <p:spPr>
            <a:xfrm>
              <a:off x="6587489" y="588517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A8A8"/>
            </a:solidFill>
          </p:spPr>
          <p:txBody>
            <a:bodyPr wrap="square" lIns="0" tIns="0" rIns="0" bIns="0" rtlCol="0"/>
            <a:lstStyle/>
            <a:p>
              <a:endParaRPr sz="1350" dirty="0"/>
            </a:p>
          </p:txBody>
        </p:sp>
        <p:sp>
          <p:nvSpPr>
            <p:cNvPr id="838" name="object 838"/>
            <p:cNvSpPr/>
            <p:nvPr/>
          </p:nvSpPr>
          <p:spPr>
            <a:xfrm>
              <a:off x="6587489" y="589152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A5A5"/>
            </a:solidFill>
          </p:spPr>
          <p:txBody>
            <a:bodyPr wrap="square" lIns="0" tIns="0" rIns="0" bIns="0" rtlCol="0"/>
            <a:lstStyle/>
            <a:p>
              <a:endParaRPr sz="1350" dirty="0"/>
            </a:p>
          </p:txBody>
        </p:sp>
        <p:sp>
          <p:nvSpPr>
            <p:cNvPr id="839" name="object 839"/>
            <p:cNvSpPr/>
            <p:nvPr/>
          </p:nvSpPr>
          <p:spPr>
            <a:xfrm>
              <a:off x="6587489" y="589914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A2A2"/>
            </a:solidFill>
          </p:spPr>
          <p:txBody>
            <a:bodyPr wrap="square" lIns="0" tIns="0" rIns="0" bIns="0" rtlCol="0"/>
            <a:lstStyle/>
            <a:p>
              <a:endParaRPr sz="1350" dirty="0"/>
            </a:p>
          </p:txBody>
        </p:sp>
        <p:sp>
          <p:nvSpPr>
            <p:cNvPr id="840" name="object 840"/>
            <p:cNvSpPr/>
            <p:nvPr/>
          </p:nvSpPr>
          <p:spPr>
            <a:xfrm>
              <a:off x="6587489" y="590676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9F9F"/>
            </a:solidFill>
          </p:spPr>
          <p:txBody>
            <a:bodyPr wrap="square" lIns="0" tIns="0" rIns="0" bIns="0" rtlCol="0"/>
            <a:lstStyle/>
            <a:p>
              <a:endParaRPr sz="1350" dirty="0"/>
            </a:p>
          </p:txBody>
        </p:sp>
        <p:sp>
          <p:nvSpPr>
            <p:cNvPr id="841" name="object 841"/>
            <p:cNvSpPr/>
            <p:nvPr/>
          </p:nvSpPr>
          <p:spPr>
            <a:xfrm>
              <a:off x="6587489" y="591311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9C9C"/>
            </a:solidFill>
          </p:spPr>
          <p:txBody>
            <a:bodyPr wrap="square" lIns="0" tIns="0" rIns="0" bIns="0" rtlCol="0"/>
            <a:lstStyle/>
            <a:p>
              <a:endParaRPr sz="1350" dirty="0"/>
            </a:p>
          </p:txBody>
        </p:sp>
        <p:sp>
          <p:nvSpPr>
            <p:cNvPr id="842" name="object 842"/>
            <p:cNvSpPr/>
            <p:nvPr/>
          </p:nvSpPr>
          <p:spPr>
            <a:xfrm>
              <a:off x="6587489" y="592073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9A9A"/>
            </a:solidFill>
          </p:spPr>
          <p:txBody>
            <a:bodyPr wrap="square" lIns="0" tIns="0" rIns="0" bIns="0" rtlCol="0"/>
            <a:lstStyle/>
            <a:p>
              <a:endParaRPr sz="1350" dirty="0"/>
            </a:p>
          </p:txBody>
        </p:sp>
        <p:sp>
          <p:nvSpPr>
            <p:cNvPr id="843" name="object 843"/>
            <p:cNvSpPr/>
            <p:nvPr/>
          </p:nvSpPr>
          <p:spPr>
            <a:xfrm>
              <a:off x="6587489" y="592835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9797"/>
            </a:solidFill>
          </p:spPr>
          <p:txBody>
            <a:bodyPr wrap="square" lIns="0" tIns="0" rIns="0" bIns="0" rtlCol="0"/>
            <a:lstStyle/>
            <a:p>
              <a:endParaRPr sz="1350" dirty="0"/>
            </a:p>
          </p:txBody>
        </p:sp>
        <p:sp>
          <p:nvSpPr>
            <p:cNvPr id="844" name="object 844"/>
            <p:cNvSpPr/>
            <p:nvPr/>
          </p:nvSpPr>
          <p:spPr>
            <a:xfrm>
              <a:off x="6587489" y="593470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9494"/>
            </a:solidFill>
          </p:spPr>
          <p:txBody>
            <a:bodyPr wrap="square" lIns="0" tIns="0" rIns="0" bIns="0" rtlCol="0"/>
            <a:lstStyle/>
            <a:p>
              <a:endParaRPr sz="1350" dirty="0"/>
            </a:p>
          </p:txBody>
        </p:sp>
        <p:sp>
          <p:nvSpPr>
            <p:cNvPr id="845" name="object 845"/>
            <p:cNvSpPr/>
            <p:nvPr/>
          </p:nvSpPr>
          <p:spPr>
            <a:xfrm>
              <a:off x="6587489" y="594232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9191"/>
            </a:solidFill>
          </p:spPr>
          <p:txBody>
            <a:bodyPr wrap="square" lIns="0" tIns="0" rIns="0" bIns="0" rtlCol="0"/>
            <a:lstStyle/>
            <a:p>
              <a:endParaRPr sz="1350" dirty="0"/>
            </a:p>
          </p:txBody>
        </p:sp>
        <p:sp>
          <p:nvSpPr>
            <p:cNvPr id="846" name="object 846"/>
            <p:cNvSpPr/>
            <p:nvPr/>
          </p:nvSpPr>
          <p:spPr>
            <a:xfrm>
              <a:off x="6587489" y="594994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8E8E"/>
            </a:solidFill>
          </p:spPr>
          <p:txBody>
            <a:bodyPr wrap="square" lIns="0" tIns="0" rIns="0" bIns="0" rtlCol="0"/>
            <a:lstStyle/>
            <a:p>
              <a:endParaRPr sz="1350" dirty="0"/>
            </a:p>
          </p:txBody>
        </p:sp>
        <p:sp>
          <p:nvSpPr>
            <p:cNvPr id="847" name="object 847"/>
            <p:cNvSpPr/>
            <p:nvPr/>
          </p:nvSpPr>
          <p:spPr>
            <a:xfrm>
              <a:off x="6587489" y="5956299"/>
              <a:ext cx="2087880" cy="8890"/>
            </a:xfrm>
            <a:custGeom>
              <a:avLst/>
              <a:gdLst/>
              <a:ahLst/>
              <a:cxnLst/>
              <a:rect l="l" t="t" r="r" b="b"/>
              <a:pathLst>
                <a:path w="2087879" h="8889">
                  <a:moveTo>
                    <a:pt x="2087879" y="0"/>
                  </a:moveTo>
                  <a:lnTo>
                    <a:pt x="0" y="0"/>
                  </a:lnTo>
                  <a:lnTo>
                    <a:pt x="0" y="8890"/>
                  </a:lnTo>
                  <a:lnTo>
                    <a:pt x="2087879" y="8890"/>
                  </a:lnTo>
                  <a:lnTo>
                    <a:pt x="2087879" y="0"/>
                  </a:lnTo>
                  <a:close/>
                </a:path>
              </a:pathLst>
            </a:custGeom>
            <a:solidFill>
              <a:srgbClr val="FF8C8C"/>
            </a:solidFill>
          </p:spPr>
          <p:txBody>
            <a:bodyPr wrap="square" lIns="0" tIns="0" rIns="0" bIns="0" rtlCol="0"/>
            <a:lstStyle/>
            <a:p>
              <a:endParaRPr sz="1350" dirty="0"/>
            </a:p>
          </p:txBody>
        </p:sp>
        <p:sp>
          <p:nvSpPr>
            <p:cNvPr id="848" name="object 848"/>
            <p:cNvSpPr/>
            <p:nvPr/>
          </p:nvSpPr>
          <p:spPr>
            <a:xfrm>
              <a:off x="6587489" y="596391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8989"/>
            </a:solidFill>
          </p:spPr>
          <p:txBody>
            <a:bodyPr wrap="square" lIns="0" tIns="0" rIns="0" bIns="0" rtlCol="0"/>
            <a:lstStyle/>
            <a:p>
              <a:endParaRPr sz="1350" dirty="0"/>
            </a:p>
          </p:txBody>
        </p:sp>
        <p:sp>
          <p:nvSpPr>
            <p:cNvPr id="849" name="object 849"/>
            <p:cNvSpPr/>
            <p:nvPr/>
          </p:nvSpPr>
          <p:spPr>
            <a:xfrm>
              <a:off x="6587489" y="597153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8686"/>
            </a:solidFill>
          </p:spPr>
          <p:txBody>
            <a:bodyPr wrap="square" lIns="0" tIns="0" rIns="0" bIns="0" rtlCol="0"/>
            <a:lstStyle/>
            <a:p>
              <a:endParaRPr sz="1350" dirty="0"/>
            </a:p>
          </p:txBody>
        </p:sp>
        <p:sp>
          <p:nvSpPr>
            <p:cNvPr id="850" name="object 850"/>
            <p:cNvSpPr/>
            <p:nvPr/>
          </p:nvSpPr>
          <p:spPr>
            <a:xfrm>
              <a:off x="6587489" y="5977889"/>
              <a:ext cx="2087880" cy="8890"/>
            </a:xfrm>
            <a:custGeom>
              <a:avLst/>
              <a:gdLst/>
              <a:ahLst/>
              <a:cxnLst/>
              <a:rect l="l" t="t" r="r" b="b"/>
              <a:pathLst>
                <a:path w="2087879" h="8889">
                  <a:moveTo>
                    <a:pt x="2087879" y="0"/>
                  </a:moveTo>
                  <a:lnTo>
                    <a:pt x="0" y="0"/>
                  </a:lnTo>
                  <a:lnTo>
                    <a:pt x="0" y="8890"/>
                  </a:lnTo>
                  <a:lnTo>
                    <a:pt x="2087879" y="8890"/>
                  </a:lnTo>
                  <a:lnTo>
                    <a:pt x="2087879" y="0"/>
                  </a:lnTo>
                  <a:close/>
                </a:path>
              </a:pathLst>
            </a:custGeom>
            <a:solidFill>
              <a:srgbClr val="FF8383"/>
            </a:solidFill>
          </p:spPr>
          <p:txBody>
            <a:bodyPr wrap="square" lIns="0" tIns="0" rIns="0" bIns="0" rtlCol="0"/>
            <a:lstStyle/>
            <a:p>
              <a:endParaRPr sz="1350" dirty="0"/>
            </a:p>
          </p:txBody>
        </p:sp>
        <p:sp>
          <p:nvSpPr>
            <p:cNvPr id="851" name="object 851"/>
            <p:cNvSpPr/>
            <p:nvPr/>
          </p:nvSpPr>
          <p:spPr>
            <a:xfrm>
              <a:off x="6587489" y="598550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8080"/>
            </a:solidFill>
          </p:spPr>
          <p:txBody>
            <a:bodyPr wrap="square" lIns="0" tIns="0" rIns="0" bIns="0" rtlCol="0"/>
            <a:lstStyle/>
            <a:p>
              <a:endParaRPr sz="1350" dirty="0"/>
            </a:p>
          </p:txBody>
        </p:sp>
        <p:sp>
          <p:nvSpPr>
            <p:cNvPr id="852" name="object 852"/>
            <p:cNvSpPr/>
            <p:nvPr/>
          </p:nvSpPr>
          <p:spPr>
            <a:xfrm>
              <a:off x="6587489" y="599312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7E7E"/>
            </a:solidFill>
          </p:spPr>
          <p:txBody>
            <a:bodyPr wrap="square" lIns="0" tIns="0" rIns="0" bIns="0" rtlCol="0"/>
            <a:lstStyle/>
            <a:p>
              <a:endParaRPr sz="1350" dirty="0"/>
            </a:p>
          </p:txBody>
        </p:sp>
        <p:sp>
          <p:nvSpPr>
            <p:cNvPr id="853" name="object 853"/>
            <p:cNvSpPr/>
            <p:nvPr/>
          </p:nvSpPr>
          <p:spPr>
            <a:xfrm>
              <a:off x="6587489" y="600074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7B7B"/>
            </a:solidFill>
          </p:spPr>
          <p:txBody>
            <a:bodyPr wrap="square" lIns="0" tIns="0" rIns="0" bIns="0" rtlCol="0"/>
            <a:lstStyle/>
            <a:p>
              <a:endParaRPr sz="1350" dirty="0"/>
            </a:p>
          </p:txBody>
        </p:sp>
        <p:sp>
          <p:nvSpPr>
            <p:cNvPr id="854" name="object 854"/>
            <p:cNvSpPr/>
            <p:nvPr/>
          </p:nvSpPr>
          <p:spPr>
            <a:xfrm>
              <a:off x="6587489" y="600709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7878"/>
            </a:solidFill>
          </p:spPr>
          <p:txBody>
            <a:bodyPr wrap="square" lIns="0" tIns="0" rIns="0" bIns="0" rtlCol="0"/>
            <a:lstStyle/>
            <a:p>
              <a:endParaRPr sz="1350" dirty="0"/>
            </a:p>
          </p:txBody>
        </p:sp>
        <p:sp>
          <p:nvSpPr>
            <p:cNvPr id="855" name="object 855"/>
            <p:cNvSpPr/>
            <p:nvPr/>
          </p:nvSpPr>
          <p:spPr>
            <a:xfrm>
              <a:off x="6587489" y="601471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7575"/>
            </a:solidFill>
          </p:spPr>
          <p:txBody>
            <a:bodyPr wrap="square" lIns="0" tIns="0" rIns="0" bIns="0" rtlCol="0"/>
            <a:lstStyle/>
            <a:p>
              <a:endParaRPr sz="1350" dirty="0"/>
            </a:p>
          </p:txBody>
        </p:sp>
        <p:sp>
          <p:nvSpPr>
            <p:cNvPr id="856" name="object 856"/>
            <p:cNvSpPr/>
            <p:nvPr/>
          </p:nvSpPr>
          <p:spPr>
            <a:xfrm>
              <a:off x="6587489" y="602233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7272"/>
            </a:solidFill>
          </p:spPr>
          <p:txBody>
            <a:bodyPr wrap="square" lIns="0" tIns="0" rIns="0" bIns="0" rtlCol="0"/>
            <a:lstStyle/>
            <a:p>
              <a:endParaRPr sz="1350" dirty="0"/>
            </a:p>
          </p:txBody>
        </p:sp>
        <p:sp>
          <p:nvSpPr>
            <p:cNvPr id="857" name="object 857"/>
            <p:cNvSpPr/>
            <p:nvPr/>
          </p:nvSpPr>
          <p:spPr>
            <a:xfrm>
              <a:off x="6587489" y="6028689"/>
              <a:ext cx="2087880" cy="8890"/>
            </a:xfrm>
            <a:custGeom>
              <a:avLst/>
              <a:gdLst/>
              <a:ahLst/>
              <a:cxnLst/>
              <a:rect l="l" t="t" r="r" b="b"/>
              <a:pathLst>
                <a:path w="2087879" h="8889">
                  <a:moveTo>
                    <a:pt x="2087879" y="0"/>
                  </a:moveTo>
                  <a:lnTo>
                    <a:pt x="0" y="0"/>
                  </a:lnTo>
                  <a:lnTo>
                    <a:pt x="0" y="8890"/>
                  </a:lnTo>
                  <a:lnTo>
                    <a:pt x="2087879" y="8890"/>
                  </a:lnTo>
                  <a:lnTo>
                    <a:pt x="2087879" y="0"/>
                  </a:lnTo>
                  <a:close/>
                </a:path>
              </a:pathLst>
            </a:custGeom>
            <a:solidFill>
              <a:srgbClr val="FF7070"/>
            </a:solidFill>
          </p:spPr>
          <p:txBody>
            <a:bodyPr wrap="square" lIns="0" tIns="0" rIns="0" bIns="0" rtlCol="0"/>
            <a:lstStyle/>
            <a:p>
              <a:endParaRPr sz="1350" dirty="0"/>
            </a:p>
          </p:txBody>
        </p:sp>
        <p:sp>
          <p:nvSpPr>
            <p:cNvPr id="858" name="object 858"/>
            <p:cNvSpPr/>
            <p:nvPr/>
          </p:nvSpPr>
          <p:spPr>
            <a:xfrm>
              <a:off x="6587489" y="603630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6D6D"/>
            </a:solidFill>
          </p:spPr>
          <p:txBody>
            <a:bodyPr wrap="square" lIns="0" tIns="0" rIns="0" bIns="0" rtlCol="0"/>
            <a:lstStyle/>
            <a:p>
              <a:endParaRPr sz="1350" dirty="0"/>
            </a:p>
          </p:txBody>
        </p:sp>
        <p:sp>
          <p:nvSpPr>
            <p:cNvPr id="859" name="object 859"/>
            <p:cNvSpPr/>
            <p:nvPr/>
          </p:nvSpPr>
          <p:spPr>
            <a:xfrm>
              <a:off x="6587489" y="604392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6A6A"/>
            </a:solidFill>
          </p:spPr>
          <p:txBody>
            <a:bodyPr wrap="square" lIns="0" tIns="0" rIns="0" bIns="0" rtlCol="0"/>
            <a:lstStyle/>
            <a:p>
              <a:endParaRPr sz="1350" dirty="0"/>
            </a:p>
          </p:txBody>
        </p:sp>
        <p:sp>
          <p:nvSpPr>
            <p:cNvPr id="860" name="object 860"/>
            <p:cNvSpPr/>
            <p:nvPr/>
          </p:nvSpPr>
          <p:spPr>
            <a:xfrm>
              <a:off x="6587489" y="6050279"/>
              <a:ext cx="2087880" cy="8890"/>
            </a:xfrm>
            <a:custGeom>
              <a:avLst/>
              <a:gdLst/>
              <a:ahLst/>
              <a:cxnLst/>
              <a:rect l="l" t="t" r="r" b="b"/>
              <a:pathLst>
                <a:path w="2087879" h="8889">
                  <a:moveTo>
                    <a:pt x="2087879" y="0"/>
                  </a:moveTo>
                  <a:lnTo>
                    <a:pt x="0" y="0"/>
                  </a:lnTo>
                  <a:lnTo>
                    <a:pt x="0" y="8890"/>
                  </a:lnTo>
                  <a:lnTo>
                    <a:pt x="2087879" y="8890"/>
                  </a:lnTo>
                  <a:lnTo>
                    <a:pt x="2087879" y="0"/>
                  </a:lnTo>
                  <a:close/>
                </a:path>
              </a:pathLst>
            </a:custGeom>
            <a:solidFill>
              <a:srgbClr val="FF6767"/>
            </a:solidFill>
          </p:spPr>
          <p:txBody>
            <a:bodyPr wrap="square" lIns="0" tIns="0" rIns="0" bIns="0" rtlCol="0"/>
            <a:lstStyle/>
            <a:p>
              <a:endParaRPr sz="1350" dirty="0"/>
            </a:p>
          </p:txBody>
        </p:sp>
        <p:sp>
          <p:nvSpPr>
            <p:cNvPr id="861" name="object 861"/>
            <p:cNvSpPr/>
            <p:nvPr/>
          </p:nvSpPr>
          <p:spPr>
            <a:xfrm>
              <a:off x="6587489" y="605789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6464"/>
            </a:solidFill>
          </p:spPr>
          <p:txBody>
            <a:bodyPr wrap="square" lIns="0" tIns="0" rIns="0" bIns="0" rtlCol="0"/>
            <a:lstStyle/>
            <a:p>
              <a:endParaRPr sz="1350" dirty="0"/>
            </a:p>
          </p:txBody>
        </p:sp>
        <p:sp>
          <p:nvSpPr>
            <p:cNvPr id="862" name="object 862"/>
            <p:cNvSpPr/>
            <p:nvPr/>
          </p:nvSpPr>
          <p:spPr>
            <a:xfrm>
              <a:off x="6587489" y="606551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6262"/>
            </a:solidFill>
          </p:spPr>
          <p:txBody>
            <a:bodyPr wrap="square" lIns="0" tIns="0" rIns="0" bIns="0" rtlCol="0"/>
            <a:lstStyle/>
            <a:p>
              <a:endParaRPr sz="1350" dirty="0"/>
            </a:p>
          </p:txBody>
        </p:sp>
        <p:sp>
          <p:nvSpPr>
            <p:cNvPr id="863" name="object 863"/>
            <p:cNvSpPr/>
            <p:nvPr/>
          </p:nvSpPr>
          <p:spPr>
            <a:xfrm>
              <a:off x="6587489" y="6071869"/>
              <a:ext cx="2087880" cy="8890"/>
            </a:xfrm>
            <a:custGeom>
              <a:avLst/>
              <a:gdLst/>
              <a:ahLst/>
              <a:cxnLst/>
              <a:rect l="l" t="t" r="r" b="b"/>
              <a:pathLst>
                <a:path w="2087879" h="8889">
                  <a:moveTo>
                    <a:pt x="2087879" y="0"/>
                  </a:moveTo>
                  <a:lnTo>
                    <a:pt x="0" y="0"/>
                  </a:lnTo>
                  <a:lnTo>
                    <a:pt x="0" y="8889"/>
                  </a:lnTo>
                  <a:lnTo>
                    <a:pt x="2087879" y="8889"/>
                  </a:lnTo>
                  <a:lnTo>
                    <a:pt x="2087879" y="0"/>
                  </a:lnTo>
                  <a:close/>
                </a:path>
              </a:pathLst>
            </a:custGeom>
            <a:solidFill>
              <a:srgbClr val="FF5F5F"/>
            </a:solidFill>
          </p:spPr>
          <p:txBody>
            <a:bodyPr wrap="square" lIns="0" tIns="0" rIns="0" bIns="0" rtlCol="0"/>
            <a:lstStyle/>
            <a:p>
              <a:endParaRPr sz="1350" dirty="0"/>
            </a:p>
          </p:txBody>
        </p:sp>
        <p:sp>
          <p:nvSpPr>
            <p:cNvPr id="864" name="object 864"/>
            <p:cNvSpPr/>
            <p:nvPr/>
          </p:nvSpPr>
          <p:spPr>
            <a:xfrm>
              <a:off x="6587489" y="607948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5C5C"/>
            </a:solidFill>
          </p:spPr>
          <p:txBody>
            <a:bodyPr wrap="square" lIns="0" tIns="0" rIns="0" bIns="0" rtlCol="0"/>
            <a:lstStyle/>
            <a:p>
              <a:endParaRPr sz="1350" dirty="0"/>
            </a:p>
          </p:txBody>
        </p:sp>
        <p:sp>
          <p:nvSpPr>
            <p:cNvPr id="865" name="object 865"/>
            <p:cNvSpPr/>
            <p:nvPr/>
          </p:nvSpPr>
          <p:spPr>
            <a:xfrm>
              <a:off x="6587489" y="608710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5959"/>
            </a:solidFill>
          </p:spPr>
          <p:txBody>
            <a:bodyPr wrap="square" lIns="0" tIns="0" rIns="0" bIns="0" rtlCol="0"/>
            <a:lstStyle/>
            <a:p>
              <a:endParaRPr sz="1350" dirty="0"/>
            </a:p>
          </p:txBody>
        </p:sp>
        <p:sp>
          <p:nvSpPr>
            <p:cNvPr id="866" name="object 866"/>
            <p:cNvSpPr/>
            <p:nvPr/>
          </p:nvSpPr>
          <p:spPr>
            <a:xfrm>
              <a:off x="6587489" y="6093459"/>
              <a:ext cx="2087880" cy="8890"/>
            </a:xfrm>
            <a:custGeom>
              <a:avLst/>
              <a:gdLst/>
              <a:ahLst/>
              <a:cxnLst/>
              <a:rect l="l" t="t" r="r" b="b"/>
              <a:pathLst>
                <a:path w="2087879" h="8889">
                  <a:moveTo>
                    <a:pt x="2087879" y="0"/>
                  </a:moveTo>
                  <a:lnTo>
                    <a:pt x="0" y="0"/>
                  </a:lnTo>
                  <a:lnTo>
                    <a:pt x="0" y="8889"/>
                  </a:lnTo>
                  <a:lnTo>
                    <a:pt x="2087879" y="8889"/>
                  </a:lnTo>
                  <a:lnTo>
                    <a:pt x="2087879" y="0"/>
                  </a:lnTo>
                  <a:close/>
                </a:path>
              </a:pathLst>
            </a:custGeom>
            <a:solidFill>
              <a:srgbClr val="FF5656"/>
            </a:solidFill>
          </p:spPr>
          <p:txBody>
            <a:bodyPr wrap="square" lIns="0" tIns="0" rIns="0" bIns="0" rtlCol="0"/>
            <a:lstStyle/>
            <a:p>
              <a:endParaRPr sz="1350" dirty="0"/>
            </a:p>
          </p:txBody>
        </p:sp>
        <p:sp>
          <p:nvSpPr>
            <p:cNvPr id="867" name="object 867"/>
            <p:cNvSpPr/>
            <p:nvPr/>
          </p:nvSpPr>
          <p:spPr>
            <a:xfrm>
              <a:off x="6587489" y="6101079"/>
              <a:ext cx="2087880" cy="8890"/>
            </a:xfrm>
            <a:custGeom>
              <a:avLst/>
              <a:gdLst/>
              <a:ahLst/>
              <a:cxnLst/>
              <a:rect l="l" t="t" r="r" b="b"/>
              <a:pathLst>
                <a:path w="2087879" h="8889">
                  <a:moveTo>
                    <a:pt x="2087879" y="0"/>
                  </a:moveTo>
                  <a:lnTo>
                    <a:pt x="0" y="0"/>
                  </a:lnTo>
                  <a:lnTo>
                    <a:pt x="0" y="8890"/>
                  </a:lnTo>
                  <a:lnTo>
                    <a:pt x="2087879" y="8890"/>
                  </a:lnTo>
                  <a:lnTo>
                    <a:pt x="2087879" y="0"/>
                  </a:lnTo>
                  <a:close/>
                </a:path>
              </a:pathLst>
            </a:custGeom>
            <a:solidFill>
              <a:srgbClr val="FF5454"/>
            </a:solidFill>
          </p:spPr>
          <p:txBody>
            <a:bodyPr wrap="square" lIns="0" tIns="0" rIns="0" bIns="0" rtlCol="0"/>
            <a:lstStyle/>
            <a:p>
              <a:endParaRPr sz="1350" dirty="0"/>
            </a:p>
          </p:txBody>
        </p:sp>
        <p:sp>
          <p:nvSpPr>
            <p:cNvPr id="868" name="object 868"/>
            <p:cNvSpPr/>
            <p:nvPr/>
          </p:nvSpPr>
          <p:spPr>
            <a:xfrm>
              <a:off x="6587489" y="610869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5151"/>
            </a:solidFill>
          </p:spPr>
          <p:txBody>
            <a:bodyPr wrap="square" lIns="0" tIns="0" rIns="0" bIns="0" rtlCol="0"/>
            <a:lstStyle/>
            <a:p>
              <a:endParaRPr sz="1350" dirty="0"/>
            </a:p>
          </p:txBody>
        </p:sp>
        <p:sp>
          <p:nvSpPr>
            <p:cNvPr id="869" name="object 869"/>
            <p:cNvSpPr/>
            <p:nvPr/>
          </p:nvSpPr>
          <p:spPr>
            <a:xfrm>
              <a:off x="6587489" y="611631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4E4E"/>
            </a:solidFill>
          </p:spPr>
          <p:txBody>
            <a:bodyPr wrap="square" lIns="0" tIns="0" rIns="0" bIns="0" rtlCol="0"/>
            <a:lstStyle/>
            <a:p>
              <a:endParaRPr sz="1350" dirty="0"/>
            </a:p>
          </p:txBody>
        </p:sp>
        <p:sp>
          <p:nvSpPr>
            <p:cNvPr id="870" name="object 870"/>
            <p:cNvSpPr/>
            <p:nvPr/>
          </p:nvSpPr>
          <p:spPr>
            <a:xfrm>
              <a:off x="6587489" y="6122669"/>
              <a:ext cx="2087880" cy="8890"/>
            </a:xfrm>
            <a:custGeom>
              <a:avLst/>
              <a:gdLst/>
              <a:ahLst/>
              <a:cxnLst/>
              <a:rect l="l" t="t" r="r" b="b"/>
              <a:pathLst>
                <a:path w="2087879" h="8889">
                  <a:moveTo>
                    <a:pt x="2087879" y="0"/>
                  </a:moveTo>
                  <a:lnTo>
                    <a:pt x="0" y="0"/>
                  </a:lnTo>
                  <a:lnTo>
                    <a:pt x="0" y="8889"/>
                  </a:lnTo>
                  <a:lnTo>
                    <a:pt x="2087879" y="8889"/>
                  </a:lnTo>
                  <a:lnTo>
                    <a:pt x="2087879" y="0"/>
                  </a:lnTo>
                  <a:close/>
                </a:path>
              </a:pathLst>
            </a:custGeom>
            <a:solidFill>
              <a:srgbClr val="FF4B4B"/>
            </a:solidFill>
          </p:spPr>
          <p:txBody>
            <a:bodyPr wrap="square" lIns="0" tIns="0" rIns="0" bIns="0" rtlCol="0"/>
            <a:lstStyle/>
            <a:p>
              <a:endParaRPr sz="1350" dirty="0"/>
            </a:p>
          </p:txBody>
        </p:sp>
        <p:sp>
          <p:nvSpPr>
            <p:cNvPr id="871" name="object 871"/>
            <p:cNvSpPr/>
            <p:nvPr/>
          </p:nvSpPr>
          <p:spPr>
            <a:xfrm>
              <a:off x="6587489" y="613028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4848"/>
            </a:solidFill>
          </p:spPr>
          <p:txBody>
            <a:bodyPr wrap="square" lIns="0" tIns="0" rIns="0" bIns="0" rtlCol="0"/>
            <a:lstStyle/>
            <a:p>
              <a:endParaRPr sz="1350" dirty="0"/>
            </a:p>
          </p:txBody>
        </p:sp>
        <p:sp>
          <p:nvSpPr>
            <p:cNvPr id="872" name="object 872"/>
            <p:cNvSpPr/>
            <p:nvPr/>
          </p:nvSpPr>
          <p:spPr>
            <a:xfrm>
              <a:off x="6587489" y="613790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4646"/>
            </a:solidFill>
          </p:spPr>
          <p:txBody>
            <a:bodyPr wrap="square" lIns="0" tIns="0" rIns="0" bIns="0" rtlCol="0"/>
            <a:lstStyle/>
            <a:p>
              <a:endParaRPr sz="1350" dirty="0"/>
            </a:p>
          </p:txBody>
        </p:sp>
        <p:sp>
          <p:nvSpPr>
            <p:cNvPr id="873" name="object 873"/>
            <p:cNvSpPr/>
            <p:nvPr/>
          </p:nvSpPr>
          <p:spPr>
            <a:xfrm>
              <a:off x="6587489" y="6144259"/>
              <a:ext cx="2087880" cy="8890"/>
            </a:xfrm>
            <a:custGeom>
              <a:avLst/>
              <a:gdLst/>
              <a:ahLst/>
              <a:cxnLst/>
              <a:rect l="l" t="t" r="r" b="b"/>
              <a:pathLst>
                <a:path w="2087879" h="8889">
                  <a:moveTo>
                    <a:pt x="2087879" y="0"/>
                  </a:moveTo>
                  <a:lnTo>
                    <a:pt x="0" y="0"/>
                  </a:lnTo>
                  <a:lnTo>
                    <a:pt x="0" y="8889"/>
                  </a:lnTo>
                  <a:lnTo>
                    <a:pt x="2087879" y="8889"/>
                  </a:lnTo>
                  <a:lnTo>
                    <a:pt x="2087879" y="0"/>
                  </a:lnTo>
                  <a:close/>
                </a:path>
              </a:pathLst>
            </a:custGeom>
            <a:solidFill>
              <a:srgbClr val="FF4343"/>
            </a:solidFill>
          </p:spPr>
          <p:txBody>
            <a:bodyPr wrap="square" lIns="0" tIns="0" rIns="0" bIns="0" rtlCol="0"/>
            <a:lstStyle/>
            <a:p>
              <a:endParaRPr sz="1350" dirty="0"/>
            </a:p>
          </p:txBody>
        </p:sp>
        <p:sp>
          <p:nvSpPr>
            <p:cNvPr id="874" name="object 874"/>
            <p:cNvSpPr/>
            <p:nvPr/>
          </p:nvSpPr>
          <p:spPr>
            <a:xfrm>
              <a:off x="6587489" y="615187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4040"/>
            </a:solidFill>
          </p:spPr>
          <p:txBody>
            <a:bodyPr wrap="square" lIns="0" tIns="0" rIns="0" bIns="0" rtlCol="0"/>
            <a:lstStyle/>
            <a:p>
              <a:endParaRPr sz="1350" dirty="0"/>
            </a:p>
          </p:txBody>
        </p:sp>
        <p:sp>
          <p:nvSpPr>
            <p:cNvPr id="875" name="object 875"/>
            <p:cNvSpPr/>
            <p:nvPr/>
          </p:nvSpPr>
          <p:spPr>
            <a:xfrm>
              <a:off x="6587489" y="615949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3D3D"/>
            </a:solidFill>
          </p:spPr>
          <p:txBody>
            <a:bodyPr wrap="square" lIns="0" tIns="0" rIns="0" bIns="0" rtlCol="0"/>
            <a:lstStyle/>
            <a:p>
              <a:endParaRPr sz="1350" dirty="0"/>
            </a:p>
          </p:txBody>
        </p:sp>
        <p:sp>
          <p:nvSpPr>
            <p:cNvPr id="876" name="object 876"/>
            <p:cNvSpPr/>
            <p:nvPr/>
          </p:nvSpPr>
          <p:spPr>
            <a:xfrm>
              <a:off x="6587489" y="6165849"/>
              <a:ext cx="2087880" cy="8890"/>
            </a:xfrm>
            <a:custGeom>
              <a:avLst/>
              <a:gdLst/>
              <a:ahLst/>
              <a:cxnLst/>
              <a:rect l="l" t="t" r="r" b="b"/>
              <a:pathLst>
                <a:path w="2087879" h="8889">
                  <a:moveTo>
                    <a:pt x="2087879" y="0"/>
                  </a:moveTo>
                  <a:lnTo>
                    <a:pt x="0" y="0"/>
                  </a:lnTo>
                  <a:lnTo>
                    <a:pt x="0" y="8890"/>
                  </a:lnTo>
                  <a:lnTo>
                    <a:pt x="2087879" y="8890"/>
                  </a:lnTo>
                  <a:lnTo>
                    <a:pt x="2087879" y="0"/>
                  </a:lnTo>
                  <a:close/>
                </a:path>
              </a:pathLst>
            </a:custGeom>
            <a:solidFill>
              <a:srgbClr val="FF3A3A"/>
            </a:solidFill>
          </p:spPr>
          <p:txBody>
            <a:bodyPr wrap="square" lIns="0" tIns="0" rIns="0" bIns="0" rtlCol="0"/>
            <a:lstStyle/>
            <a:p>
              <a:endParaRPr sz="1350" dirty="0"/>
            </a:p>
          </p:txBody>
        </p:sp>
        <p:sp>
          <p:nvSpPr>
            <p:cNvPr id="877" name="object 877"/>
            <p:cNvSpPr/>
            <p:nvPr/>
          </p:nvSpPr>
          <p:spPr>
            <a:xfrm>
              <a:off x="6587489" y="6173469"/>
              <a:ext cx="2087880" cy="8890"/>
            </a:xfrm>
            <a:custGeom>
              <a:avLst/>
              <a:gdLst/>
              <a:ahLst/>
              <a:cxnLst/>
              <a:rect l="l" t="t" r="r" b="b"/>
              <a:pathLst>
                <a:path w="2087879" h="8889">
                  <a:moveTo>
                    <a:pt x="2087879" y="0"/>
                  </a:moveTo>
                  <a:lnTo>
                    <a:pt x="0" y="0"/>
                  </a:lnTo>
                  <a:lnTo>
                    <a:pt x="0" y="8889"/>
                  </a:lnTo>
                  <a:lnTo>
                    <a:pt x="2087879" y="8889"/>
                  </a:lnTo>
                  <a:lnTo>
                    <a:pt x="2087879" y="0"/>
                  </a:lnTo>
                  <a:close/>
                </a:path>
              </a:pathLst>
            </a:custGeom>
            <a:solidFill>
              <a:srgbClr val="FF3838"/>
            </a:solidFill>
          </p:spPr>
          <p:txBody>
            <a:bodyPr wrap="square" lIns="0" tIns="0" rIns="0" bIns="0" rtlCol="0"/>
            <a:lstStyle/>
            <a:p>
              <a:endParaRPr sz="1350" dirty="0"/>
            </a:p>
          </p:txBody>
        </p:sp>
        <p:sp>
          <p:nvSpPr>
            <p:cNvPr id="878" name="object 878"/>
            <p:cNvSpPr/>
            <p:nvPr/>
          </p:nvSpPr>
          <p:spPr>
            <a:xfrm>
              <a:off x="6587489" y="618108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3535"/>
            </a:solidFill>
          </p:spPr>
          <p:txBody>
            <a:bodyPr wrap="square" lIns="0" tIns="0" rIns="0" bIns="0" rtlCol="0"/>
            <a:lstStyle/>
            <a:p>
              <a:endParaRPr sz="1350" dirty="0"/>
            </a:p>
          </p:txBody>
        </p:sp>
        <p:sp>
          <p:nvSpPr>
            <p:cNvPr id="879" name="object 879"/>
            <p:cNvSpPr/>
            <p:nvPr/>
          </p:nvSpPr>
          <p:spPr>
            <a:xfrm>
              <a:off x="6587489" y="618870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3333"/>
            </a:solidFill>
          </p:spPr>
          <p:txBody>
            <a:bodyPr wrap="square" lIns="0" tIns="0" rIns="0" bIns="0" rtlCol="0"/>
            <a:lstStyle/>
            <a:p>
              <a:endParaRPr sz="1350" dirty="0"/>
            </a:p>
          </p:txBody>
        </p:sp>
        <p:sp>
          <p:nvSpPr>
            <p:cNvPr id="880" name="object 880"/>
            <p:cNvSpPr/>
            <p:nvPr/>
          </p:nvSpPr>
          <p:spPr>
            <a:xfrm>
              <a:off x="6587489" y="6195059"/>
              <a:ext cx="2087880" cy="8890"/>
            </a:xfrm>
            <a:custGeom>
              <a:avLst/>
              <a:gdLst/>
              <a:ahLst/>
              <a:cxnLst/>
              <a:rect l="l" t="t" r="r" b="b"/>
              <a:pathLst>
                <a:path w="2087879" h="8889">
                  <a:moveTo>
                    <a:pt x="2087879" y="0"/>
                  </a:moveTo>
                  <a:lnTo>
                    <a:pt x="0" y="0"/>
                  </a:lnTo>
                  <a:lnTo>
                    <a:pt x="0" y="8889"/>
                  </a:lnTo>
                  <a:lnTo>
                    <a:pt x="2087879" y="8889"/>
                  </a:lnTo>
                  <a:lnTo>
                    <a:pt x="2087879" y="0"/>
                  </a:lnTo>
                  <a:close/>
                </a:path>
              </a:pathLst>
            </a:custGeom>
            <a:solidFill>
              <a:srgbClr val="FF2F2F"/>
            </a:solidFill>
          </p:spPr>
          <p:txBody>
            <a:bodyPr wrap="square" lIns="0" tIns="0" rIns="0" bIns="0" rtlCol="0"/>
            <a:lstStyle/>
            <a:p>
              <a:endParaRPr sz="1350" dirty="0"/>
            </a:p>
          </p:txBody>
        </p:sp>
        <p:sp>
          <p:nvSpPr>
            <p:cNvPr id="881" name="object 881"/>
            <p:cNvSpPr/>
            <p:nvPr/>
          </p:nvSpPr>
          <p:spPr>
            <a:xfrm>
              <a:off x="6587489" y="620267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2C2C"/>
            </a:solidFill>
          </p:spPr>
          <p:txBody>
            <a:bodyPr wrap="square" lIns="0" tIns="0" rIns="0" bIns="0" rtlCol="0"/>
            <a:lstStyle/>
            <a:p>
              <a:endParaRPr sz="1350" dirty="0"/>
            </a:p>
          </p:txBody>
        </p:sp>
        <p:sp>
          <p:nvSpPr>
            <p:cNvPr id="882" name="object 882"/>
            <p:cNvSpPr/>
            <p:nvPr/>
          </p:nvSpPr>
          <p:spPr>
            <a:xfrm>
              <a:off x="6587489" y="621029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2A2A"/>
            </a:solidFill>
          </p:spPr>
          <p:txBody>
            <a:bodyPr wrap="square" lIns="0" tIns="0" rIns="0" bIns="0" rtlCol="0"/>
            <a:lstStyle/>
            <a:p>
              <a:endParaRPr sz="1350" dirty="0"/>
            </a:p>
          </p:txBody>
        </p:sp>
        <p:sp>
          <p:nvSpPr>
            <p:cNvPr id="883" name="object 883"/>
            <p:cNvSpPr/>
            <p:nvPr/>
          </p:nvSpPr>
          <p:spPr>
            <a:xfrm>
              <a:off x="6587489" y="6216649"/>
              <a:ext cx="2087880" cy="8890"/>
            </a:xfrm>
            <a:custGeom>
              <a:avLst/>
              <a:gdLst/>
              <a:ahLst/>
              <a:cxnLst/>
              <a:rect l="l" t="t" r="r" b="b"/>
              <a:pathLst>
                <a:path w="2087879" h="8889">
                  <a:moveTo>
                    <a:pt x="2087879" y="0"/>
                  </a:moveTo>
                  <a:lnTo>
                    <a:pt x="0" y="0"/>
                  </a:lnTo>
                  <a:lnTo>
                    <a:pt x="0" y="8890"/>
                  </a:lnTo>
                  <a:lnTo>
                    <a:pt x="2087879" y="8890"/>
                  </a:lnTo>
                  <a:lnTo>
                    <a:pt x="2087879" y="0"/>
                  </a:lnTo>
                  <a:close/>
                </a:path>
              </a:pathLst>
            </a:custGeom>
            <a:solidFill>
              <a:srgbClr val="FF2727"/>
            </a:solidFill>
          </p:spPr>
          <p:txBody>
            <a:bodyPr wrap="square" lIns="0" tIns="0" rIns="0" bIns="0" rtlCol="0"/>
            <a:lstStyle/>
            <a:p>
              <a:endParaRPr sz="1350" dirty="0"/>
            </a:p>
          </p:txBody>
        </p:sp>
        <p:sp>
          <p:nvSpPr>
            <p:cNvPr id="884" name="object 884"/>
            <p:cNvSpPr/>
            <p:nvPr/>
          </p:nvSpPr>
          <p:spPr>
            <a:xfrm>
              <a:off x="6587489" y="622426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2424"/>
            </a:solidFill>
          </p:spPr>
          <p:txBody>
            <a:bodyPr wrap="square" lIns="0" tIns="0" rIns="0" bIns="0" rtlCol="0"/>
            <a:lstStyle/>
            <a:p>
              <a:endParaRPr sz="1350" dirty="0"/>
            </a:p>
          </p:txBody>
        </p:sp>
        <p:sp>
          <p:nvSpPr>
            <p:cNvPr id="885" name="object 885"/>
            <p:cNvSpPr/>
            <p:nvPr/>
          </p:nvSpPr>
          <p:spPr>
            <a:xfrm>
              <a:off x="6587489" y="623188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2121"/>
            </a:solidFill>
          </p:spPr>
          <p:txBody>
            <a:bodyPr wrap="square" lIns="0" tIns="0" rIns="0" bIns="0" rtlCol="0"/>
            <a:lstStyle/>
            <a:p>
              <a:endParaRPr sz="1350" dirty="0"/>
            </a:p>
          </p:txBody>
        </p:sp>
        <p:sp>
          <p:nvSpPr>
            <p:cNvPr id="886" name="object 886"/>
            <p:cNvSpPr/>
            <p:nvPr/>
          </p:nvSpPr>
          <p:spPr>
            <a:xfrm>
              <a:off x="6587489" y="6238239"/>
              <a:ext cx="2087880" cy="8890"/>
            </a:xfrm>
            <a:custGeom>
              <a:avLst/>
              <a:gdLst/>
              <a:ahLst/>
              <a:cxnLst/>
              <a:rect l="l" t="t" r="r" b="b"/>
              <a:pathLst>
                <a:path w="2087879" h="8889">
                  <a:moveTo>
                    <a:pt x="2087879" y="0"/>
                  </a:moveTo>
                  <a:lnTo>
                    <a:pt x="0" y="0"/>
                  </a:lnTo>
                  <a:lnTo>
                    <a:pt x="0" y="8890"/>
                  </a:lnTo>
                  <a:lnTo>
                    <a:pt x="2087879" y="8890"/>
                  </a:lnTo>
                  <a:lnTo>
                    <a:pt x="2087879" y="0"/>
                  </a:lnTo>
                  <a:close/>
                </a:path>
              </a:pathLst>
            </a:custGeom>
            <a:solidFill>
              <a:srgbClr val="FF1E1E"/>
            </a:solidFill>
          </p:spPr>
          <p:txBody>
            <a:bodyPr wrap="square" lIns="0" tIns="0" rIns="0" bIns="0" rtlCol="0"/>
            <a:lstStyle/>
            <a:p>
              <a:endParaRPr sz="1350" dirty="0"/>
            </a:p>
          </p:txBody>
        </p:sp>
        <p:sp>
          <p:nvSpPr>
            <p:cNvPr id="887" name="object 887"/>
            <p:cNvSpPr/>
            <p:nvPr/>
          </p:nvSpPr>
          <p:spPr>
            <a:xfrm>
              <a:off x="6587489" y="6245859"/>
              <a:ext cx="2087880" cy="8890"/>
            </a:xfrm>
            <a:custGeom>
              <a:avLst/>
              <a:gdLst/>
              <a:ahLst/>
              <a:cxnLst/>
              <a:rect l="l" t="t" r="r" b="b"/>
              <a:pathLst>
                <a:path w="2087879" h="8889">
                  <a:moveTo>
                    <a:pt x="2087879" y="0"/>
                  </a:moveTo>
                  <a:lnTo>
                    <a:pt x="0" y="0"/>
                  </a:lnTo>
                  <a:lnTo>
                    <a:pt x="0" y="8889"/>
                  </a:lnTo>
                  <a:lnTo>
                    <a:pt x="2087879" y="8889"/>
                  </a:lnTo>
                  <a:lnTo>
                    <a:pt x="2087879" y="0"/>
                  </a:lnTo>
                  <a:close/>
                </a:path>
              </a:pathLst>
            </a:custGeom>
            <a:solidFill>
              <a:srgbClr val="FF1C1C"/>
            </a:solidFill>
          </p:spPr>
          <p:txBody>
            <a:bodyPr wrap="square" lIns="0" tIns="0" rIns="0" bIns="0" rtlCol="0"/>
            <a:lstStyle/>
            <a:p>
              <a:endParaRPr sz="1350" dirty="0"/>
            </a:p>
          </p:txBody>
        </p:sp>
        <p:sp>
          <p:nvSpPr>
            <p:cNvPr id="888" name="object 888"/>
            <p:cNvSpPr/>
            <p:nvPr/>
          </p:nvSpPr>
          <p:spPr>
            <a:xfrm>
              <a:off x="6587489" y="625347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1919"/>
            </a:solidFill>
          </p:spPr>
          <p:txBody>
            <a:bodyPr wrap="square" lIns="0" tIns="0" rIns="0" bIns="0" rtlCol="0"/>
            <a:lstStyle/>
            <a:p>
              <a:endParaRPr sz="1350" dirty="0"/>
            </a:p>
          </p:txBody>
        </p:sp>
        <p:sp>
          <p:nvSpPr>
            <p:cNvPr id="889" name="object 889"/>
            <p:cNvSpPr/>
            <p:nvPr/>
          </p:nvSpPr>
          <p:spPr>
            <a:xfrm>
              <a:off x="6587489" y="626109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1616"/>
            </a:solidFill>
          </p:spPr>
          <p:txBody>
            <a:bodyPr wrap="square" lIns="0" tIns="0" rIns="0" bIns="0" rtlCol="0"/>
            <a:lstStyle/>
            <a:p>
              <a:endParaRPr sz="1350" dirty="0"/>
            </a:p>
          </p:txBody>
        </p:sp>
        <p:sp>
          <p:nvSpPr>
            <p:cNvPr id="890" name="object 890"/>
            <p:cNvSpPr/>
            <p:nvPr/>
          </p:nvSpPr>
          <p:spPr>
            <a:xfrm>
              <a:off x="6587489" y="6267449"/>
              <a:ext cx="2087880" cy="8890"/>
            </a:xfrm>
            <a:custGeom>
              <a:avLst/>
              <a:gdLst/>
              <a:ahLst/>
              <a:cxnLst/>
              <a:rect l="l" t="t" r="r" b="b"/>
              <a:pathLst>
                <a:path w="2087879" h="8889">
                  <a:moveTo>
                    <a:pt x="2087879" y="0"/>
                  </a:moveTo>
                  <a:lnTo>
                    <a:pt x="0" y="0"/>
                  </a:lnTo>
                  <a:lnTo>
                    <a:pt x="0" y="8890"/>
                  </a:lnTo>
                  <a:lnTo>
                    <a:pt x="2087879" y="8890"/>
                  </a:lnTo>
                  <a:lnTo>
                    <a:pt x="2087879" y="0"/>
                  </a:lnTo>
                  <a:close/>
                </a:path>
              </a:pathLst>
            </a:custGeom>
            <a:solidFill>
              <a:srgbClr val="FF1313"/>
            </a:solidFill>
          </p:spPr>
          <p:txBody>
            <a:bodyPr wrap="square" lIns="0" tIns="0" rIns="0" bIns="0" rtlCol="0"/>
            <a:lstStyle/>
            <a:p>
              <a:endParaRPr sz="1350" dirty="0"/>
            </a:p>
          </p:txBody>
        </p:sp>
        <p:sp>
          <p:nvSpPr>
            <p:cNvPr id="891" name="object 891"/>
            <p:cNvSpPr/>
            <p:nvPr/>
          </p:nvSpPr>
          <p:spPr>
            <a:xfrm>
              <a:off x="6587489" y="627506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1010"/>
            </a:solidFill>
          </p:spPr>
          <p:txBody>
            <a:bodyPr wrap="square" lIns="0" tIns="0" rIns="0" bIns="0" rtlCol="0"/>
            <a:lstStyle/>
            <a:p>
              <a:endParaRPr sz="1350" dirty="0"/>
            </a:p>
          </p:txBody>
        </p:sp>
        <p:sp>
          <p:nvSpPr>
            <p:cNvPr id="892" name="object 892"/>
            <p:cNvSpPr/>
            <p:nvPr/>
          </p:nvSpPr>
          <p:spPr>
            <a:xfrm>
              <a:off x="6587489" y="628268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0E0E"/>
            </a:solidFill>
          </p:spPr>
          <p:txBody>
            <a:bodyPr wrap="square" lIns="0" tIns="0" rIns="0" bIns="0" rtlCol="0"/>
            <a:lstStyle/>
            <a:p>
              <a:endParaRPr sz="1350" dirty="0"/>
            </a:p>
          </p:txBody>
        </p:sp>
        <p:sp>
          <p:nvSpPr>
            <p:cNvPr id="893" name="object 893"/>
            <p:cNvSpPr/>
            <p:nvPr/>
          </p:nvSpPr>
          <p:spPr>
            <a:xfrm>
              <a:off x="6587489" y="6289039"/>
              <a:ext cx="2087880" cy="8890"/>
            </a:xfrm>
            <a:custGeom>
              <a:avLst/>
              <a:gdLst/>
              <a:ahLst/>
              <a:cxnLst/>
              <a:rect l="l" t="t" r="r" b="b"/>
              <a:pathLst>
                <a:path w="2087879" h="8889">
                  <a:moveTo>
                    <a:pt x="2087879" y="0"/>
                  </a:moveTo>
                  <a:lnTo>
                    <a:pt x="0" y="0"/>
                  </a:lnTo>
                  <a:lnTo>
                    <a:pt x="0" y="8890"/>
                  </a:lnTo>
                  <a:lnTo>
                    <a:pt x="2087879" y="8890"/>
                  </a:lnTo>
                  <a:lnTo>
                    <a:pt x="2087879" y="0"/>
                  </a:lnTo>
                  <a:close/>
                </a:path>
              </a:pathLst>
            </a:custGeom>
            <a:solidFill>
              <a:srgbClr val="FF0B0B"/>
            </a:solidFill>
          </p:spPr>
          <p:txBody>
            <a:bodyPr wrap="square" lIns="0" tIns="0" rIns="0" bIns="0" rtlCol="0"/>
            <a:lstStyle/>
            <a:p>
              <a:endParaRPr sz="1350" dirty="0"/>
            </a:p>
          </p:txBody>
        </p:sp>
        <p:sp>
          <p:nvSpPr>
            <p:cNvPr id="894" name="object 894"/>
            <p:cNvSpPr/>
            <p:nvPr/>
          </p:nvSpPr>
          <p:spPr>
            <a:xfrm>
              <a:off x="6587489" y="6296659"/>
              <a:ext cx="2087880" cy="7620"/>
            </a:xfrm>
            <a:custGeom>
              <a:avLst/>
              <a:gdLst/>
              <a:ahLst/>
              <a:cxnLst/>
              <a:rect l="l" t="t" r="r" b="b"/>
              <a:pathLst>
                <a:path w="2087879" h="7620">
                  <a:moveTo>
                    <a:pt x="2087879" y="0"/>
                  </a:moveTo>
                  <a:lnTo>
                    <a:pt x="0" y="0"/>
                  </a:lnTo>
                  <a:lnTo>
                    <a:pt x="0" y="7619"/>
                  </a:lnTo>
                  <a:lnTo>
                    <a:pt x="2087879" y="7619"/>
                  </a:lnTo>
                  <a:lnTo>
                    <a:pt x="2087879" y="0"/>
                  </a:lnTo>
                  <a:close/>
                </a:path>
              </a:pathLst>
            </a:custGeom>
            <a:solidFill>
              <a:srgbClr val="FF0808"/>
            </a:solidFill>
          </p:spPr>
          <p:txBody>
            <a:bodyPr wrap="square" lIns="0" tIns="0" rIns="0" bIns="0" rtlCol="0"/>
            <a:lstStyle/>
            <a:p>
              <a:endParaRPr sz="1350" dirty="0"/>
            </a:p>
          </p:txBody>
        </p:sp>
        <p:sp>
          <p:nvSpPr>
            <p:cNvPr id="895" name="object 895"/>
            <p:cNvSpPr/>
            <p:nvPr/>
          </p:nvSpPr>
          <p:spPr>
            <a:xfrm>
              <a:off x="6587489" y="6304279"/>
              <a:ext cx="2087880" cy="7620"/>
            </a:xfrm>
            <a:custGeom>
              <a:avLst/>
              <a:gdLst/>
              <a:ahLst/>
              <a:cxnLst/>
              <a:rect l="l" t="t" r="r" b="b"/>
              <a:pathLst>
                <a:path w="2087879" h="7620">
                  <a:moveTo>
                    <a:pt x="2087879" y="0"/>
                  </a:moveTo>
                  <a:lnTo>
                    <a:pt x="0" y="0"/>
                  </a:lnTo>
                  <a:lnTo>
                    <a:pt x="0" y="7620"/>
                  </a:lnTo>
                  <a:lnTo>
                    <a:pt x="2087879" y="7620"/>
                  </a:lnTo>
                  <a:lnTo>
                    <a:pt x="2087879" y="0"/>
                  </a:lnTo>
                  <a:close/>
                </a:path>
              </a:pathLst>
            </a:custGeom>
            <a:solidFill>
              <a:srgbClr val="FF0505"/>
            </a:solidFill>
          </p:spPr>
          <p:txBody>
            <a:bodyPr wrap="square" lIns="0" tIns="0" rIns="0" bIns="0" rtlCol="0"/>
            <a:lstStyle/>
            <a:p>
              <a:endParaRPr sz="1350" dirty="0"/>
            </a:p>
          </p:txBody>
        </p:sp>
        <p:sp>
          <p:nvSpPr>
            <p:cNvPr id="896" name="object 896"/>
            <p:cNvSpPr/>
            <p:nvPr/>
          </p:nvSpPr>
          <p:spPr>
            <a:xfrm>
              <a:off x="6587489" y="5660389"/>
              <a:ext cx="2087880" cy="650240"/>
            </a:xfrm>
            <a:custGeom>
              <a:avLst/>
              <a:gdLst/>
              <a:ahLst/>
              <a:cxnLst/>
              <a:rect l="l" t="t" r="r" b="b"/>
              <a:pathLst>
                <a:path w="2087879" h="650239">
                  <a:moveTo>
                    <a:pt x="1043939" y="650240"/>
                  </a:moveTo>
                  <a:lnTo>
                    <a:pt x="0" y="650240"/>
                  </a:lnTo>
                  <a:lnTo>
                    <a:pt x="0" y="0"/>
                  </a:lnTo>
                  <a:lnTo>
                    <a:pt x="2087879" y="0"/>
                  </a:lnTo>
                  <a:lnTo>
                    <a:pt x="2087879" y="650240"/>
                  </a:lnTo>
                  <a:lnTo>
                    <a:pt x="1043939" y="650240"/>
                  </a:lnTo>
                  <a:close/>
                </a:path>
              </a:pathLst>
            </a:custGeom>
            <a:ln w="9344">
              <a:solidFill>
                <a:srgbClr val="2E2A1F"/>
              </a:solidFill>
            </a:ln>
          </p:spPr>
          <p:txBody>
            <a:bodyPr wrap="square" lIns="0" tIns="0" rIns="0" bIns="0" rtlCol="0"/>
            <a:lstStyle/>
            <a:p>
              <a:endParaRPr sz="1350" dirty="0"/>
            </a:p>
          </p:txBody>
        </p:sp>
      </p:grpSp>
      <p:sp>
        <p:nvSpPr>
          <p:cNvPr id="897" name="object 897"/>
          <p:cNvSpPr txBox="1"/>
          <p:nvPr/>
        </p:nvSpPr>
        <p:spPr>
          <a:xfrm>
            <a:off x="9603063" y="4713219"/>
            <a:ext cx="1270635" cy="217367"/>
          </a:xfrm>
          <a:prstGeom prst="rect">
            <a:avLst/>
          </a:prstGeom>
        </p:spPr>
        <p:txBody>
          <a:bodyPr vert="horz" wrap="square" lIns="0" tIns="9525" rIns="0" bIns="0" rtlCol="0">
            <a:spAutoFit/>
          </a:bodyPr>
          <a:lstStyle/>
          <a:p>
            <a:pPr marL="9525">
              <a:spcBef>
                <a:spcPts val="75"/>
              </a:spcBef>
            </a:pPr>
            <a:r>
              <a:rPr sz="1350" spc="-8" smtClean="0">
                <a:solidFill>
                  <a:srgbClr val="2E2A1F"/>
                </a:solidFill>
                <a:latin typeface="Arial"/>
                <a:cs typeface="Arial"/>
              </a:rPr>
              <a:t>Legacy</a:t>
            </a:r>
            <a:r>
              <a:rPr sz="1350" spc="-64" smtClean="0">
                <a:solidFill>
                  <a:srgbClr val="2E2A1F"/>
                </a:solidFill>
                <a:latin typeface="Arial"/>
                <a:cs typeface="Arial"/>
              </a:rPr>
              <a:t> </a:t>
            </a:r>
            <a:r>
              <a:rPr sz="1350" spc="-4" smtClean="0">
                <a:solidFill>
                  <a:srgbClr val="2E2A1F"/>
                </a:solidFill>
                <a:latin typeface="Arial"/>
                <a:cs typeface="Arial"/>
              </a:rPr>
              <a:t>Systems</a:t>
            </a:r>
            <a:endParaRPr sz="1350" dirty="0">
              <a:latin typeface="Arial"/>
              <a:cs typeface="Arial"/>
            </a:endParaRPr>
          </a:p>
        </p:txBody>
      </p:sp>
    </p:spTree>
    <p:extLst>
      <p:ext uri="{BB962C8B-B14F-4D97-AF65-F5344CB8AC3E}">
        <p14:creationId xmlns:p14="http://schemas.microsoft.com/office/powerpoint/2010/main" val="16787699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2309" y="747413"/>
            <a:ext cx="3373409" cy="563616"/>
          </a:xfrm>
          <a:prstGeom prst="rect">
            <a:avLst/>
          </a:prstGeom>
        </p:spPr>
        <p:txBody>
          <a:bodyPr vert="horz" wrap="square" lIns="0" tIns="9525" rIns="0" bIns="0" rtlCol="0" anchor="ctr">
            <a:spAutoFit/>
          </a:bodyPr>
          <a:lstStyle/>
          <a:p>
            <a:pPr marL="9525">
              <a:spcBef>
                <a:spcPts val="75"/>
              </a:spcBef>
            </a:pPr>
            <a:r>
              <a:rPr spc="-56" dirty="0" smtClean="0"/>
              <a:t>Middleware</a:t>
            </a:r>
            <a:endParaRPr spc="-229"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62</a:t>
            </a:fld>
            <a:endParaRPr lang="en-US" dirty="0"/>
          </a:p>
        </p:txBody>
      </p:sp>
      <p:sp>
        <p:nvSpPr>
          <p:cNvPr id="4" name="object 4"/>
          <p:cNvSpPr/>
          <p:nvPr/>
        </p:nvSpPr>
        <p:spPr>
          <a:xfrm>
            <a:off x="9065894" y="4236719"/>
            <a:ext cx="52388" cy="297180"/>
          </a:xfrm>
          <a:custGeom>
            <a:avLst/>
            <a:gdLst/>
            <a:ahLst/>
            <a:cxnLst/>
            <a:rect l="l" t="t" r="r" b="b"/>
            <a:pathLst>
              <a:path w="69850" h="396239">
                <a:moveTo>
                  <a:pt x="69850" y="0"/>
                </a:moveTo>
                <a:lnTo>
                  <a:pt x="43934" y="5913"/>
                </a:lnTo>
                <a:lnTo>
                  <a:pt x="21590" y="21589"/>
                </a:lnTo>
                <a:lnTo>
                  <a:pt x="5913" y="43934"/>
                </a:lnTo>
                <a:lnTo>
                  <a:pt x="0" y="69849"/>
                </a:lnTo>
                <a:lnTo>
                  <a:pt x="0" y="325119"/>
                </a:lnTo>
                <a:lnTo>
                  <a:pt x="5913" y="351234"/>
                </a:lnTo>
                <a:lnTo>
                  <a:pt x="21590" y="374014"/>
                </a:lnTo>
                <a:lnTo>
                  <a:pt x="43934" y="390128"/>
                </a:lnTo>
                <a:lnTo>
                  <a:pt x="69850" y="396239"/>
                </a:lnTo>
              </a:path>
            </a:pathLst>
          </a:custGeom>
          <a:ln w="19048">
            <a:solidFill>
              <a:srgbClr val="FFFFFF"/>
            </a:solidFill>
          </a:ln>
        </p:spPr>
        <p:txBody>
          <a:bodyPr wrap="square" lIns="0" tIns="0" rIns="0" bIns="0" rtlCol="0"/>
          <a:lstStyle/>
          <a:p>
            <a:endParaRPr sz="1350" dirty="0"/>
          </a:p>
        </p:txBody>
      </p:sp>
      <p:grpSp>
        <p:nvGrpSpPr>
          <p:cNvPr id="5" name="object 5"/>
          <p:cNvGrpSpPr/>
          <p:nvPr/>
        </p:nvGrpSpPr>
        <p:grpSpPr>
          <a:xfrm>
            <a:off x="9416891" y="4229576"/>
            <a:ext cx="67628" cy="311468"/>
            <a:chOff x="8999855" y="5639435"/>
            <a:chExt cx="90170" cy="415290"/>
          </a:xfrm>
        </p:grpSpPr>
        <p:sp>
          <p:nvSpPr>
            <p:cNvPr id="6" name="object 6"/>
            <p:cNvSpPr/>
            <p:nvPr/>
          </p:nvSpPr>
          <p:spPr>
            <a:xfrm>
              <a:off x="9080499" y="6035675"/>
              <a:ext cx="0" cy="19050"/>
            </a:xfrm>
            <a:custGeom>
              <a:avLst/>
              <a:gdLst/>
              <a:ahLst/>
              <a:cxnLst/>
              <a:rect l="l" t="t" r="r" b="b"/>
              <a:pathLst>
                <a:path h="19050">
                  <a:moveTo>
                    <a:pt x="0" y="19048"/>
                  </a:moveTo>
                  <a:lnTo>
                    <a:pt x="0" y="0"/>
                  </a:lnTo>
                  <a:lnTo>
                    <a:pt x="0" y="19048"/>
                  </a:lnTo>
                  <a:close/>
                </a:path>
              </a:pathLst>
            </a:custGeom>
            <a:solidFill>
              <a:srgbClr val="FFFFFF"/>
            </a:solidFill>
          </p:spPr>
          <p:txBody>
            <a:bodyPr wrap="square" lIns="0" tIns="0" rIns="0" bIns="0" rtlCol="0"/>
            <a:lstStyle/>
            <a:p>
              <a:endParaRPr sz="1350" dirty="0"/>
            </a:p>
          </p:txBody>
        </p:sp>
        <p:sp>
          <p:nvSpPr>
            <p:cNvPr id="7" name="object 7"/>
            <p:cNvSpPr/>
            <p:nvPr/>
          </p:nvSpPr>
          <p:spPr>
            <a:xfrm>
              <a:off x="9009379" y="5648959"/>
              <a:ext cx="71120" cy="396240"/>
            </a:xfrm>
            <a:custGeom>
              <a:avLst/>
              <a:gdLst/>
              <a:ahLst/>
              <a:cxnLst/>
              <a:rect l="l" t="t" r="r" b="b"/>
              <a:pathLst>
                <a:path w="71120" h="396239">
                  <a:moveTo>
                    <a:pt x="0" y="396239"/>
                  </a:moveTo>
                  <a:lnTo>
                    <a:pt x="26114" y="390128"/>
                  </a:lnTo>
                  <a:lnTo>
                    <a:pt x="48895" y="374014"/>
                  </a:lnTo>
                  <a:lnTo>
                    <a:pt x="65008" y="351234"/>
                  </a:lnTo>
                  <a:lnTo>
                    <a:pt x="71120" y="325119"/>
                  </a:lnTo>
                  <a:lnTo>
                    <a:pt x="71120" y="69849"/>
                  </a:lnTo>
                  <a:lnTo>
                    <a:pt x="65008" y="43934"/>
                  </a:lnTo>
                  <a:lnTo>
                    <a:pt x="48895" y="21589"/>
                  </a:lnTo>
                  <a:lnTo>
                    <a:pt x="26114" y="5913"/>
                  </a:lnTo>
                  <a:lnTo>
                    <a:pt x="0" y="0"/>
                  </a:lnTo>
                </a:path>
              </a:pathLst>
            </a:custGeom>
            <a:ln w="19048">
              <a:solidFill>
                <a:srgbClr val="FFFFFF"/>
              </a:solidFill>
            </a:ln>
          </p:spPr>
          <p:txBody>
            <a:bodyPr wrap="square" lIns="0" tIns="0" rIns="0" bIns="0" rtlCol="0"/>
            <a:lstStyle/>
            <a:p>
              <a:endParaRPr sz="1350" dirty="0"/>
            </a:p>
          </p:txBody>
        </p:sp>
        <p:sp>
          <p:nvSpPr>
            <p:cNvPr id="8" name="object 8"/>
            <p:cNvSpPr/>
            <p:nvPr/>
          </p:nvSpPr>
          <p:spPr>
            <a:xfrm>
              <a:off x="9080499" y="6035675"/>
              <a:ext cx="0" cy="19050"/>
            </a:xfrm>
            <a:custGeom>
              <a:avLst/>
              <a:gdLst/>
              <a:ahLst/>
              <a:cxnLst/>
              <a:rect l="l" t="t" r="r" b="b"/>
              <a:pathLst>
                <a:path h="19050">
                  <a:moveTo>
                    <a:pt x="0" y="19048"/>
                  </a:moveTo>
                  <a:lnTo>
                    <a:pt x="0" y="0"/>
                  </a:lnTo>
                  <a:lnTo>
                    <a:pt x="0" y="19048"/>
                  </a:lnTo>
                  <a:close/>
                </a:path>
              </a:pathLst>
            </a:custGeom>
            <a:solidFill>
              <a:srgbClr val="FFFFFF"/>
            </a:solidFill>
          </p:spPr>
          <p:txBody>
            <a:bodyPr wrap="square" lIns="0" tIns="0" rIns="0" bIns="0" rtlCol="0"/>
            <a:lstStyle/>
            <a:p>
              <a:endParaRPr sz="1350" dirty="0"/>
            </a:p>
          </p:txBody>
        </p:sp>
      </p:grpSp>
      <p:sp>
        <p:nvSpPr>
          <p:cNvPr id="9" name="object 9"/>
          <p:cNvSpPr txBox="1"/>
          <p:nvPr/>
        </p:nvSpPr>
        <p:spPr>
          <a:xfrm>
            <a:off x="9095423" y="4272915"/>
            <a:ext cx="352425" cy="217367"/>
          </a:xfrm>
          <a:prstGeom prst="rect">
            <a:avLst/>
          </a:prstGeom>
        </p:spPr>
        <p:txBody>
          <a:bodyPr vert="horz" wrap="square" lIns="0" tIns="9525" rIns="0" bIns="0" rtlCol="0">
            <a:spAutoFit/>
          </a:bodyPr>
          <a:lstStyle/>
          <a:p>
            <a:pPr marL="9525">
              <a:spcBef>
                <a:spcPts val="75"/>
              </a:spcBef>
            </a:pPr>
            <a:r>
              <a:rPr sz="1350" spc="-4" dirty="0">
                <a:solidFill>
                  <a:srgbClr val="FFFFFF"/>
                </a:solidFill>
                <a:latin typeface="Arial"/>
                <a:cs typeface="Arial"/>
              </a:rPr>
              <a:t>8/31</a:t>
            </a:r>
            <a:endParaRPr sz="1350" dirty="0">
              <a:latin typeface="Arial"/>
              <a:cs typeface="Arial"/>
            </a:endParaRPr>
          </a:p>
        </p:txBody>
      </p:sp>
      <p:graphicFrame>
        <p:nvGraphicFramePr>
          <p:cNvPr id="12" name="Diagram 11"/>
          <p:cNvGraphicFramePr/>
          <p:nvPr>
            <p:extLst>
              <p:ext uri="{D42A27DB-BD31-4B8C-83A1-F6EECF244321}">
                <p14:modId xmlns:p14="http://schemas.microsoft.com/office/powerpoint/2010/main" val="1344266575"/>
              </p:ext>
            </p:extLst>
          </p:nvPr>
        </p:nvGraphicFramePr>
        <p:xfrm>
          <a:off x="497840" y="2397760"/>
          <a:ext cx="11165840" cy="4331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82595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85828" y="956153"/>
            <a:ext cx="2781776" cy="563616"/>
          </a:xfrm>
          <a:prstGeom prst="rect">
            <a:avLst/>
          </a:prstGeom>
        </p:spPr>
        <p:txBody>
          <a:bodyPr vert="horz" wrap="square" lIns="0" tIns="9525" rIns="0" bIns="0" rtlCol="0" anchor="ctr">
            <a:spAutoFit/>
          </a:bodyPr>
          <a:lstStyle/>
          <a:p>
            <a:pPr marL="9525">
              <a:spcBef>
                <a:spcPts val="75"/>
              </a:spcBef>
            </a:pPr>
            <a:r>
              <a:rPr spc="-56" dirty="0" smtClean="0"/>
              <a:t>Middleware</a:t>
            </a:r>
            <a:endParaRPr spc="-233" dirty="0"/>
          </a:p>
        </p:txBody>
      </p:sp>
      <p:sp>
        <p:nvSpPr>
          <p:cNvPr id="3" name="object 3"/>
          <p:cNvSpPr txBox="1">
            <a:spLocks noGrp="1"/>
          </p:cNvSpPr>
          <p:nvPr>
            <p:ph idx="1"/>
          </p:nvPr>
        </p:nvSpPr>
        <p:spPr>
          <a:xfrm>
            <a:off x="593018" y="2694162"/>
            <a:ext cx="4010892" cy="4254370"/>
          </a:xfrm>
          <a:prstGeom prst="rect">
            <a:avLst/>
          </a:prstGeom>
        </p:spPr>
        <p:txBody>
          <a:bodyPr vert="horz" wrap="square" lIns="0" tIns="9525" rIns="0" bIns="0" rtlCol="0">
            <a:spAutoFit/>
          </a:bodyPr>
          <a:lstStyle/>
          <a:p>
            <a:pPr marL="295275" marR="3810" indent="-285750">
              <a:spcBef>
                <a:spcPts val="75"/>
              </a:spcBef>
              <a:buClr>
                <a:srgbClr val="A8A47B"/>
              </a:buClr>
              <a:tabLst>
                <a:tab pos="180499" algn="l"/>
                <a:tab pos="180975" algn="l"/>
              </a:tabLst>
            </a:pPr>
            <a:r>
              <a:rPr spc="-38" dirty="0">
                <a:solidFill>
                  <a:schemeClr val="tx1"/>
                </a:solidFill>
                <a:cs typeface="Arial" panose="020B0604020202020204" pitchFamily="34" charset="0"/>
              </a:rPr>
              <a:t>Main </a:t>
            </a:r>
            <a:r>
              <a:rPr spc="-113" dirty="0">
                <a:solidFill>
                  <a:schemeClr val="tx1"/>
                </a:solidFill>
                <a:cs typeface="Arial" panose="020B0604020202020204" pitchFamily="34" charset="0"/>
              </a:rPr>
              <a:t>use </a:t>
            </a:r>
            <a:r>
              <a:rPr spc="-41" dirty="0">
                <a:solidFill>
                  <a:schemeClr val="tx1"/>
                </a:solidFill>
                <a:cs typeface="Arial" panose="020B0604020202020204" pitchFamily="34" charset="0"/>
              </a:rPr>
              <a:t>today: </a:t>
            </a:r>
            <a:r>
              <a:rPr spc="-68" dirty="0">
                <a:solidFill>
                  <a:schemeClr val="tx1"/>
                </a:solidFill>
                <a:cs typeface="Arial" panose="020B0604020202020204" pitchFamily="34" charset="0"/>
              </a:rPr>
              <a:t>covering </a:t>
            </a:r>
            <a:r>
              <a:rPr spc="-8" dirty="0">
                <a:solidFill>
                  <a:schemeClr val="tx1"/>
                </a:solidFill>
                <a:cs typeface="Arial" panose="020B0604020202020204" pitchFamily="34" charset="0"/>
              </a:rPr>
              <a:t>thin </a:t>
            </a:r>
            <a:r>
              <a:rPr spc="-34" dirty="0">
                <a:solidFill>
                  <a:schemeClr val="tx1"/>
                </a:solidFill>
                <a:cs typeface="Arial" panose="020B0604020202020204" pitchFamily="34" charset="0"/>
              </a:rPr>
              <a:t>client</a:t>
            </a:r>
            <a:r>
              <a:rPr spc="-330" dirty="0">
                <a:solidFill>
                  <a:schemeClr val="tx1"/>
                </a:solidFill>
                <a:cs typeface="Arial" panose="020B0604020202020204" pitchFamily="34" charset="0"/>
              </a:rPr>
              <a:t> </a:t>
            </a:r>
            <a:r>
              <a:rPr spc="-53" dirty="0">
                <a:solidFill>
                  <a:schemeClr val="tx1"/>
                </a:solidFill>
                <a:cs typeface="Arial" panose="020B0604020202020204" pitchFamily="34" charset="0"/>
              </a:rPr>
              <a:t>architectures </a:t>
            </a:r>
            <a:r>
              <a:rPr spc="-64" dirty="0">
                <a:solidFill>
                  <a:schemeClr val="tx1"/>
                </a:solidFill>
                <a:cs typeface="Arial" panose="020B0604020202020204" pitchFamily="34" charset="0"/>
              </a:rPr>
              <a:t>(heavily  </a:t>
            </a:r>
            <a:r>
              <a:rPr spc="-71" dirty="0">
                <a:solidFill>
                  <a:schemeClr val="tx1"/>
                </a:solidFill>
                <a:cs typeface="Arial" panose="020B0604020202020204" pitchFamily="34" charset="0"/>
              </a:rPr>
              <a:t>server</a:t>
            </a:r>
            <a:r>
              <a:rPr spc="-94" dirty="0">
                <a:solidFill>
                  <a:schemeClr val="tx1"/>
                </a:solidFill>
                <a:cs typeface="Arial" panose="020B0604020202020204" pitchFamily="34" charset="0"/>
              </a:rPr>
              <a:t> </a:t>
            </a:r>
            <a:r>
              <a:rPr spc="-56" dirty="0">
                <a:solidFill>
                  <a:schemeClr val="tx1"/>
                </a:solidFill>
                <a:cs typeface="Arial" panose="020B0604020202020204" pitchFamily="34" charset="0"/>
              </a:rPr>
              <a:t>dependent</a:t>
            </a:r>
            <a:r>
              <a:rPr spc="-56" dirty="0" smtClean="0">
                <a:solidFill>
                  <a:schemeClr val="tx1"/>
                </a:solidFill>
                <a:cs typeface="Arial" panose="020B0604020202020204" pitchFamily="34" charset="0"/>
              </a:rPr>
              <a:t>)</a:t>
            </a:r>
            <a:endParaRPr lang="en-US" spc="-56" dirty="0">
              <a:solidFill>
                <a:schemeClr val="tx1"/>
              </a:solidFill>
              <a:cs typeface="Arial" panose="020B0604020202020204" pitchFamily="34" charset="0"/>
            </a:endParaRPr>
          </a:p>
          <a:p>
            <a:pPr marL="295275" marR="3810" indent="-285750">
              <a:spcBef>
                <a:spcPts val="75"/>
              </a:spcBef>
              <a:buClr>
                <a:srgbClr val="A8A47B"/>
              </a:buClr>
              <a:tabLst>
                <a:tab pos="180499" algn="l"/>
                <a:tab pos="180975" algn="l"/>
              </a:tabLst>
            </a:pPr>
            <a:r>
              <a:rPr lang="en-US" dirty="0">
                <a:solidFill>
                  <a:schemeClr val="tx1"/>
                </a:solidFill>
              </a:rPr>
              <a:t>Common Object Request Broker </a:t>
            </a:r>
            <a:r>
              <a:rPr lang="en-US" dirty="0" smtClean="0">
                <a:solidFill>
                  <a:schemeClr val="tx1"/>
                </a:solidFill>
              </a:rPr>
              <a:t>Architecture (CORBA) is used in Middleware during implementation</a:t>
            </a:r>
            <a:endParaRPr dirty="0">
              <a:solidFill>
                <a:schemeClr val="tx1"/>
              </a:solidFill>
              <a:cs typeface="Arial" panose="020B0604020202020204" pitchFamily="34" charset="0"/>
            </a:endParaRPr>
          </a:p>
          <a:p>
            <a:pPr marL="295275" marR="45244" indent="-285750">
              <a:spcBef>
                <a:spcPts val="329"/>
              </a:spcBef>
              <a:buClr>
                <a:srgbClr val="A8A47B"/>
              </a:buClr>
              <a:tabLst>
                <a:tab pos="180499" algn="l"/>
                <a:tab pos="180975" algn="l"/>
              </a:tabLst>
            </a:pPr>
            <a:r>
              <a:rPr spc="-195" dirty="0">
                <a:solidFill>
                  <a:schemeClr val="tx1"/>
                </a:solidFill>
                <a:cs typeface="Arial" panose="020B0604020202020204" pitchFamily="34" charset="0"/>
              </a:rPr>
              <a:t>CORBA </a:t>
            </a:r>
            <a:r>
              <a:rPr spc="-71" dirty="0">
                <a:solidFill>
                  <a:schemeClr val="tx1"/>
                </a:solidFill>
                <a:cs typeface="Arial" panose="020B0604020202020204" pitchFamily="34" charset="0"/>
              </a:rPr>
              <a:t>enables </a:t>
            </a:r>
            <a:r>
              <a:rPr spc="-45" dirty="0">
                <a:solidFill>
                  <a:schemeClr val="tx1"/>
                </a:solidFill>
                <a:cs typeface="Arial" panose="020B0604020202020204" pitchFamily="34" charset="0"/>
              </a:rPr>
              <a:t>communication </a:t>
            </a:r>
            <a:r>
              <a:rPr spc="-41" dirty="0">
                <a:solidFill>
                  <a:schemeClr val="tx1"/>
                </a:solidFill>
                <a:cs typeface="Arial" panose="020B0604020202020204" pitchFamily="34" charset="0"/>
              </a:rPr>
              <a:t>between </a:t>
            </a:r>
            <a:r>
              <a:rPr spc="-34" dirty="0">
                <a:solidFill>
                  <a:schemeClr val="tx1"/>
                </a:solidFill>
                <a:cs typeface="Arial" panose="020B0604020202020204" pitchFamily="34" charset="0"/>
              </a:rPr>
              <a:t>software </a:t>
            </a:r>
            <a:r>
              <a:rPr spc="4" dirty="0">
                <a:solidFill>
                  <a:schemeClr val="tx1"/>
                </a:solidFill>
                <a:cs typeface="Arial" panose="020B0604020202020204" pitchFamily="34" charset="0"/>
              </a:rPr>
              <a:t>written </a:t>
            </a:r>
            <a:r>
              <a:rPr spc="-19" dirty="0">
                <a:solidFill>
                  <a:schemeClr val="tx1"/>
                </a:solidFill>
                <a:cs typeface="Arial" panose="020B0604020202020204" pitchFamily="34" charset="0"/>
              </a:rPr>
              <a:t>in </a:t>
            </a:r>
            <a:r>
              <a:rPr spc="-11" dirty="0">
                <a:solidFill>
                  <a:schemeClr val="tx1"/>
                </a:solidFill>
                <a:cs typeface="Arial" panose="020B0604020202020204" pitchFamily="34" charset="0"/>
              </a:rPr>
              <a:t>different  </a:t>
            </a:r>
            <a:r>
              <a:rPr spc="-86" dirty="0">
                <a:solidFill>
                  <a:schemeClr val="tx1"/>
                </a:solidFill>
                <a:cs typeface="Arial" panose="020B0604020202020204" pitchFamily="34" charset="0"/>
              </a:rPr>
              <a:t>languages </a:t>
            </a:r>
            <a:r>
              <a:rPr spc="-64" dirty="0">
                <a:solidFill>
                  <a:schemeClr val="tx1"/>
                </a:solidFill>
                <a:cs typeface="Arial" panose="020B0604020202020204" pitchFamily="34" charset="0"/>
              </a:rPr>
              <a:t>and </a:t>
            </a:r>
            <a:r>
              <a:rPr spc="-38" dirty="0">
                <a:solidFill>
                  <a:schemeClr val="tx1"/>
                </a:solidFill>
                <a:cs typeface="Arial" panose="020B0604020202020204" pitchFamily="34" charset="0"/>
              </a:rPr>
              <a:t>running </a:t>
            </a:r>
            <a:r>
              <a:rPr spc="-45" dirty="0">
                <a:solidFill>
                  <a:schemeClr val="tx1"/>
                </a:solidFill>
                <a:cs typeface="Arial" panose="020B0604020202020204" pitchFamily="34" charset="0"/>
              </a:rPr>
              <a:t>on </a:t>
            </a:r>
            <a:r>
              <a:rPr spc="-11" dirty="0">
                <a:solidFill>
                  <a:schemeClr val="tx1"/>
                </a:solidFill>
                <a:cs typeface="Arial" panose="020B0604020202020204" pitchFamily="34" charset="0"/>
              </a:rPr>
              <a:t>different</a:t>
            </a:r>
            <a:r>
              <a:rPr spc="-135" dirty="0">
                <a:solidFill>
                  <a:schemeClr val="tx1"/>
                </a:solidFill>
                <a:cs typeface="Arial" panose="020B0604020202020204" pitchFamily="34" charset="0"/>
              </a:rPr>
              <a:t> </a:t>
            </a:r>
            <a:r>
              <a:rPr spc="-49" dirty="0" smtClean="0">
                <a:solidFill>
                  <a:schemeClr val="tx1"/>
                </a:solidFill>
                <a:cs typeface="Arial" panose="020B0604020202020204" pitchFamily="34" charset="0"/>
              </a:rPr>
              <a:t>computers</a:t>
            </a:r>
            <a:r>
              <a:rPr spc="-49" dirty="0" smtClean="0">
                <a:solidFill>
                  <a:schemeClr val="tx1"/>
                </a:solidFill>
                <a:cs typeface="Arial" panose="020B0604020202020204" pitchFamily="34" charset="0"/>
              </a:rPr>
              <a:t>.</a:t>
            </a:r>
            <a:endParaRPr lang="en-US" dirty="0">
              <a:solidFill>
                <a:schemeClr val="tx1"/>
              </a:solidFill>
              <a:cs typeface="Arial" panose="020B0604020202020204" pitchFamily="34" charset="0"/>
            </a:endParaRPr>
          </a:p>
          <a:p>
            <a:pPr marL="295275" marR="45244" indent="-285750">
              <a:spcBef>
                <a:spcPts val="329"/>
              </a:spcBef>
              <a:buClr>
                <a:srgbClr val="A8A47B"/>
              </a:buClr>
              <a:tabLst>
                <a:tab pos="180499" algn="l"/>
                <a:tab pos="180975" algn="l"/>
              </a:tabLst>
            </a:pPr>
            <a:r>
              <a:rPr spc="-221" dirty="0" smtClean="0">
                <a:solidFill>
                  <a:schemeClr val="tx1"/>
                </a:solidFill>
                <a:cs typeface="Arial" panose="020B0604020202020204" pitchFamily="34" charset="0"/>
              </a:rPr>
              <a:t>EJB </a:t>
            </a:r>
            <a:r>
              <a:rPr spc="-53" dirty="0">
                <a:solidFill>
                  <a:schemeClr val="tx1"/>
                </a:solidFill>
                <a:cs typeface="Arial" panose="020B0604020202020204" pitchFamily="34" charset="0"/>
              </a:rPr>
              <a:t>(Enterprise </a:t>
            </a:r>
            <a:r>
              <a:rPr spc="-113" dirty="0">
                <a:solidFill>
                  <a:schemeClr val="tx1"/>
                </a:solidFill>
                <a:cs typeface="Arial" panose="020B0604020202020204" pitchFamily="34" charset="0"/>
              </a:rPr>
              <a:t>JavaBeans) </a:t>
            </a:r>
            <a:r>
              <a:rPr spc="-75" dirty="0">
                <a:solidFill>
                  <a:schemeClr val="tx1"/>
                </a:solidFill>
                <a:cs typeface="Arial" panose="020B0604020202020204" pitchFamily="34" charset="0"/>
              </a:rPr>
              <a:t>is </a:t>
            </a:r>
            <a:r>
              <a:rPr spc="-105" dirty="0">
                <a:solidFill>
                  <a:schemeClr val="tx1"/>
                </a:solidFill>
                <a:cs typeface="Arial" panose="020B0604020202020204" pitchFamily="34" charset="0"/>
              </a:rPr>
              <a:t>a </a:t>
            </a:r>
            <a:r>
              <a:rPr spc="-68" dirty="0">
                <a:solidFill>
                  <a:schemeClr val="tx1"/>
                </a:solidFill>
                <a:cs typeface="Arial" panose="020B0604020202020204" pitchFamily="34" charset="0"/>
              </a:rPr>
              <a:t>subset </a:t>
            </a:r>
            <a:r>
              <a:rPr spc="-4" dirty="0">
                <a:solidFill>
                  <a:schemeClr val="tx1"/>
                </a:solidFill>
                <a:cs typeface="Arial" panose="020B0604020202020204" pitchFamily="34" charset="0"/>
              </a:rPr>
              <a:t>of </a:t>
            </a:r>
            <a:r>
              <a:rPr spc="-19" dirty="0">
                <a:solidFill>
                  <a:schemeClr val="tx1"/>
                </a:solidFill>
                <a:cs typeface="Arial" panose="020B0604020202020204" pitchFamily="34" charset="0"/>
              </a:rPr>
              <a:t>the </a:t>
            </a:r>
            <a:r>
              <a:rPr spc="-131" dirty="0">
                <a:solidFill>
                  <a:schemeClr val="tx1"/>
                </a:solidFill>
                <a:cs typeface="Arial" panose="020B0604020202020204" pitchFamily="34" charset="0"/>
              </a:rPr>
              <a:t>Java </a:t>
            </a:r>
            <a:r>
              <a:rPr spc="-248" dirty="0">
                <a:solidFill>
                  <a:schemeClr val="tx1"/>
                </a:solidFill>
                <a:cs typeface="Arial" panose="020B0604020202020204" pitchFamily="34" charset="0"/>
              </a:rPr>
              <a:t>EE</a:t>
            </a:r>
            <a:r>
              <a:rPr spc="-139" dirty="0">
                <a:solidFill>
                  <a:schemeClr val="tx1"/>
                </a:solidFill>
                <a:cs typeface="Arial" panose="020B0604020202020204" pitchFamily="34" charset="0"/>
              </a:rPr>
              <a:t> </a:t>
            </a:r>
            <a:r>
              <a:rPr spc="-45" dirty="0" smtClean="0">
                <a:solidFill>
                  <a:schemeClr val="tx1"/>
                </a:solidFill>
                <a:cs typeface="Arial" panose="020B0604020202020204" pitchFamily="34" charset="0"/>
              </a:rPr>
              <a:t>specification</a:t>
            </a:r>
            <a:r>
              <a:rPr lang="en-US" spc="-45" dirty="0">
                <a:solidFill>
                  <a:schemeClr val="tx1"/>
                </a:solidFill>
                <a:cs typeface="Arial" panose="020B0604020202020204" pitchFamily="34" charset="0"/>
              </a:rPr>
              <a:t> </a:t>
            </a:r>
            <a:r>
              <a:rPr lang="en-US" spc="-45" dirty="0" smtClean="0">
                <a:solidFill>
                  <a:schemeClr val="tx1"/>
                </a:solidFill>
                <a:cs typeface="Arial" panose="020B0604020202020204" pitchFamily="34" charset="0"/>
              </a:rPr>
              <a:t>that achieves the same goals as CORBA.</a:t>
            </a:r>
            <a:endParaRPr dirty="0">
              <a:solidFill>
                <a:schemeClr val="tx1"/>
              </a:solidFill>
              <a:cs typeface="Arial" panose="020B0604020202020204" pitchFamily="34" charset="0"/>
            </a:endParaRPr>
          </a:p>
        </p:txBody>
      </p:sp>
      <p:sp>
        <p:nvSpPr>
          <p:cNvPr id="395" name="Slide Number Placeholder 394"/>
          <p:cNvSpPr>
            <a:spLocks noGrp="1"/>
          </p:cNvSpPr>
          <p:nvPr>
            <p:ph type="sldNum" sz="quarter" idx="12"/>
          </p:nvPr>
        </p:nvSpPr>
        <p:spPr/>
        <p:txBody>
          <a:bodyPr/>
          <a:lstStyle/>
          <a:p>
            <a:fld id="{D57F1E4F-1CFF-5643-939E-217C01CDF565}" type="slidenum">
              <a:rPr lang="en-US" smtClean="0"/>
              <a:pPr/>
              <a:t>63</a:t>
            </a:fld>
            <a:endParaRPr lang="en-US" dirty="0"/>
          </a:p>
        </p:txBody>
      </p:sp>
      <p:sp>
        <p:nvSpPr>
          <p:cNvPr id="4" name="object 4"/>
          <p:cNvSpPr/>
          <p:nvPr/>
        </p:nvSpPr>
        <p:spPr>
          <a:xfrm>
            <a:off x="11299939" y="5712228"/>
            <a:ext cx="52388" cy="297180"/>
          </a:xfrm>
          <a:custGeom>
            <a:avLst/>
            <a:gdLst/>
            <a:ahLst/>
            <a:cxnLst/>
            <a:rect l="l" t="t" r="r" b="b"/>
            <a:pathLst>
              <a:path w="69850" h="396239">
                <a:moveTo>
                  <a:pt x="69850" y="0"/>
                </a:moveTo>
                <a:lnTo>
                  <a:pt x="43934" y="5913"/>
                </a:lnTo>
                <a:lnTo>
                  <a:pt x="21590" y="21589"/>
                </a:lnTo>
                <a:lnTo>
                  <a:pt x="5913" y="43934"/>
                </a:lnTo>
                <a:lnTo>
                  <a:pt x="0" y="69849"/>
                </a:lnTo>
                <a:lnTo>
                  <a:pt x="0" y="325119"/>
                </a:lnTo>
                <a:lnTo>
                  <a:pt x="5913" y="351234"/>
                </a:lnTo>
                <a:lnTo>
                  <a:pt x="21590" y="374014"/>
                </a:lnTo>
                <a:lnTo>
                  <a:pt x="43934" y="390128"/>
                </a:lnTo>
                <a:lnTo>
                  <a:pt x="69850" y="396239"/>
                </a:lnTo>
              </a:path>
            </a:pathLst>
          </a:custGeom>
          <a:ln w="19048">
            <a:solidFill>
              <a:srgbClr val="FFFFFF"/>
            </a:solidFill>
          </a:ln>
        </p:spPr>
        <p:txBody>
          <a:bodyPr wrap="square" lIns="0" tIns="0" rIns="0" bIns="0" rtlCol="0"/>
          <a:lstStyle/>
          <a:p>
            <a:endParaRPr sz="1350" dirty="0"/>
          </a:p>
        </p:txBody>
      </p:sp>
      <p:sp>
        <p:nvSpPr>
          <p:cNvPr id="9" name="object 9"/>
          <p:cNvSpPr txBox="1"/>
          <p:nvPr/>
        </p:nvSpPr>
        <p:spPr>
          <a:xfrm>
            <a:off x="11329468" y="5748424"/>
            <a:ext cx="352425" cy="217367"/>
          </a:xfrm>
          <a:prstGeom prst="rect">
            <a:avLst/>
          </a:prstGeom>
        </p:spPr>
        <p:txBody>
          <a:bodyPr vert="horz" wrap="square" lIns="0" tIns="9525" rIns="0" bIns="0" rtlCol="0">
            <a:spAutoFit/>
          </a:bodyPr>
          <a:lstStyle/>
          <a:p>
            <a:pPr marL="9525">
              <a:spcBef>
                <a:spcPts val="75"/>
              </a:spcBef>
            </a:pPr>
            <a:r>
              <a:rPr sz="1350" spc="-4" dirty="0">
                <a:solidFill>
                  <a:srgbClr val="FFFFFF"/>
                </a:solidFill>
                <a:latin typeface="Arial"/>
                <a:cs typeface="Arial"/>
              </a:rPr>
              <a:t>9/31</a:t>
            </a:r>
            <a:endParaRPr sz="1350" dirty="0">
              <a:latin typeface="Arial"/>
              <a:cs typeface="Arial"/>
            </a:endParaRPr>
          </a:p>
        </p:txBody>
      </p:sp>
      <p:grpSp>
        <p:nvGrpSpPr>
          <p:cNvPr id="10" name="object 10"/>
          <p:cNvGrpSpPr/>
          <p:nvPr/>
        </p:nvGrpSpPr>
        <p:grpSpPr>
          <a:xfrm>
            <a:off x="5588579" y="3140727"/>
            <a:ext cx="1675448" cy="679133"/>
            <a:chOff x="825500" y="3209289"/>
            <a:chExt cx="2233930" cy="905510"/>
          </a:xfrm>
        </p:grpSpPr>
        <p:sp>
          <p:nvSpPr>
            <p:cNvPr id="11" name="object 11"/>
            <p:cNvSpPr/>
            <p:nvPr/>
          </p:nvSpPr>
          <p:spPr>
            <a:xfrm>
              <a:off x="825500" y="3209289"/>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FDFFFD"/>
            </a:solidFill>
          </p:spPr>
          <p:txBody>
            <a:bodyPr wrap="square" lIns="0" tIns="0" rIns="0" bIns="0" rtlCol="0"/>
            <a:lstStyle/>
            <a:p>
              <a:endParaRPr sz="1350" dirty="0"/>
            </a:p>
          </p:txBody>
        </p:sp>
        <p:sp>
          <p:nvSpPr>
            <p:cNvPr id="12" name="object 12"/>
            <p:cNvSpPr/>
            <p:nvPr/>
          </p:nvSpPr>
          <p:spPr>
            <a:xfrm>
              <a:off x="825500" y="3216909"/>
              <a:ext cx="2233930" cy="7620"/>
            </a:xfrm>
            <a:custGeom>
              <a:avLst/>
              <a:gdLst/>
              <a:ahLst/>
              <a:cxnLst/>
              <a:rect l="l" t="t" r="r" b="b"/>
              <a:pathLst>
                <a:path w="2233930" h="7619">
                  <a:moveTo>
                    <a:pt x="2233930" y="0"/>
                  </a:moveTo>
                  <a:lnTo>
                    <a:pt x="0" y="0"/>
                  </a:lnTo>
                  <a:lnTo>
                    <a:pt x="0" y="7619"/>
                  </a:lnTo>
                  <a:lnTo>
                    <a:pt x="2233930" y="7619"/>
                  </a:lnTo>
                  <a:lnTo>
                    <a:pt x="2233930" y="0"/>
                  </a:lnTo>
                  <a:close/>
                </a:path>
              </a:pathLst>
            </a:custGeom>
            <a:solidFill>
              <a:srgbClr val="FBFDFB"/>
            </a:solidFill>
          </p:spPr>
          <p:txBody>
            <a:bodyPr wrap="square" lIns="0" tIns="0" rIns="0" bIns="0" rtlCol="0"/>
            <a:lstStyle/>
            <a:p>
              <a:endParaRPr sz="1350" dirty="0"/>
            </a:p>
          </p:txBody>
        </p:sp>
        <p:sp>
          <p:nvSpPr>
            <p:cNvPr id="13" name="object 13"/>
            <p:cNvSpPr/>
            <p:nvPr/>
          </p:nvSpPr>
          <p:spPr>
            <a:xfrm>
              <a:off x="825500" y="3224529"/>
              <a:ext cx="2233930" cy="7620"/>
            </a:xfrm>
            <a:custGeom>
              <a:avLst/>
              <a:gdLst/>
              <a:ahLst/>
              <a:cxnLst/>
              <a:rect l="l" t="t" r="r" b="b"/>
              <a:pathLst>
                <a:path w="2233930" h="7619">
                  <a:moveTo>
                    <a:pt x="2233930" y="0"/>
                  </a:moveTo>
                  <a:lnTo>
                    <a:pt x="0" y="0"/>
                  </a:lnTo>
                  <a:lnTo>
                    <a:pt x="0" y="7620"/>
                  </a:lnTo>
                  <a:lnTo>
                    <a:pt x="2233930" y="7620"/>
                  </a:lnTo>
                  <a:lnTo>
                    <a:pt x="2233930" y="0"/>
                  </a:lnTo>
                  <a:close/>
                </a:path>
              </a:pathLst>
            </a:custGeom>
            <a:solidFill>
              <a:srgbClr val="F9FCF9"/>
            </a:solidFill>
          </p:spPr>
          <p:txBody>
            <a:bodyPr wrap="square" lIns="0" tIns="0" rIns="0" bIns="0" rtlCol="0"/>
            <a:lstStyle/>
            <a:p>
              <a:endParaRPr sz="1350" dirty="0"/>
            </a:p>
          </p:txBody>
        </p:sp>
        <p:sp>
          <p:nvSpPr>
            <p:cNvPr id="14" name="object 14"/>
            <p:cNvSpPr/>
            <p:nvPr/>
          </p:nvSpPr>
          <p:spPr>
            <a:xfrm>
              <a:off x="825500" y="3230879"/>
              <a:ext cx="2233930" cy="8890"/>
            </a:xfrm>
            <a:custGeom>
              <a:avLst/>
              <a:gdLst/>
              <a:ahLst/>
              <a:cxnLst/>
              <a:rect l="l" t="t" r="r" b="b"/>
              <a:pathLst>
                <a:path w="2233930" h="8889">
                  <a:moveTo>
                    <a:pt x="2233930" y="0"/>
                  </a:moveTo>
                  <a:lnTo>
                    <a:pt x="0" y="0"/>
                  </a:lnTo>
                  <a:lnTo>
                    <a:pt x="0" y="8890"/>
                  </a:lnTo>
                  <a:lnTo>
                    <a:pt x="2233930" y="8890"/>
                  </a:lnTo>
                  <a:lnTo>
                    <a:pt x="2233930" y="0"/>
                  </a:lnTo>
                  <a:close/>
                </a:path>
              </a:pathLst>
            </a:custGeom>
            <a:solidFill>
              <a:srgbClr val="F7FBF7"/>
            </a:solidFill>
          </p:spPr>
          <p:txBody>
            <a:bodyPr wrap="square" lIns="0" tIns="0" rIns="0" bIns="0" rtlCol="0"/>
            <a:lstStyle/>
            <a:p>
              <a:endParaRPr sz="1350" dirty="0"/>
            </a:p>
          </p:txBody>
        </p:sp>
        <p:sp>
          <p:nvSpPr>
            <p:cNvPr id="15" name="object 15"/>
            <p:cNvSpPr/>
            <p:nvPr/>
          </p:nvSpPr>
          <p:spPr>
            <a:xfrm>
              <a:off x="825500" y="3238499"/>
              <a:ext cx="2233930" cy="7620"/>
            </a:xfrm>
            <a:custGeom>
              <a:avLst/>
              <a:gdLst/>
              <a:ahLst/>
              <a:cxnLst/>
              <a:rect l="l" t="t" r="r" b="b"/>
              <a:pathLst>
                <a:path w="2233930" h="7619">
                  <a:moveTo>
                    <a:pt x="2233930" y="0"/>
                  </a:moveTo>
                  <a:lnTo>
                    <a:pt x="0" y="0"/>
                  </a:lnTo>
                  <a:lnTo>
                    <a:pt x="0" y="7620"/>
                  </a:lnTo>
                  <a:lnTo>
                    <a:pt x="2233930" y="7620"/>
                  </a:lnTo>
                  <a:lnTo>
                    <a:pt x="2233930" y="0"/>
                  </a:lnTo>
                  <a:close/>
                </a:path>
              </a:pathLst>
            </a:custGeom>
            <a:solidFill>
              <a:srgbClr val="F5FAF5"/>
            </a:solidFill>
          </p:spPr>
          <p:txBody>
            <a:bodyPr wrap="square" lIns="0" tIns="0" rIns="0" bIns="0" rtlCol="0"/>
            <a:lstStyle/>
            <a:p>
              <a:endParaRPr sz="1350" dirty="0"/>
            </a:p>
          </p:txBody>
        </p:sp>
        <p:sp>
          <p:nvSpPr>
            <p:cNvPr id="16" name="object 16"/>
            <p:cNvSpPr/>
            <p:nvPr/>
          </p:nvSpPr>
          <p:spPr>
            <a:xfrm>
              <a:off x="825500" y="324611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3F9F3"/>
            </a:solidFill>
          </p:spPr>
          <p:txBody>
            <a:bodyPr wrap="square" lIns="0" tIns="0" rIns="0" bIns="0" rtlCol="0"/>
            <a:lstStyle/>
            <a:p>
              <a:endParaRPr sz="1350" dirty="0"/>
            </a:p>
          </p:txBody>
        </p:sp>
        <p:sp>
          <p:nvSpPr>
            <p:cNvPr id="17" name="object 17"/>
            <p:cNvSpPr/>
            <p:nvPr/>
          </p:nvSpPr>
          <p:spPr>
            <a:xfrm>
              <a:off x="825500" y="3252469"/>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F1F8F1"/>
            </a:solidFill>
          </p:spPr>
          <p:txBody>
            <a:bodyPr wrap="square" lIns="0" tIns="0" rIns="0" bIns="0" rtlCol="0"/>
            <a:lstStyle/>
            <a:p>
              <a:endParaRPr sz="1350" dirty="0"/>
            </a:p>
          </p:txBody>
        </p:sp>
        <p:sp>
          <p:nvSpPr>
            <p:cNvPr id="18" name="object 18"/>
            <p:cNvSpPr/>
            <p:nvPr/>
          </p:nvSpPr>
          <p:spPr>
            <a:xfrm>
              <a:off x="825500" y="3260089"/>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EFF7EF"/>
            </a:solidFill>
          </p:spPr>
          <p:txBody>
            <a:bodyPr wrap="square" lIns="0" tIns="0" rIns="0" bIns="0" rtlCol="0"/>
            <a:lstStyle/>
            <a:p>
              <a:endParaRPr sz="1350" dirty="0"/>
            </a:p>
          </p:txBody>
        </p:sp>
        <p:sp>
          <p:nvSpPr>
            <p:cNvPr id="19" name="object 19"/>
            <p:cNvSpPr/>
            <p:nvPr/>
          </p:nvSpPr>
          <p:spPr>
            <a:xfrm>
              <a:off x="825500" y="326770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EDF6ED"/>
            </a:solidFill>
          </p:spPr>
          <p:txBody>
            <a:bodyPr wrap="square" lIns="0" tIns="0" rIns="0" bIns="0" rtlCol="0"/>
            <a:lstStyle/>
            <a:p>
              <a:endParaRPr sz="1350" dirty="0"/>
            </a:p>
          </p:txBody>
        </p:sp>
        <p:sp>
          <p:nvSpPr>
            <p:cNvPr id="20" name="object 20"/>
            <p:cNvSpPr/>
            <p:nvPr/>
          </p:nvSpPr>
          <p:spPr>
            <a:xfrm>
              <a:off x="825500" y="3275329"/>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EBF5EB"/>
            </a:solidFill>
          </p:spPr>
          <p:txBody>
            <a:bodyPr wrap="square" lIns="0" tIns="0" rIns="0" bIns="0" rtlCol="0"/>
            <a:lstStyle/>
            <a:p>
              <a:endParaRPr sz="1350" dirty="0"/>
            </a:p>
          </p:txBody>
        </p:sp>
        <p:sp>
          <p:nvSpPr>
            <p:cNvPr id="21" name="object 21"/>
            <p:cNvSpPr/>
            <p:nvPr/>
          </p:nvSpPr>
          <p:spPr>
            <a:xfrm>
              <a:off x="825500" y="3281679"/>
              <a:ext cx="2233930" cy="8890"/>
            </a:xfrm>
            <a:custGeom>
              <a:avLst/>
              <a:gdLst/>
              <a:ahLst/>
              <a:cxnLst/>
              <a:rect l="l" t="t" r="r" b="b"/>
              <a:pathLst>
                <a:path w="2233930" h="8889">
                  <a:moveTo>
                    <a:pt x="2233930" y="0"/>
                  </a:moveTo>
                  <a:lnTo>
                    <a:pt x="0" y="0"/>
                  </a:lnTo>
                  <a:lnTo>
                    <a:pt x="0" y="8890"/>
                  </a:lnTo>
                  <a:lnTo>
                    <a:pt x="2233930" y="8890"/>
                  </a:lnTo>
                  <a:lnTo>
                    <a:pt x="2233930" y="0"/>
                  </a:lnTo>
                  <a:close/>
                </a:path>
              </a:pathLst>
            </a:custGeom>
            <a:solidFill>
              <a:srgbClr val="E9F4E9"/>
            </a:solidFill>
          </p:spPr>
          <p:txBody>
            <a:bodyPr wrap="square" lIns="0" tIns="0" rIns="0" bIns="0" rtlCol="0"/>
            <a:lstStyle/>
            <a:p>
              <a:endParaRPr sz="1350" dirty="0"/>
            </a:p>
          </p:txBody>
        </p:sp>
        <p:sp>
          <p:nvSpPr>
            <p:cNvPr id="22" name="object 22"/>
            <p:cNvSpPr/>
            <p:nvPr/>
          </p:nvSpPr>
          <p:spPr>
            <a:xfrm>
              <a:off x="825500" y="3289299"/>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E7F3E7"/>
            </a:solidFill>
          </p:spPr>
          <p:txBody>
            <a:bodyPr wrap="square" lIns="0" tIns="0" rIns="0" bIns="0" rtlCol="0"/>
            <a:lstStyle/>
            <a:p>
              <a:endParaRPr sz="1350" dirty="0"/>
            </a:p>
          </p:txBody>
        </p:sp>
        <p:sp>
          <p:nvSpPr>
            <p:cNvPr id="23" name="object 23"/>
            <p:cNvSpPr/>
            <p:nvPr/>
          </p:nvSpPr>
          <p:spPr>
            <a:xfrm>
              <a:off x="825500" y="329691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E5F2E5"/>
            </a:solidFill>
          </p:spPr>
          <p:txBody>
            <a:bodyPr wrap="square" lIns="0" tIns="0" rIns="0" bIns="0" rtlCol="0"/>
            <a:lstStyle/>
            <a:p>
              <a:endParaRPr sz="1350" dirty="0"/>
            </a:p>
          </p:txBody>
        </p:sp>
        <p:sp>
          <p:nvSpPr>
            <p:cNvPr id="24" name="object 24"/>
            <p:cNvSpPr/>
            <p:nvPr/>
          </p:nvSpPr>
          <p:spPr>
            <a:xfrm>
              <a:off x="825500" y="3303269"/>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E3F1E3"/>
            </a:solidFill>
          </p:spPr>
          <p:txBody>
            <a:bodyPr wrap="square" lIns="0" tIns="0" rIns="0" bIns="0" rtlCol="0"/>
            <a:lstStyle/>
            <a:p>
              <a:endParaRPr sz="1350" dirty="0"/>
            </a:p>
          </p:txBody>
        </p:sp>
        <p:sp>
          <p:nvSpPr>
            <p:cNvPr id="25" name="object 25"/>
            <p:cNvSpPr/>
            <p:nvPr/>
          </p:nvSpPr>
          <p:spPr>
            <a:xfrm>
              <a:off x="825500" y="3310889"/>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E1F0E1"/>
            </a:solidFill>
          </p:spPr>
          <p:txBody>
            <a:bodyPr wrap="square" lIns="0" tIns="0" rIns="0" bIns="0" rtlCol="0"/>
            <a:lstStyle/>
            <a:p>
              <a:endParaRPr sz="1350" dirty="0"/>
            </a:p>
          </p:txBody>
        </p:sp>
        <p:sp>
          <p:nvSpPr>
            <p:cNvPr id="26" name="object 26"/>
            <p:cNvSpPr/>
            <p:nvPr/>
          </p:nvSpPr>
          <p:spPr>
            <a:xfrm>
              <a:off x="825500" y="331850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DFEFDF"/>
            </a:solidFill>
          </p:spPr>
          <p:txBody>
            <a:bodyPr wrap="square" lIns="0" tIns="0" rIns="0" bIns="0" rtlCol="0"/>
            <a:lstStyle/>
            <a:p>
              <a:endParaRPr sz="1350" dirty="0"/>
            </a:p>
          </p:txBody>
        </p:sp>
        <p:sp>
          <p:nvSpPr>
            <p:cNvPr id="27" name="object 27"/>
            <p:cNvSpPr/>
            <p:nvPr/>
          </p:nvSpPr>
          <p:spPr>
            <a:xfrm>
              <a:off x="825500" y="3324859"/>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DDEEDD"/>
            </a:solidFill>
          </p:spPr>
          <p:txBody>
            <a:bodyPr wrap="square" lIns="0" tIns="0" rIns="0" bIns="0" rtlCol="0"/>
            <a:lstStyle/>
            <a:p>
              <a:endParaRPr sz="1350" dirty="0"/>
            </a:p>
          </p:txBody>
        </p:sp>
        <p:sp>
          <p:nvSpPr>
            <p:cNvPr id="28" name="object 28"/>
            <p:cNvSpPr/>
            <p:nvPr/>
          </p:nvSpPr>
          <p:spPr>
            <a:xfrm>
              <a:off x="825500" y="3332479"/>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DBEDDB"/>
            </a:solidFill>
          </p:spPr>
          <p:txBody>
            <a:bodyPr wrap="square" lIns="0" tIns="0" rIns="0" bIns="0" rtlCol="0"/>
            <a:lstStyle/>
            <a:p>
              <a:endParaRPr sz="1350" dirty="0"/>
            </a:p>
          </p:txBody>
        </p:sp>
        <p:sp>
          <p:nvSpPr>
            <p:cNvPr id="29" name="object 29"/>
            <p:cNvSpPr/>
            <p:nvPr/>
          </p:nvSpPr>
          <p:spPr>
            <a:xfrm>
              <a:off x="825500" y="3340099"/>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D9ECD9"/>
            </a:solidFill>
          </p:spPr>
          <p:txBody>
            <a:bodyPr wrap="square" lIns="0" tIns="0" rIns="0" bIns="0" rtlCol="0"/>
            <a:lstStyle/>
            <a:p>
              <a:endParaRPr sz="1350" dirty="0"/>
            </a:p>
          </p:txBody>
        </p:sp>
        <p:sp>
          <p:nvSpPr>
            <p:cNvPr id="30" name="object 30"/>
            <p:cNvSpPr/>
            <p:nvPr/>
          </p:nvSpPr>
          <p:spPr>
            <a:xfrm>
              <a:off x="825500" y="334771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D7EBD7"/>
            </a:solidFill>
          </p:spPr>
          <p:txBody>
            <a:bodyPr wrap="square" lIns="0" tIns="0" rIns="0" bIns="0" rtlCol="0"/>
            <a:lstStyle/>
            <a:p>
              <a:endParaRPr sz="1350" dirty="0"/>
            </a:p>
          </p:txBody>
        </p:sp>
        <p:sp>
          <p:nvSpPr>
            <p:cNvPr id="31" name="object 31"/>
            <p:cNvSpPr/>
            <p:nvPr/>
          </p:nvSpPr>
          <p:spPr>
            <a:xfrm>
              <a:off x="825500" y="3354069"/>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D5EAD5"/>
            </a:solidFill>
          </p:spPr>
          <p:txBody>
            <a:bodyPr wrap="square" lIns="0" tIns="0" rIns="0" bIns="0" rtlCol="0"/>
            <a:lstStyle/>
            <a:p>
              <a:endParaRPr sz="1350" dirty="0"/>
            </a:p>
          </p:txBody>
        </p:sp>
        <p:sp>
          <p:nvSpPr>
            <p:cNvPr id="32" name="object 32"/>
            <p:cNvSpPr/>
            <p:nvPr/>
          </p:nvSpPr>
          <p:spPr>
            <a:xfrm>
              <a:off x="825500" y="3361689"/>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D3E9D3"/>
            </a:solidFill>
          </p:spPr>
          <p:txBody>
            <a:bodyPr wrap="square" lIns="0" tIns="0" rIns="0" bIns="0" rtlCol="0"/>
            <a:lstStyle/>
            <a:p>
              <a:endParaRPr sz="1350" dirty="0"/>
            </a:p>
          </p:txBody>
        </p:sp>
        <p:sp>
          <p:nvSpPr>
            <p:cNvPr id="33" name="object 33"/>
            <p:cNvSpPr/>
            <p:nvPr/>
          </p:nvSpPr>
          <p:spPr>
            <a:xfrm>
              <a:off x="825500" y="336930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D1E8D1"/>
            </a:solidFill>
          </p:spPr>
          <p:txBody>
            <a:bodyPr wrap="square" lIns="0" tIns="0" rIns="0" bIns="0" rtlCol="0"/>
            <a:lstStyle/>
            <a:p>
              <a:endParaRPr sz="1350" dirty="0"/>
            </a:p>
          </p:txBody>
        </p:sp>
        <p:sp>
          <p:nvSpPr>
            <p:cNvPr id="34" name="object 34"/>
            <p:cNvSpPr/>
            <p:nvPr/>
          </p:nvSpPr>
          <p:spPr>
            <a:xfrm>
              <a:off x="825500" y="3375659"/>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CFE7CF"/>
            </a:solidFill>
          </p:spPr>
          <p:txBody>
            <a:bodyPr wrap="square" lIns="0" tIns="0" rIns="0" bIns="0" rtlCol="0"/>
            <a:lstStyle/>
            <a:p>
              <a:endParaRPr sz="1350" dirty="0"/>
            </a:p>
          </p:txBody>
        </p:sp>
        <p:sp>
          <p:nvSpPr>
            <p:cNvPr id="35" name="object 35"/>
            <p:cNvSpPr/>
            <p:nvPr/>
          </p:nvSpPr>
          <p:spPr>
            <a:xfrm>
              <a:off x="825500" y="3383279"/>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CDE6CD"/>
            </a:solidFill>
          </p:spPr>
          <p:txBody>
            <a:bodyPr wrap="square" lIns="0" tIns="0" rIns="0" bIns="0" rtlCol="0"/>
            <a:lstStyle/>
            <a:p>
              <a:endParaRPr sz="1350" dirty="0"/>
            </a:p>
          </p:txBody>
        </p:sp>
        <p:sp>
          <p:nvSpPr>
            <p:cNvPr id="36" name="object 36"/>
            <p:cNvSpPr/>
            <p:nvPr/>
          </p:nvSpPr>
          <p:spPr>
            <a:xfrm>
              <a:off x="825500" y="3390899"/>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CCE5CC"/>
            </a:solidFill>
          </p:spPr>
          <p:txBody>
            <a:bodyPr wrap="square" lIns="0" tIns="0" rIns="0" bIns="0" rtlCol="0"/>
            <a:lstStyle/>
            <a:p>
              <a:endParaRPr sz="1350" dirty="0"/>
            </a:p>
          </p:txBody>
        </p:sp>
        <p:sp>
          <p:nvSpPr>
            <p:cNvPr id="37" name="object 37"/>
            <p:cNvSpPr/>
            <p:nvPr/>
          </p:nvSpPr>
          <p:spPr>
            <a:xfrm>
              <a:off x="825500" y="3397249"/>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C9E4C9"/>
            </a:solidFill>
          </p:spPr>
          <p:txBody>
            <a:bodyPr wrap="square" lIns="0" tIns="0" rIns="0" bIns="0" rtlCol="0"/>
            <a:lstStyle/>
            <a:p>
              <a:endParaRPr sz="1350" dirty="0"/>
            </a:p>
          </p:txBody>
        </p:sp>
        <p:sp>
          <p:nvSpPr>
            <p:cNvPr id="38" name="object 38"/>
            <p:cNvSpPr/>
            <p:nvPr/>
          </p:nvSpPr>
          <p:spPr>
            <a:xfrm>
              <a:off x="825500" y="340486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C7E3C7"/>
            </a:solidFill>
          </p:spPr>
          <p:txBody>
            <a:bodyPr wrap="square" lIns="0" tIns="0" rIns="0" bIns="0" rtlCol="0"/>
            <a:lstStyle/>
            <a:p>
              <a:endParaRPr sz="1350" dirty="0"/>
            </a:p>
          </p:txBody>
        </p:sp>
        <p:sp>
          <p:nvSpPr>
            <p:cNvPr id="39" name="object 39"/>
            <p:cNvSpPr/>
            <p:nvPr/>
          </p:nvSpPr>
          <p:spPr>
            <a:xfrm>
              <a:off x="825500" y="3412489"/>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C5E2C5"/>
            </a:solidFill>
          </p:spPr>
          <p:txBody>
            <a:bodyPr wrap="square" lIns="0" tIns="0" rIns="0" bIns="0" rtlCol="0"/>
            <a:lstStyle/>
            <a:p>
              <a:endParaRPr sz="1350" dirty="0"/>
            </a:p>
          </p:txBody>
        </p:sp>
        <p:sp>
          <p:nvSpPr>
            <p:cNvPr id="40" name="object 40"/>
            <p:cNvSpPr/>
            <p:nvPr/>
          </p:nvSpPr>
          <p:spPr>
            <a:xfrm>
              <a:off x="825500" y="342010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C3E1C3"/>
            </a:solidFill>
          </p:spPr>
          <p:txBody>
            <a:bodyPr wrap="square" lIns="0" tIns="0" rIns="0" bIns="0" rtlCol="0"/>
            <a:lstStyle/>
            <a:p>
              <a:endParaRPr sz="1350" dirty="0"/>
            </a:p>
          </p:txBody>
        </p:sp>
        <p:sp>
          <p:nvSpPr>
            <p:cNvPr id="41" name="object 41"/>
            <p:cNvSpPr/>
            <p:nvPr/>
          </p:nvSpPr>
          <p:spPr>
            <a:xfrm>
              <a:off x="825500" y="3426459"/>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C1E0C1"/>
            </a:solidFill>
          </p:spPr>
          <p:txBody>
            <a:bodyPr wrap="square" lIns="0" tIns="0" rIns="0" bIns="0" rtlCol="0"/>
            <a:lstStyle/>
            <a:p>
              <a:endParaRPr sz="1350" dirty="0"/>
            </a:p>
          </p:txBody>
        </p:sp>
        <p:sp>
          <p:nvSpPr>
            <p:cNvPr id="42" name="object 42"/>
            <p:cNvSpPr/>
            <p:nvPr/>
          </p:nvSpPr>
          <p:spPr>
            <a:xfrm>
              <a:off x="825500" y="3434079"/>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BFDFBF"/>
            </a:solidFill>
          </p:spPr>
          <p:txBody>
            <a:bodyPr wrap="square" lIns="0" tIns="0" rIns="0" bIns="0" rtlCol="0"/>
            <a:lstStyle/>
            <a:p>
              <a:endParaRPr sz="1350" dirty="0"/>
            </a:p>
          </p:txBody>
        </p:sp>
        <p:sp>
          <p:nvSpPr>
            <p:cNvPr id="43" name="object 43"/>
            <p:cNvSpPr/>
            <p:nvPr/>
          </p:nvSpPr>
          <p:spPr>
            <a:xfrm>
              <a:off x="825500" y="3441699"/>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BDDEBD"/>
            </a:solidFill>
          </p:spPr>
          <p:txBody>
            <a:bodyPr wrap="square" lIns="0" tIns="0" rIns="0" bIns="0" rtlCol="0"/>
            <a:lstStyle/>
            <a:p>
              <a:endParaRPr sz="1350" dirty="0"/>
            </a:p>
          </p:txBody>
        </p:sp>
        <p:sp>
          <p:nvSpPr>
            <p:cNvPr id="44" name="object 44"/>
            <p:cNvSpPr/>
            <p:nvPr/>
          </p:nvSpPr>
          <p:spPr>
            <a:xfrm>
              <a:off x="825500" y="3448049"/>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BBDDBB"/>
            </a:solidFill>
          </p:spPr>
          <p:txBody>
            <a:bodyPr wrap="square" lIns="0" tIns="0" rIns="0" bIns="0" rtlCol="0"/>
            <a:lstStyle/>
            <a:p>
              <a:endParaRPr sz="1350" dirty="0"/>
            </a:p>
          </p:txBody>
        </p:sp>
        <p:sp>
          <p:nvSpPr>
            <p:cNvPr id="45" name="object 45"/>
            <p:cNvSpPr/>
            <p:nvPr/>
          </p:nvSpPr>
          <p:spPr>
            <a:xfrm>
              <a:off x="825500" y="345566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B9DCB9"/>
            </a:solidFill>
          </p:spPr>
          <p:txBody>
            <a:bodyPr wrap="square" lIns="0" tIns="0" rIns="0" bIns="0" rtlCol="0"/>
            <a:lstStyle/>
            <a:p>
              <a:endParaRPr sz="1350" dirty="0"/>
            </a:p>
          </p:txBody>
        </p:sp>
        <p:sp>
          <p:nvSpPr>
            <p:cNvPr id="46" name="object 46"/>
            <p:cNvSpPr/>
            <p:nvPr/>
          </p:nvSpPr>
          <p:spPr>
            <a:xfrm>
              <a:off x="825500" y="3463289"/>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B7DBB7"/>
            </a:solidFill>
          </p:spPr>
          <p:txBody>
            <a:bodyPr wrap="square" lIns="0" tIns="0" rIns="0" bIns="0" rtlCol="0"/>
            <a:lstStyle/>
            <a:p>
              <a:endParaRPr sz="1350" dirty="0"/>
            </a:p>
          </p:txBody>
        </p:sp>
        <p:sp>
          <p:nvSpPr>
            <p:cNvPr id="47" name="object 47"/>
            <p:cNvSpPr/>
            <p:nvPr/>
          </p:nvSpPr>
          <p:spPr>
            <a:xfrm>
              <a:off x="825500" y="3469639"/>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B5DAB5"/>
            </a:solidFill>
          </p:spPr>
          <p:txBody>
            <a:bodyPr wrap="square" lIns="0" tIns="0" rIns="0" bIns="0" rtlCol="0"/>
            <a:lstStyle/>
            <a:p>
              <a:endParaRPr sz="1350" dirty="0"/>
            </a:p>
          </p:txBody>
        </p:sp>
        <p:sp>
          <p:nvSpPr>
            <p:cNvPr id="48" name="object 48"/>
            <p:cNvSpPr/>
            <p:nvPr/>
          </p:nvSpPr>
          <p:spPr>
            <a:xfrm>
              <a:off x="825500" y="347725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B3D9B3"/>
            </a:solidFill>
          </p:spPr>
          <p:txBody>
            <a:bodyPr wrap="square" lIns="0" tIns="0" rIns="0" bIns="0" rtlCol="0"/>
            <a:lstStyle/>
            <a:p>
              <a:endParaRPr sz="1350" dirty="0"/>
            </a:p>
          </p:txBody>
        </p:sp>
        <p:sp>
          <p:nvSpPr>
            <p:cNvPr id="49" name="object 49"/>
            <p:cNvSpPr/>
            <p:nvPr/>
          </p:nvSpPr>
          <p:spPr>
            <a:xfrm>
              <a:off x="825500" y="3484879"/>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B1D8B1"/>
            </a:solidFill>
          </p:spPr>
          <p:txBody>
            <a:bodyPr wrap="square" lIns="0" tIns="0" rIns="0" bIns="0" rtlCol="0"/>
            <a:lstStyle/>
            <a:p>
              <a:endParaRPr sz="1350" dirty="0"/>
            </a:p>
          </p:txBody>
        </p:sp>
        <p:sp>
          <p:nvSpPr>
            <p:cNvPr id="50" name="object 50"/>
            <p:cNvSpPr/>
            <p:nvPr/>
          </p:nvSpPr>
          <p:spPr>
            <a:xfrm>
              <a:off x="825500" y="3492499"/>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AFD7AF"/>
            </a:solidFill>
          </p:spPr>
          <p:txBody>
            <a:bodyPr wrap="square" lIns="0" tIns="0" rIns="0" bIns="0" rtlCol="0"/>
            <a:lstStyle/>
            <a:p>
              <a:endParaRPr sz="1350" dirty="0"/>
            </a:p>
          </p:txBody>
        </p:sp>
        <p:sp>
          <p:nvSpPr>
            <p:cNvPr id="51" name="object 51"/>
            <p:cNvSpPr/>
            <p:nvPr/>
          </p:nvSpPr>
          <p:spPr>
            <a:xfrm>
              <a:off x="825500" y="3498849"/>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ADD6AD"/>
            </a:solidFill>
          </p:spPr>
          <p:txBody>
            <a:bodyPr wrap="square" lIns="0" tIns="0" rIns="0" bIns="0" rtlCol="0"/>
            <a:lstStyle/>
            <a:p>
              <a:endParaRPr sz="1350" dirty="0"/>
            </a:p>
          </p:txBody>
        </p:sp>
        <p:sp>
          <p:nvSpPr>
            <p:cNvPr id="52" name="object 52"/>
            <p:cNvSpPr/>
            <p:nvPr/>
          </p:nvSpPr>
          <p:spPr>
            <a:xfrm>
              <a:off x="825500" y="350646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ABD5AB"/>
            </a:solidFill>
          </p:spPr>
          <p:txBody>
            <a:bodyPr wrap="square" lIns="0" tIns="0" rIns="0" bIns="0" rtlCol="0"/>
            <a:lstStyle/>
            <a:p>
              <a:endParaRPr sz="1350" dirty="0"/>
            </a:p>
          </p:txBody>
        </p:sp>
        <p:sp>
          <p:nvSpPr>
            <p:cNvPr id="53" name="object 53"/>
            <p:cNvSpPr/>
            <p:nvPr/>
          </p:nvSpPr>
          <p:spPr>
            <a:xfrm>
              <a:off x="825500" y="3514089"/>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A9D4A9"/>
            </a:solidFill>
          </p:spPr>
          <p:txBody>
            <a:bodyPr wrap="square" lIns="0" tIns="0" rIns="0" bIns="0" rtlCol="0"/>
            <a:lstStyle/>
            <a:p>
              <a:endParaRPr sz="1350" dirty="0"/>
            </a:p>
          </p:txBody>
        </p:sp>
        <p:sp>
          <p:nvSpPr>
            <p:cNvPr id="54" name="object 54"/>
            <p:cNvSpPr/>
            <p:nvPr/>
          </p:nvSpPr>
          <p:spPr>
            <a:xfrm>
              <a:off x="825500" y="3520439"/>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A7D3A7"/>
            </a:solidFill>
          </p:spPr>
          <p:txBody>
            <a:bodyPr wrap="square" lIns="0" tIns="0" rIns="0" bIns="0" rtlCol="0"/>
            <a:lstStyle/>
            <a:p>
              <a:endParaRPr sz="1350" dirty="0"/>
            </a:p>
          </p:txBody>
        </p:sp>
        <p:sp>
          <p:nvSpPr>
            <p:cNvPr id="55" name="object 55"/>
            <p:cNvSpPr/>
            <p:nvPr/>
          </p:nvSpPr>
          <p:spPr>
            <a:xfrm>
              <a:off x="825500" y="352805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A5D2A5"/>
            </a:solidFill>
          </p:spPr>
          <p:txBody>
            <a:bodyPr wrap="square" lIns="0" tIns="0" rIns="0" bIns="0" rtlCol="0"/>
            <a:lstStyle/>
            <a:p>
              <a:endParaRPr sz="1350" dirty="0"/>
            </a:p>
          </p:txBody>
        </p:sp>
        <p:sp>
          <p:nvSpPr>
            <p:cNvPr id="56" name="object 56"/>
            <p:cNvSpPr/>
            <p:nvPr/>
          </p:nvSpPr>
          <p:spPr>
            <a:xfrm>
              <a:off x="825500" y="3535679"/>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A3D1A3"/>
            </a:solidFill>
          </p:spPr>
          <p:txBody>
            <a:bodyPr wrap="square" lIns="0" tIns="0" rIns="0" bIns="0" rtlCol="0"/>
            <a:lstStyle/>
            <a:p>
              <a:endParaRPr sz="1350" dirty="0"/>
            </a:p>
          </p:txBody>
        </p:sp>
        <p:sp>
          <p:nvSpPr>
            <p:cNvPr id="57" name="object 57"/>
            <p:cNvSpPr/>
            <p:nvPr/>
          </p:nvSpPr>
          <p:spPr>
            <a:xfrm>
              <a:off x="825500" y="3542029"/>
              <a:ext cx="2233930" cy="8890"/>
            </a:xfrm>
            <a:custGeom>
              <a:avLst/>
              <a:gdLst/>
              <a:ahLst/>
              <a:cxnLst/>
              <a:rect l="l" t="t" r="r" b="b"/>
              <a:pathLst>
                <a:path w="2233930" h="8889">
                  <a:moveTo>
                    <a:pt x="2233930" y="0"/>
                  </a:moveTo>
                  <a:lnTo>
                    <a:pt x="0" y="0"/>
                  </a:lnTo>
                  <a:lnTo>
                    <a:pt x="0" y="8890"/>
                  </a:lnTo>
                  <a:lnTo>
                    <a:pt x="2233930" y="8890"/>
                  </a:lnTo>
                  <a:lnTo>
                    <a:pt x="2233930" y="0"/>
                  </a:lnTo>
                  <a:close/>
                </a:path>
              </a:pathLst>
            </a:custGeom>
            <a:solidFill>
              <a:srgbClr val="A1D0A1"/>
            </a:solidFill>
          </p:spPr>
          <p:txBody>
            <a:bodyPr wrap="square" lIns="0" tIns="0" rIns="0" bIns="0" rtlCol="0"/>
            <a:lstStyle/>
            <a:p>
              <a:endParaRPr sz="1350" dirty="0"/>
            </a:p>
          </p:txBody>
        </p:sp>
        <p:sp>
          <p:nvSpPr>
            <p:cNvPr id="58" name="object 58"/>
            <p:cNvSpPr/>
            <p:nvPr/>
          </p:nvSpPr>
          <p:spPr>
            <a:xfrm>
              <a:off x="825500" y="3549649"/>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9FCF9F"/>
            </a:solidFill>
          </p:spPr>
          <p:txBody>
            <a:bodyPr wrap="square" lIns="0" tIns="0" rIns="0" bIns="0" rtlCol="0"/>
            <a:lstStyle/>
            <a:p>
              <a:endParaRPr sz="1350" dirty="0"/>
            </a:p>
          </p:txBody>
        </p:sp>
        <p:sp>
          <p:nvSpPr>
            <p:cNvPr id="59" name="object 59"/>
            <p:cNvSpPr/>
            <p:nvPr/>
          </p:nvSpPr>
          <p:spPr>
            <a:xfrm>
              <a:off x="825500" y="355726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9DCE9D"/>
            </a:solidFill>
          </p:spPr>
          <p:txBody>
            <a:bodyPr wrap="square" lIns="0" tIns="0" rIns="0" bIns="0" rtlCol="0"/>
            <a:lstStyle/>
            <a:p>
              <a:endParaRPr sz="1350" dirty="0"/>
            </a:p>
          </p:txBody>
        </p:sp>
        <p:sp>
          <p:nvSpPr>
            <p:cNvPr id="60" name="object 60"/>
            <p:cNvSpPr/>
            <p:nvPr/>
          </p:nvSpPr>
          <p:spPr>
            <a:xfrm>
              <a:off x="825500" y="3564889"/>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9BCD9B"/>
            </a:solidFill>
          </p:spPr>
          <p:txBody>
            <a:bodyPr wrap="square" lIns="0" tIns="0" rIns="0" bIns="0" rtlCol="0"/>
            <a:lstStyle/>
            <a:p>
              <a:endParaRPr sz="1350" dirty="0"/>
            </a:p>
          </p:txBody>
        </p:sp>
        <p:sp>
          <p:nvSpPr>
            <p:cNvPr id="61" name="object 61"/>
            <p:cNvSpPr/>
            <p:nvPr/>
          </p:nvSpPr>
          <p:spPr>
            <a:xfrm>
              <a:off x="825500" y="3571239"/>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99CC99"/>
            </a:solidFill>
          </p:spPr>
          <p:txBody>
            <a:bodyPr wrap="square" lIns="0" tIns="0" rIns="0" bIns="0" rtlCol="0"/>
            <a:lstStyle/>
            <a:p>
              <a:endParaRPr sz="1350" dirty="0"/>
            </a:p>
          </p:txBody>
        </p:sp>
        <p:sp>
          <p:nvSpPr>
            <p:cNvPr id="62" name="object 62"/>
            <p:cNvSpPr/>
            <p:nvPr/>
          </p:nvSpPr>
          <p:spPr>
            <a:xfrm>
              <a:off x="825500" y="357885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97CC97"/>
            </a:solidFill>
          </p:spPr>
          <p:txBody>
            <a:bodyPr wrap="square" lIns="0" tIns="0" rIns="0" bIns="0" rtlCol="0"/>
            <a:lstStyle/>
            <a:p>
              <a:endParaRPr sz="1350" dirty="0"/>
            </a:p>
          </p:txBody>
        </p:sp>
        <p:sp>
          <p:nvSpPr>
            <p:cNvPr id="63" name="object 63"/>
            <p:cNvSpPr/>
            <p:nvPr/>
          </p:nvSpPr>
          <p:spPr>
            <a:xfrm>
              <a:off x="825500" y="3586479"/>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95CA95"/>
            </a:solidFill>
          </p:spPr>
          <p:txBody>
            <a:bodyPr wrap="square" lIns="0" tIns="0" rIns="0" bIns="0" rtlCol="0"/>
            <a:lstStyle/>
            <a:p>
              <a:endParaRPr sz="1350" dirty="0"/>
            </a:p>
          </p:txBody>
        </p:sp>
        <p:sp>
          <p:nvSpPr>
            <p:cNvPr id="64" name="object 64"/>
            <p:cNvSpPr/>
            <p:nvPr/>
          </p:nvSpPr>
          <p:spPr>
            <a:xfrm>
              <a:off x="825500" y="3592829"/>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93C993"/>
            </a:solidFill>
          </p:spPr>
          <p:txBody>
            <a:bodyPr wrap="square" lIns="0" tIns="0" rIns="0" bIns="0" rtlCol="0"/>
            <a:lstStyle/>
            <a:p>
              <a:endParaRPr sz="1350" dirty="0"/>
            </a:p>
          </p:txBody>
        </p:sp>
        <p:sp>
          <p:nvSpPr>
            <p:cNvPr id="65" name="object 65"/>
            <p:cNvSpPr/>
            <p:nvPr/>
          </p:nvSpPr>
          <p:spPr>
            <a:xfrm>
              <a:off x="825500" y="360044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91C891"/>
            </a:solidFill>
          </p:spPr>
          <p:txBody>
            <a:bodyPr wrap="square" lIns="0" tIns="0" rIns="0" bIns="0" rtlCol="0"/>
            <a:lstStyle/>
            <a:p>
              <a:endParaRPr sz="1350" dirty="0"/>
            </a:p>
          </p:txBody>
        </p:sp>
        <p:sp>
          <p:nvSpPr>
            <p:cNvPr id="66" name="object 66"/>
            <p:cNvSpPr/>
            <p:nvPr/>
          </p:nvSpPr>
          <p:spPr>
            <a:xfrm>
              <a:off x="825500" y="360806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8FC78F"/>
            </a:solidFill>
          </p:spPr>
          <p:txBody>
            <a:bodyPr wrap="square" lIns="0" tIns="0" rIns="0" bIns="0" rtlCol="0"/>
            <a:lstStyle/>
            <a:p>
              <a:endParaRPr sz="1350" dirty="0"/>
            </a:p>
          </p:txBody>
        </p:sp>
        <p:sp>
          <p:nvSpPr>
            <p:cNvPr id="67" name="object 67"/>
            <p:cNvSpPr/>
            <p:nvPr/>
          </p:nvSpPr>
          <p:spPr>
            <a:xfrm>
              <a:off x="825500" y="3614419"/>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8DC68D"/>
            </a:solidFill>
          </p:spPr>
          <p:txBody>
            <a:bodyPr wrap="square" lIns="0" tIns="0" rIns="0" bIns="0" rtlCol="0"/>
            <a:lstStyle/>
            <a:p>
              <a:endParaRPr sz="1350" dirty="0"/>
            </a:p>
          </p:txBody>
        </p:sp>
        <p:sp>
          <p:nvSpPr>
            <p:cNvPr id="68" name="object 68"/>
            <p:cNvSpPr/>
            <p:nvPr/>
          </p:nvSpPr>
          <p:spPr>
            <a:xfrm>
              <a:off x="825500" y="3622039"/>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8BC58B"/>
            </a:solidFill>
          </p:spPr>
          <p:txBody>
            <a:bodyPr wrap="square" lIns="0" tIns="0" rIns="0" bIns="0" rtlCol="0"/>
            <a:lstStyle/>
            <a:p>
              <a:endParaRPr sz="1350" dirty="0"/>
            </a:p>
          </p:txBody>
        </p:sp>
        <p:sp>
          <p:nvSpPr>
            <p:cNvPr id="69" name="object 69"/>
            <p:cNvSpPr/>
            <p:nvPr/>
          </p:nvSpPr>
          <p:spPr>
            <a:xfrm>
              <a:off x="825500" y="362965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89C489"/>
            </a:solidFill>
          </p:spPr>
          <p:txBody>
            <a:bodyPr wrap="square" lIns="0" tIns="0" rIns="0" bIns="0" rtlCol="0"/>
            <a:lstStyle/>
            <a:p>
              <a:endParaRPr sz="1350" dirty="0"/>
            </a:p>
          </p:txBody>
        </p:sp>
        <p:sp>
          <p:nvSpPr>
            <p:cNvPr id="70" name="object 70"/>
            <p:cNvSpPr/>
            <p:nvPr/>
          </p:nvSpPr>
          <p:spPr>
            <a:xfrm>
              <a:off x="825500" y="3637279"/>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87C387"/>
            </a:solidFill>
          </p:spPr>
          <p:txBody>
            <a:bodyPr wrap="square" lIns="0" tIns="0" rIns="0" bIns="0" rtlCol="0"/>
            <a:lstStyle/>
            <a:p>
              <a:endParaRPr sz="1350" dirty="0"/>
            </a:p>
          </p:txBody>
        </p:sp>
        <p:sp>
          <p:nvSpPr>
            <p:cNvPr id="71" name="object 71"/>
            <p:cNvSpPr/>
            <p:nvPr/>
          </p:nvSpPr>
          <p:spPr>
            <a:xfrm>
              <a:off x="825500" y="3643629"/>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85C285"/>
            </a:solidFill>
          </p:spPr>
          <p:txBody>
            <a:bodyPr wrap="square" lIns="0" tIns="0" rIns="0" bIns="0" rtlCol="0"/>
            <a:lstStyle/>
            <a:p>
              <a:endParaRPr sz="1350" dirty="0"/>
            </a:p>
          </p:txBody>
        </p:sp>
        <p:sp>
          <p:nvSpPr>
            <p:cNvPr id="72" name="object 72"/>
            <p:cNvSpPr/>
            <p:nvPr/>
          </p:nvSpPr>
          <p:spPr>
            <a:xfrm>
              <a:off x="825500" y="365124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83C183"/>
            </a:solidFill>
          </p:spPr>
          <p:txBody>
            <a:bodyPr wrap="square" lIns="0" tIns="0" rIns="0" bIns="0" rtlCol="0"/>
            <a:lstStyle/>
            <a:p>
              <a:endParaRPr sz="1350" dirty="0"/>
            </a:p>
          </p:txBody>
        </p:sp>
        <p:sp>
          <p:nvSpPr>
            <p:cNvPr id="73" name="object 73"/>
            <p:cNvSpPr/>
            <p:nvPr/>
          </p:nvSpPr>
          <p:spPr>
            <a:xfrm>
              <a:off x="825500" y="365886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81C081"/>
            </a:solidFill>
          </p:spPr>
          <p:txBody>
            <a:bodyPr wrap="square" lIns="0" tIns="0" rIns="0" bIns="0" rtlCol="0"/>
            <a:lstStyle/>
            <a:p>
              <a:endParaRPr sz="1350" dirty="0"/>
            </a:p>
          </p:txBody>
        </p:sp>
        <p:sp>
          <p:nvSpPr>
            <p:cNvPr id="74" name="object 74"/>
            <p:cNvSpPr/>
            <p:nvPr/>
          </p:nvSpPr>
          <p:spPr>
            <a:xfrm>
              <a:off x="825500" y="366521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7FBF7F"/>
            </a:solidFill>
          </p:spPr>
          <p:txBody>
            <a:bodyPr wrap="square" lIns="0" tIns="0" rIns="0" bIns="0" rtlCol="0"/>
            <a:lstStyle/>
            <a:p>
              <a:endParaRPr sz="1350" dirty="0"/>
            </a:p>
          </p:txBody>
        </p:sp>
        <p:sp>
          <p:nvSpPr>
            <p:cNvPr id="75" name="object 75"/>
            <p:cNvSpPr/>
            <p:nvPr/>
          </p:nvSpPr>
          <p:spPr>
            <a:xfrm>
              <a:off x="825500" y="3672839"/>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7DBE7D"/>
            </a:solidFill>
          </p:spPr>
          <p:txBody>
            <a:bodyPr wrap="square" lIns="0" tIns="0" rIns="0" bIns="0" rtlCol="0"/>
            <a:lstStyle/>
            <a:p>
              <a:endParaRPr sz="1350" dirty="0"/>
            </a:p>
          </p:txBody>
        </p:sp>
        <p:sp>
          <p:nvSpPr>
            <p:cNvPr id="76" name="object 76"/>
            <p:cNvSpPr/>
            <p:nvPr/>
          </p:nvSpPr>
          <p:spPr>
            <a:xfrm>
              <a:off x="825500" y="368045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7BBD7B"/>
            </a:solidFill>
          </p:spPr>
          <p:txBody>
            <a:bodyPr wrap="square" lIns="0" tIns="0" rIns="0" bIns="0" rtlCol="0"/>
            <a:lstStyle/>
            <a:p>
              <a:endParaRPr sz="1350" dirty="0"/>
            </a:p>
          </p:txBody>
        </p:sp>
        <p:sp>
          <p:nvSpPr>
            <p:cNvPr id="77" name="object 77"/>
            <p:cNvSpPr/>
            <p:nvPr/>
          </p:nvSpPr>
          <p:spPr>
            <a:xfrm>
              <a:off x="825500" y="368680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79BC79"/>
            </a:solidFill>
          </p:spPr>
          <p:txBody>
            <a:bodyPr wrap="square" lIns="0" tIns="0" rIns="0" bIns="0" rtlCol="0"/>
            <a:lstStyle/>
            <a:p>
              <a:endParaRPr sz="1350" dirty="0"/>
            </a:p>
          </p:txBody>
        </p:sp>
        <p:sp>
          <p:nvSpPr>
            <p:cNvPr id="78" name="object 78"/>
            <p:cNvSpPr/>
            <p:nvPr/>
          </p:nvSpPr>
          <p:spPr>
            <a:xfrm>
              <a:off x="825500" y="3694429"/>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77BB77"/>
            </a:solidFill>
          </p:spPr>
          <p:txBody>
            <a:bodyPr wrap="square" lIns="0" tIns="0" rIns="0" bIns="0" rtlCol="0"/>
            <a:lstStyle/>
            <a:p>
              <a:endParaRPr sz="1350" dirty="0"/>
            </a:p>
          </p:txBody>
        </p:sp>
        <p:sp>
          <p:nvSpPr>
            <p:cNvPr id="79" name="object 79"/>
            <p:cNvSpPr/>
            <p:nvPr/>
          </p:nvSpPr>
          <p:spPr>
            <a:xfrm>
              <a:off x="825500" y="370204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75BA75"/>
            </a:solidFill>
          </p:spPr>
          <p:txBody>
            <a:bodyPr wrap="square" lIns="0" tIns="0" rIns="0" bIns="0" rtlCol="0"/>
            <a:lstStyle/>
            <a:p>
              <a:endParaRPr sz="1350" dirty="0"/>
            </a:p>
          </p:txBody>
        </p:sp>
        <p:sp>
          <p:nvSpPr>
            <p:cNvPr id="80" name="object 80"/>
            <p:cNvSpPr/>
            <p:nvPr/>
          </p:nvSpPr>
          <p:spPr>
            <a:xfrm>
              <a:off x="825500" y="370966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73B973"/>
            </a:solidFill>
          </p:spPr>
          <p:txBody>
            <a:bodyPr wrap="square" lIns="0" tIns="0" rIns="0" bIns="0" rtlCol="0"/>
            <a:lstStyle/>
            <a:p>
              <a:endParaRPr sz="1350" dirty="0"/>
            </a:p>
          </p:txBody>
        </p:sp>
        <p:sp>
          <p:nvSpPr>
            <p:cNvPr id="81" name="object 81"/>
            <p:cNvSpPr/>
            <p:nvPr/>
          </p:nvSpPr>
          <p:spPr>
            <a:xfrm>
              <a:off x="825500" y="371601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71B871"/>
            </a:solidFill>
          </p:spPr>
          <p:txBody>
            <a:bodyPr wrap="square" lIns="0" tIns="0" rIns="0" bIns="0" rtlCol="0"/>
            <a:lstStyle/>
            <a:p>
              <a:endParaRPr sz="1350" dirty="0"/>
            </a:p>
          </p:txBody>
        </p:sp>
        <p:sp>
          <p:nvSpPr>
            <p:cNvPr id="82" name="object 82"/>
            <p:cNvSpPr/>
            <p:nvPr/>
          </p:nvSpPr>
          <p:spPr>
            <a:xfrm>
              <a:off x="825500" y="3723639"/>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6FB76F"/>
            </a:solidFill>
          </p:spPr>
          <p:txBody>
            <a:bodyPr wrap="square" lIns="0" tIns="0" rIns="0" bIns="0" rtlCol="0"/>
            <a:lstStyle/>
            <a:p>
              <a:endParaRPr sz="1350" dirty="0"/>
            </a:p>
          </p:txBody>
        </p:sp>
        <p:sp>
          <p:nvSpPr>
            <p:cNvPr id="83" name="object 83"/>
            <p:cNvSpPr/>
            <p:nvPr/>
          </p:nvSpPr>
          <p:spPr>
            <a:xfrm>
              <a:off x="825500" y="373125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6DB66D"/>
            </a:solidFill>
          </p:spPr>
          <p:txBody>
            <a:bodyPr wrap="square" lIns="0" tIns="0" rIns="0" bIns="0" rtlCol="0"/>
            <a:lstStyle/>
            <a:p>
              <a:endParaRPr sz="1350" dirty="0"/>
            </a:p>
          </p:txBody>
        </p:sp>
        <p:sp>
          <p:nvSpPr>
            <p:cNvPr id="84" name="object 84"/>
            <p:cNvSpPr/>
            <p:nvPr/>
          </p:nvSpPr>
          <p:spPr>
            <a:xfrm>
              <a:off x="825500" y="373760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6BB56B"/>
            </a:solidFill>
          </p:spPr>
          <p:txBody>
            <a:bodyPr wrap="square" lIns="0" tIns="0" rIns="0" bIns="0" rtlCol="0"/>
            <a:lstStyle/>
            <a:p>
              <a:endParaRPr sz="1350" dirty="0"/>
            </a:p>
          </p:txBody>
        </p:sp>
        <p:sp>
          <p:nvSpPr>
            <p:cNvPr id="85" name="object 85"/>
            <p:cNvSpPr/>
            <p:nvPr/>
          </p:nvSpPr>
          <p:spPr>
            <a:xfrm>
              <a:off x="825500" y="3745229"/>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69B469"/>
            </a:solidFill>
          </p:spPr>
          <p:txBody>
            <a:bodyPr wrap="square" lIns="0" tIns="0" rIns="0" bIns="0" rtlCol="0"/>
            <a:lstStyle/>
            <a:p>
              <a:endParaRPr sz="1350" dirty="0"/>
            </a:p>
          </p:txBody>
        </p:sp>
        <p:sp>
          <p:nvSpPr>
            <p:cNvPr id="86" name="object 86"/>
            <p:cNvSpPr/>
            <p:nvPr/>
          </p:nvSpPr>
          <p:spPr>
            <a:xfrm>
              <a:off x="825500" y="375284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67B367"/>
            </a:solidFill>
          </p:spPr>
          <p:txBody>
            <a:bodyPr wrap="square" lIns="0" tIns="0" rIns="0" bIns="0" rtlCol="0"/>
            <a:lstStyle/>
            <a:p>
              <a:endParaRPr sz="1350" dirty="0"/>
            </a:p>
          </p:txBody>
        </p:sp>
        <p:sp>
          <p:nvSpPr>
            <p:cNvPr id="87" name="object 87"/>
            <p:cNvSpPr/>
            <p:nvPr/>
          </p:nvSpPr>
          <p:spPr>
            <a:xfrm>
              <a:off x="825500" y="375919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66B266"/>
            </a:solidFill>
          </p:spPr>
          <p:txBody>
            <a:bodyPr wrap="square" lIns="0" tIns="0" rIns="0" bIns="0" rtlCol="0"/>
            <a:lstStyle/>
            <a:p>
              <a:endParaRPr sz="1350" dirty="0"/>
            </a:p>
          </p:txBody>
        </p:sp>
        <p:sp>
          <p:nvSpPr>
            <p:cNvPr id="88" name="object 88"/>
            <p:cNvSpPr/>
            <p:nvPr/>
          </p:nvSpPr>
          <p:spPr>
            <a:xfrm>
              <a:off x="825500" y="376681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63B163"/>
            </a:solidFill>
          </p:spPr>
          <p:txBody>
            <a:bodyPr wrap="square" lIns="0" tIns="0" rIns="0" bIns="0" rtlCol="0"/>
            <a:lstStyle/>
            <a:p>
              <a:endParaRPr sz="1350" dirty="0"/>
            </a:p>
          </p:txBody>
        </p:sp>
        <p:sp>
          <p:nvSpPr>
            <p:cNvPr id="89" name="object 89"/>
            <p:cNvSpPr/>
            <p:nvPr/>
          </p:nvSpPr>
          <p:spPr>
            <a:xfrm>
              <a:off x="825500" y="3774439"/>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61B061"/>
            </a:solidFill>
          </p:spPr>
          <p:txBody>
            <a:bodyPr wrap="square" lIns="0" tIns="0" rIns="0" bIns="0" rtlCol="0"/>
            <a:lstStyle/>
            <a:p>
              <a:endParaRPr sz="1350" dirty="0"/>
            </a:p>
          </p:txBody>
        </p:sp>
        <p:sp>
          <p:nvSpPr>
            <p:cNvPr id="90" name="object 90"/>
            <p:cNvSpPr/>
            <p:nvPr/>
          </p:nvSpPr>
          <p:spPr>
            <a:xfrm>
              <a:off x="825500" y="378205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5FAF5F"/>
            </a:solidFill>
          </p:spPr>
          <p:txBody>
            <a:bodyPr wrap="square" lIns="0" tIns="0" rIns="0" bIns="0" rtlCol="0"/>
            <a:lstStyle/>
            <a:p>
              <a:endParaRPr sz="1350" dirty="0"/>
            </a:p>
          </p:txBody>
        </p:sp>
        <p:sp>
          <p:nvSpPr>
            <p:cNvPr id="91" name="object 91"/>
            <p:cNvSpPr/>
            <p:nvPr/>
          </p:nvSpPr>
          <p:spPr>
            <a:xfrm>
              <a:off x="825500" y="378840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5DAE5D"/>
            </a:solidFill>
          </p:spPr>
          <p:txBody>
            <a:bodyPr wrap="square" lIns="0" tIns="0" rIns="0" bIns="0" rtlCol="0"/>
            <a:lstStyle/>
            <a:p>
              <a:endParaRPr sz="1350" dirty="0"/>
            </a:p>
          </p:txBody>
        </p:sp>
        <p:sp>
          <p:nvSpPr>
            <p:cNvPr id="92" name="object 92"/>
            <p:cNvSpPr/>
            <p:nvPr/>
          </p:nvSpPr>
          <p:spPr>
            <a:xfrm>
              <a:off x="825500" y="3796029"/>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5BAD5B"/>
            </a:solidFill>
          </p:spPr>
          <p:txBody>
            <a:bodyPr wrap="square" lIns="0" tIns="0" rIns="0" bIns="0" rtlCol="0"/>
            <a:lstStyle/>
            <a:p>
              <a:endParaRPr sz="1350" dirty="0"/>
            </a:p>
          </p:txBody>
        </p:sp>
        <p:sp>
          <p:nvSpPr>
            <p:cNvPr id="93" name="object 93"/>
            <p:cNvSpPr/>
            <p:nvPr/>
          </p:nvSpPr>
          <p:spPr>
            <a:xfrm>
              <a:off x="825500" y="380364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59AC59"/>
            </a:solidFill>
          </p:spPr>
          <p:txBody>
            <a:bodyPr wrap="square" lIns="0" tIns="0" rIns="0" bIns="0" rtlCol="0"/>
            <a:lstStyle/>
            <a:p>
              <a:endParaRPr sz="1350" dirty="0"/>
            </a:p>
          </p:txBody>
        </p:sp>
        <p:sp>
          <p:nvSpPr>
            <p:cNvPr id="94" name="object 94"/>
            <p:cNvSpPr/>
            <p:nvPr/>
          </p:nvSpPr>
          <p:spPr>
            <a:xfrm>
              <a:off x="825500" y="380999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57AB57"/>
            </a:solidFill>
          </p:spPr>
          <p:txBody>
            <a:bodyPr wrap="square" lIns="0" tIns="0" rIns="0" bIns="0" rtlCol="0"/>
            <a:lstStyle/>
            <a:p>
              <a:endParaRPr sz="1350" dirty="0"/>
            </a:p>
          </p:txBody>
        </p:sp>
        <p:sp>
          <p:nvSpPr>
            <p:cNvPr id="95" name="object 95"/>
            <p:cNvSpPr/>
            <p:nvPr/>
          </p:nvSpPr>
          <p:spPr>
            <a:xfrm>
              <a:off x="825500" y="381761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55AA55"/>
            </a:solidFill>
          </p:spPr>
          <p:txBody>
            <a:bodyPr wrap="square" lIns="0" tIns="0" rIns="0" bIns="0" rtlCol="0"/>
            <a:lstStyle/>
            <a:p>
              <a:endParaRPr sz="1350" dirty="0"/>
            </a:p>
          </p:txBody>
        </p:sp>
        <p:sp>
          <p:nvSpPr>
            <p:cNvPr id="96" name="object 96"/>
            <p:cNvSpPr/>
            <p:nvPr/>
          </p:nvSpPr>
          <p:spPr>
            <a:xfrm>
              <a:off x="825500" y="3825239"/>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53A953"/>
            </a:solidFill>
          </p:spPr>
          <p:txBody>
            <a:bodyPr wrap="square" lIns="0" tIns="0" rIns="0" bIns="0" rtlCol="0"/>
            <a:lstStyle/>
            <a:p>
              <a:endParaRPr sz="1350" dirty="0"/>
            </a:p>
          </p:txBody>
        </p:sp>
        <p:sp>
          <p:nvSpPr>
            <p:cNvPr id="97" name="object 97"/>
            <p:cNvSpPr/>
            <p:nvPr/>
          </p:nvSpPr>
          <p:spPr>
            <a:xfrm>
              <a:off x="825500" y="3831589"/>
              <a:ext cx="2233930" cy="8890"/>
            </a:xfrm>
            <a:custGeom>
              <a:avLst/>
              <a:gdLst/>
              <a:ahLst/>
              <a:cxnLst/>
              <a:rect l="l" t="t" r="r" b="b"/>
              <a:pathLst>
                <a:path w="2233930" h="8889">
                  <a:moveTo>
                    <a:pt x="2233930" y="0"/>
                  </a:moveTo>
                  <a:lnTo>
                    <a:pt x="0" y="0"/>
                  </a:lnTo>
                  <a:lnTo>
                    <a:pt x="0" y="8890"/>
                  </a:lnTo>
                  <a:lnTo>
                    <a:pt x="2233930" y="8890"/>
                  </a:lnTo>
                  <a:lnTo>
                    <a:pt x="2233930" y="0"/>
                  </a:lnTo>
                  <a:close/>
                </a:path>
              </a:pathLst>
            </a:custGeom>
            <a:solidFill>
              <a:srgbClr val="51A851"/>
            </a:solidFill>
          </p:spPr>
          <p:txBody>
            <a:bodyPr wrap="square" lIns="0" tIns="0" rIns="0" bIns="0" rtlCol="0"/>
            <a:lstStyle/>
            <a:p>
              <a:endParaRPr sz="1350" dirty="0"/>
            </a:p>
          </p:txBody>
        </p:sp>
        <p:sp>
          <p:nvSpPr>
            <p:cNvPr id="98" name="object 98"/>
            <p:cNvSpPr/>
            <p:nvPr/>
          </p:nvSpPr>
          <p:spPr>
            <a:xfrm>
              <a:off x="825500" y="383920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4FA74F"/>
            </a:solidFill>
          </p:spPr>
          <p:txBody>
            <a:bodyPr wrap="square" lIns="0" tIns="0" rIns="0" bIns="0" rtlCol="0"/>
            <a:lstStyle/>
            <a:p>
              <a:endParaRPr sz="1350" dirty="0"/>
            </a:p>
          </p:txBody>
        </p:sp>
        <p:sp>
          <p:nvSpPr>
            <p:cNvPr id="99" name="object 99"/>
            <p:cNvSpPr/>
            <p:nvPr/>
          </p:nvSpPr>
          <p:spPr>
            <a:xfrm>
              <a:off x="825500" y="3846829"/>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4DA64D"/>
            </a:solidFill>
          </p:spPr>
          <p:txBody>
            <a:bodyPr wrap="square" lIns="0" tIns="0" rIns="0" bIns="0" rtlCol="0"/>
            <a:lstStyle/>
            <a:p>
              <a:endParaRPr sz="1350" dirty="0"/>
            </a:p>
          </p:txBody>
        </p:sp>
        <p:sp>
          <p:nvSpPr>
            <p:cNvPr id="100" name="object 100"/>
            <p:cNvSpPr/>
            <p:nvPr/>
          </p:nvSpPr>
          <p:spPr>
            <a:xfrm>
              <a:off x="825500" y="3853179"/>
              <a:ext cx="2233930" cy="8890"/>
            </a:xfrm>
            <a:custGeom>
              <a:avLst/>
              <a:gdLst/>
              <a:ahLst/>
              <a:cxnLst/>
              <a:rect l="l" t="t" r="r" b="b"/>
              <a:pathLst>
                <a:path w="2233930" h="8889">
                  <a:moveTo>
                    <a:pt x="2233930" y="0"/>
                  </a:moveTo>
                  <a:lnTo>
                    <a:pt x="0" y="0"/>
                  </a:lnTo>
                  <a:lnTo>
                    <a:pt x="0" y="8890"/>
                  </a:lnTo>
                  <a:lnTo>
                    <a:pt x="2233930" y="8890"/>
                  </a:lnTo>
                  <a:lnTo>
                    <a:pt x="2233930" y="0"/>
                  </a:lnTo>
                  <a:close/>
                </a:path>
              </a:pathLst>
            </a:custGeom>
            <a:solidFill>
              <a:srgbClr val="4BA54B"/>
            </a:solidFill>
          </p:spPr>
          <p:txBody>
            <a:bodyPr wrap="square" lIns="0" tIns="0" rIns="0" bIns="0" rtlCol="0"/>
            <a:lstStyle/>
            <a:p>
              <a:endParaRPr sz="1350" dirty="0"/>
            </a:p>
          </p:txBody>
        </p:sp>
        <p:sp>
          <p:nvSpPr>
            <p:cNvPr id="101" name="object 101"/>
            <p:cNvSpPr/>
            <p:nvPr/>
          </p:nvSpPr>
          <p:spPr>
            <a:xfrm>
              <a:off x="825500" y="386079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49A449"/>
            </a:solidFill>
          </p:spPr>
          <p:txBody>
            <a:bodyPr wrap="square" lIns="0" tIns="0" rIns="0" bIns="0" rtlCol="0"/>
            <a:lstStyle/>
            <a:p>
              <a:endParaRPr sz="1350" dirty="0"/>
            </a:p>
          </p:txBody>
        </p:sp>
        <p:sp>
          <p:nvSpPr>
            <p:cNvPr id="102" name="object 102"/>
            <p:cNvSpPr/>
            <p:nvPr/>
          </p:nvSpPr>
          <p:spPr>
            <a:xfrm>
              <a:off x="825500" y="386841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47A347"/>
            </a:solidFill>
          </p:spPr>
          <p:txBody>
            <a:bodyPr wrap="square" lIns="0" tIns="0" rIns="0" bIns="0" rtlCol="0"/>
            <a:lstStyle/>
            <a:p>
              <a:endParaRPr sz="1350" dirty="0"/>
            </a:p>
          </p:txBody>
        </p:sp>
        <p:sp>
          <p:nvSpPr>
            <p:cNvPr id="103" name="object 103"/>
            <p:cNvSpPr/>
            <p:nvPr/>
          </p:nvSpPr>
          <p:spPr>
            <a:xfrm>
              <a:off x="825500" y="3874769"/>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45A245"/>
            </a:solidFill>
          </p:spPr>
          <p:txBody>
            <a:bodyPr wrap="square" lIns="0" tIns="0" rIns="0" bIns="0" rtlCol="0"/>
            <a:lstStyle/>
            <a:p>
              <a:endParaRPr sz="1350" dirty="0"/>
            </a:p>
          </p:txBody>
        </p:sp>
        <p:sp>
          <p:nvSpPr>
            <p:cNvPr id="104" name="object 104"/>
            <p:cNvSpPr/>
            <p:nvPr/>
          </p:nvSpPr>
          <p:spPr>
            <a:xfrm>
              <a:off x="825500" y="3882389"/>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43A143"/>
            </a:solidFill>
          </p:spPr>
          <p:txBody>
            <a:bodyPr wrap="square" lIns="0" tIns="0" rIns="0" bIns="0" rtlCol="0"/>
            <a:lstStyle/>
            <a:p>
              <a:endParaRPr sz="1350" dirty="0"/>
            </a:p>
          </p:txBody>
        </p:sp>
        <p:sp>
          <p:nvSpPr>
            <p:cNvPr id="105" name="object 105"/>
            <p:cNvSpPr/>
            <p:nvPr/>
          </p:nvSpPr>
          <p:spPr>
            <a:xfrm>
              <a:off x="825500" y="389000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41A041"/>
            </a:solidFill>
          </p:spPr>
          <p:txBody>
            <a:bodyPr wrap="square" lIns="0" tIns="0" rIns="0" bIns="0" rtlCol="0"/>
            <a:lstStyle/>
            <a:p>
              <a:endParaRPr sz="1350" dirty="0"/>
            </a:p>
          </p:txBody>
        </p:sp>
        <p:sp>
          <p:nvSpPr>
            <p:cNvPr id="106" name="object 106"/>
            <p:cNvSpPr/>
            <p:nvPr/>
          </p:nvSpPr>
          <p:spPr>
            <a:xfrm>
              <a:off x="825500" y="3897629"/>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3F9F3F"/>
            </a:solidFill>
          </p:spPr>
          <p:txBody>
            <a:bodyPr wrap="square" lIns="0" tIns="0" rIns="0" bIns="0" rtlCol="0"/>
            <a:lstStyle/>
            <a:p>
              <a:endParaRPr sz="1350" dirty="0"/>
            </a:p>
          </p:txBody>
        </p:sp>
        <p:sp>
          <p:nvSpPr>
            <p:cNvPr id="107" name="object 107"/>
            <p:cNvSpPr/>
            <p:nvPr/>
          </p:nvSpPr>
          <p:spPr>
            <a:xfrm>
              <a:off x="825500" y="3903979"/>
              <a:ext cx="2233930" cy="8890"/>
            </a:xfrm>
            <a:custGeom>
              <a:avLst/>
              <a:gdLst/>
              <a:ahLst/>
              <a:cxnLst/>
              <a:rect l="l" t="t" r="r" b="b"/>
              <a:pathLst>
                <a:path w="2233930" h="8889">
                  <a:moveTo>
                    <a:pt x="2233930" y="0"/>
                  </a:moveTo>
                  <a:lnTo>
                    <a:pt x="0" y="0"/>
                  </a:lnTo>
                  <a:lnTo>
                    <a:pt x="0" y="8890"/>
                  </a:lnTo>
                  <a:lnTo>
                    <a:pt x="2233930" y="8890"/>
                  </a:lnTo>
                  <a:lnTo>
                    <a:pt x="2233930" y="0"/>
                  </a:lnTo>
                  <a:close/>
                </a:path>
              </a:pathLst>
            </a:custGeom>
            <a:solidFill>
              <a:srgbClr val="3D9E3D"/>
            </a:solidFill>
          </p:spPr>
          <p:txBody>
            <a:bodyPr wrap="square" lIns="0" tIns="0" rIns="0" bIns="0" rtlCol="0"/>
            <a:lstStyle/>
            <a:p>
              <a:endParaRPr sz="1350" dirty="0"/>
            </a:p>
          </p:txBody>
        </p:sp>
        <p:sp>
          <p:nvSpPr>
            <p:cNvPr id="108" name="object 108"/>
            <p:cNvSpPr/>
            <p:nvPr/>
          </p:nvSpPr>
          <p:spPr>
            <a:xfrm>
              <a:off x="825500" y="391159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3B9D3B"/>
            </a:solidFill>
          </p:spPr>
          <p:txBody>
            <a:bodyPr wrap="square" lIns="0" tIns="0" rIns="0" bIns="0" rtlCol="0"/>
            <a:lstStyle/>
            <a:p>
              <a:endParaRPr sz="1350" dirty="0"/>
            </a:p>
          </p:txBody>
        </p:sp>
        <p:sp>
          <p:nvSpPr>
            <p:cNvPr id="109" name="object 109"/>
            <p:cNvSpPr/>
            <p:nvPr/>
          </p:nvSpPr>
          <p:spPr>
            <a:xfrm>
              <a:off x="825500" y="391921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399C39"/>
            </a:solidFill>
          </p:spPr>
          <p:txBody>
            <a:bodyPr wrap="square" lIns="0" tIns="0" rIns="0" bIns="0" rtlCol="0"/>
            <a:lstStyle/>
            <a:p>
              <a:endParaRPr sz="1350" dirty="0"/>
            </a:p>
          </p:txBody>
        </p:sp>
        <p:sp>
          <p:nvSpPr>
            <p:cNvPr id="110" name="object 110"/>
            <p:cNvSpPr/>
            <p:nvPr/>
          </p:nvSpPr>
          <p:spPr>
            <a:xfrm>
              <a:off x="825500" y="3925569"/>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379B37"/>
            </a:solidFill>
          </p:spPr>
          <p:txBody>
            <a:bodyPr wrap="square" lIns="0" tIns="0" rIns="0" bIns="0" rtlCol="0"/>
            <a:lstStyle/>
            <a:p>
              <a:endParaRPr sz="1350" dirty="0"/>
            </a:p>
          </p:txBody>
        </p:sp>
        <p:sp>
          <p:nvSpPr>
            <p:cNvPr id="111" name="object 111"/>
            <p:cNvSpPr/>
            <p:nvPr/>
          </p:nvSpPr>
          <p:spPr>
            <a:xfrm>
              <a:off x="825500" y="3933189"/>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359A35"/>
            </a:solidFill>
          </p:spPr>
          <p:txBody>
            <a:bodyPr wrap="square" lIns="0" tIns="0" rIns="0" bIns="0" rtlCol="0"/>
            <a:lstStyle/>
            <a:p>
              <a:endParaRPr sz="1350" dirty="0"/>
            </a:p>
          </p:txBody>
        </p:sp>
        <p:sp>
          <p:nvSpPr>
            <p:cNvPr id="112" name="object 112"/>
            <p:cNvSpPr/>
            <p:nvPr/>
          </p:nvSpPr>
          <p:spPr>
            <a:xfrm>
              <a:off x="825500" y="394080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339933"/>
            </a:solidFill>
          </p:spPr>
          <p:txBody>
            <a:bodyPr wrap="square" lIns="0" tIns="0" rIns="0" bIns="0" rtlCol="0"/>
            <a:lstStyle/>
            <a:p>
              <a:endParaRPr sz="1350" dirty="0"/>
            </a:p>
          </p:txBody>
        </p:sp>
        <p:sp>
          <p:nvSpPr>
            <p:cNvPr id="113" name="object 113"/>
            <p:cNvSpPr/>
            <p:nvPr/>
          </p:nvSpPr>
          <p:spPr>
            <a:xfrm>
              <a:off x="825500" y="3947159"/>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319931"/>
            </a:solidFill>
          </p:spPr>
          <p:txBody>
            <a:bodyPr wrap="square" lIns="0" tIns="0" rIns="0" bIns="0" rtlCol="0"/>
            <a:lstStyle/>
            <a:p>
              <a:endParaRPr sz="1350" dirty="0"/>
            </a:p>
          </p:txBody>
        </p:sp>
        <p:sp>
          <p:nvSpPr>
            <p:cNvPr id="114" name="object 114"/>
            <p:cNvSpPr/>
            <p:nvPr/>
          </p:nvSpPr>
          <p:spPr>
            <a:xfrm>
              <a:off x="825500" y="3954779"/>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2F972F"/>
            </a:solidFill>
          </p:spPr>
          <p:txBody>
            <a:bodyPr wrap="square" lIns="0" tIns="0" rIns="0" bIns="0" rtlCol="0"/>
            <a:lstStyle/>
            <a:p>
              <a:endParaRPr sz="1350" dirty="0"/>
            </a:p>
          </p:txBody>
        </p:sp>
        <p:sp>
          <p:nvSpPr>
            <p:cNvPr id="115" name="object 115"/>
            <p:cNvSpPr/>
            <p:nvPr/>
          </p:nvSpPr>
          <p:spPr>
            <a:xfrm>
              <a:off x="825500" y="396239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2D962D"/>
            </a:solidFill>
          </p:spPr>
          <p:txBody>
            <a:bodyPr wrap="square" lIns="0" tIns="0" rIns="0" bIns="0" rtlCol="0"/>
            <a:lstStyle/>
            <a:p>
              <a:endParaRPr sz="1350" dirty="0"/>
            </a:p>
          </p:txBody>
        </p:sp>
        <p:sp>
          <p:nvSpPr>
            <p:cNvPr id="116" name="object 116"/>
            <p:cNvSpPr/>
            <p:nvPr/>
          </p:nvSpPr>
          <p:spPr>
            <a:xfrm>
              <a:off x="825500" y="3968749"/>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2B952B"/>
            </a:solidFill>
          </p:spPr>
          <p:txBody>
            <a:bodyPr wrap="square" lIns="0" tIns="0" rIns="0" bIns="0" rtlCol="0"/>
            <a:lstStyle/>
            <a:p>
              <a:endParaRPr sz="1350" dirty="0"/>
            </a:p>
          </p:txBody>
        </p:sp>
        <p:sp>
          <p:nvSpPr>
            <p:cNvPr id="117" name="object 117"/>
            <p:cNvSpPr/>
            <p:nvPr/>
          </p:nvSpPr>
          <p:spPr>
            <a:xfrm>
              <a:off x="825500" y="3976369"/>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299429"/>
            </a:solidFill>
          </p:spPr>
          <p:txBody>
            <a:bodyPr wrap="square" lIns="0" tIns="0" rIns="0" bIns="0" rtlCol="0"/>
            <a:lstStyle/>
            <a:p>
              <a:endParaRPr sz="1350" dirty="0"/>
            </a:p>
          </p:txBody>
        </p:sp>
        <p:sp>
          <p:nvSpPr>
            <p:cNvPr id="118" name="object 118"/>
            <p:cNvSpPr/>
            <p:nvPr/>
          </p:nvSpPr>
          <p:spPr>
            <a:xfrm>
              <a:off x="825500" y="3983989"/>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279327"/>
            </a:solidFill>
          </p:spPr>
          <p:txBody>
            <a:bodyPr wrap="square" lIns="0" tIns="0" rIns="0" bIns="0" rtlCol="0"/>
            <a:lstStyle/>
            <a:p>
              <a:endParaRPr sz="1350" dirty="0"/>
            </a:p>
          </p:txBody>
        </p:sp>
        <p:sp>
          <p:nvSpPr>
            <p:cNvPr id="119" name="object 119"/>
            <p:cNvSpPr/>
            <p:nvPr/>
          </p:nvSpPr>
          <p:spPr>
            <a:xfrm>
              <a:off x="825500" y="399160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259225"/>
            </a:solidFill>
          </p:spPr>
          <p:txBody>
            <a:bodyPr wrap="square" lIns="0" tIns="0" rIns="0" bIns="0" rtlCol="0"/>
            <a:lstStyle/>
            <a:p>
              <a:endParaRPr sz="1350" dirty="0"/>
            </a:p>
          </p:txBody>
        </p:sp>
        <p:sp>
          <p:nvSpPr>
            <p:cNvPr id="120" name="object 120"/>
            <p:cNvSpPr/>
            <p:nvPr/>
          </p:nvSpPr>
          <p:spPr>
            <a:xfrm>
              <a:off x="825500" y="3997959"/>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239123"/>
            </a:solidFill>
          </p:spPr>
          <p:txBody>
            <a:bodyPr wrap="square" lIns="0" tIns="0" rIns="0" bIns="0" rtlCol="0"/>
            <a:lstStyle/>
            <a:p>
              <a:endParaRPr sz="1350" dirty="0"/>
            </a:p>
          </p:txBody>
        </p:sp>
        <p:sp>
          <p:nvSpPr>
            <p:cNvPr id="121" name="object 121"/>
            <p:cNvSpPr/>
            <p:nvPr/>
          </p:nvSpPr>
          <p:spPr>
            <a:xfrm>
              <a:off x="825500" y="4005579"/>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219021"/>
            </a:solidFill>
          </p:spPr>
          <p:txBody>
            <a:bodyPr wrap="square" lIns="0" tIns="0" rIns="0" bIns="0" rtlCol="0"/>
            <a:lstStyle/>
            <a:p>
              <a:endParaRPr sz="1350" dirty="0"/>
            </a:p>
          </p:txBody>
        </p:sp>
        <p:sp>
          <p:nvSpPr>
            <p:cNvPr id="122" name="object 122"/>
            <p:cNvSpPr/>
            <p:nvPr/>
          </p:nvSpPr>
          <p:spPr>
            <a:xfrm>
              <a:off x="825500" y="401319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1F8F1F"/>
            </a:solidFill>
          </p:spPr>
          <p:txBody>
            <a:bodyPr wrap="square" lIns="0" tIns="0" rIns="0" bIns="0" rtlCol="0"/>
            <a:lstStyle/>
            <a:p>
              <a:endParaRPr sz="1350" dirty="0"/>
            </a:p>
          </p:txBody>
        </p:sp>
        <p:sp>
          <p:nvSpPr>
            <p:cNvPr id="123" name="object 123"/>
            <p:cNvSpPr/>
            <p:nvPr/>
          </p:nvSpPr>
          <p:spPr>
            <a:xfrm>
              <a:off x="825500" y="4019549"/>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1D8E1D"/>
            </a:solidFill>
          </p:spPr>
          <p:txBody>
            <a:bodyPr wrap="square" lIns="0" tIns="0" rIns="0" bIns="0" rtlCol="0"/>
            <a:lstStyle/>
            <a:p>
              <a:endParaRPr sz="1350" dirty="0"/>
            </a:p>
          </p:txBody>
        </p:sp>
        <p:sp>
          <p:nvSpPr>
            <p:cNvPr id="124" name="object 124"/>
            <p:cNvSpPr/>
            <p:nvPr/>
          </p:nvSpPr>
          <p:spPr>
            <a:xfrm>
              <a:off x="825500" y="402716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1B8D1B"/>
            </a:solidFill>
          </p:spPr>
          <p:txBody>
            <a:bodyPr wrap="square" lIns="0" tIns="0" rIns="0" bIns="0" rtlCol="0"/>
            <a:lstStyle/>
            <a:p>
              <a:endParaRPr sz="1350" dirty="0"/>
            </a:p>
          </p:txBody>
        </p:sp>
        <p:sp>
          <p:nvSpPr>
            <p:cNvPr id="125" name="object 125"/>
            <p:cNvSpPr/>
            <p:nvPr/>
          </p:nvSpPr>
          <p:spPr>
            <a:xfrm>
              <a:off x="825500" y="4034789"/>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198C19"/>
            </a:solidFill>
          </p:spPr>
          <p:txBody>
            <a:bodyPr wrap="square" lIns="0" tIns="0" rIns="0" bIns="0" rtlCol="0"/>
            <a:lstStyle/>
            <a:p>
              <a:endParaRPr sz="1350" dirty="0"/>
            </a:p>
          </p:txBody>
        </p:sp>
        <p:sp>
          <p:nvSpPr>
            <p:cNvPr id="126" name="object 126"/>
            <p:cNvSpPr/>
            <p:nvPr/>
          </p:nvSpPr>
          <p:spPr>
            <a:xfrm>
              <a:off x="825500" y="4041139"/>
              <a:ext cx="2233930" cy="8890"/>
            </a:xfrm>
            <a:custGeom>
              <a:avLst/>
              <a:gdLst/>
              <a:ahLst/>
              <a:cxnLst/>
              <a:rect l="l" t="t" r="r" b="b"/>
              <a:pathLst>
                <a:path w="2233930" h="8889">
                  <a:moveTo>
                    <a:pt x="2233930" y="0"/>
                  </a:moveTo>
                  <a:lnTo>
                    <a:pt x="0" y="0"/>
                  </a:lnTo>
                  <a:lnTo>
                    <a:pt x="0" y="8890"/>
                  </a:lnTo>
                  <a:lnTo>
                    <a:pt x="2233930" y="8890"/>
                  </a:lnTo>
                  <a:lnTo>
                    <a:pt x="2233930" y="0"/>
                  </a:lnTo>
                  <a:close/>
                </a:path>
              </a:pathLst>
            </a:custGeom>
            <a:solidFill>
              <a:srgbClr val="178B17"/>
            </a:solidFill>
          </p:spPr>
          <p:txBody>
            <a:bodyPr wrap="square" lIns="0" tIns="0" rIns="0" bIns="0" rtlCol="0"/>
            <a:lstStyle/>
            <a:p>
              <a:endParaRPr sz="1350" dirty="0"/>
            </a:p>
          </p:txBody>
        </p:sp>
        <p:sp>
          <p:nvSpPr>
            <p:cNvPr id="127" name="object 127"/>
            <p:cNvSpPr/>
            <p:nvPr/>
          </p:nvSpPr>
          <p:spPr>
            <a:xfrm>
              <a:off x="825500" y="4048759"/>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158A15"/>
            </a:solidFill>
          </p:spPr>
          <p:txBody>
            <a:bodyPr wrap="square" lIns="0" tIns="0" rIns="0" bIns="0" rtlCol="0"/>
            <a:lstStyle/>
            <a:p>
              <a:endParaRPr sz="1350" dirty="0"/>
            </a:p>
          </p:txBody>
        </p:sp>
        <p:sp>
          <p:nvSpPr>
            <p:cNvPr id="128" name="object 128"/>
            <p:cNvSpPr/>
            <p:nvPr/>
          </p:nvSpPr>
          <p:spPr>
            <a:xfrm>
              <a:off x="825500" y="4056379"/>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138913"/>
            </a:solidFill>
          </p:spPr>
          <p:txBody>
            <a:bodyPr wrap="square" lIns="0" tIns="0" rIns="0" bIns="0" rtlCol="0"/>
            <a:lstStyle/>
            <a:p>
              <a:endParaRPr sz="1350" dirty="0"/>
            </a:p>
          </p:txBody>
        </p:sp>
        <p:sp>
          <p:nvSpPr>
            <p:cNvPr id="129" name="object 129"/>
            <p:cNvSpPr/>
            <p:nvPr/>
          </p:nvSpPr>
          <p:spPr>
            <a:xfrm>
              <a:off x="825500" y="406400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118811"/>
            </a:solidFill>
          </p:spPr>
          <p:txBody>
            <a:bodyPr wrap="square" lIns="0" tIns="0" rIns="0" bIns="0" rtlCol="0"/>
            <a:lstStyle/>
            <a:p>
              <a:endParaRPr sz="1350" dirty="0"/>
            </a:p>
          </p:txBody>
        </p:sp>
        <p:sp>
          <p:nvSpPr>
            <p:cNvPr id="130" name="object 130"/>
            <p:cNvSpPr/>
            <p:nvPr/>
          </p:nvSpPr>
          <p:spPr>
            <a:xfrm>
              <a:off x="825500" y="4070350"/>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0F870F"/>
            </a:solidFill>
          </p:spPr>
          <p:txBody>
            <a:bodyPr wrap="square" lIns="0" tIns="0" rIns="0" bIns="0" rtlCol="0"/>
            <a:lstStyle/>
            <a:p>
              <a:endParaRPr sz="1350" dirty="0"/>
            </a:p>
          </p:txBody>
        </p:sp>
        <p:sp>
          <p:nvSpPr>
            <p:cNvPr id="131" name="object 131"/>
            <p:cNvSpPr/>
            <p:nvPr/>
          </p:nvSpPr>
          <p:spPr>
            <a:xfrm>
              <a:off x="825500" y="407796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0D860D"/>
            </a:solidFill>
          </p:spPr>
          <p:txBody>
            <a:bodyPr wrap="square" lIns="0" tIns="0" rIns="0" bIns="0" rtlCol="0"/>
            <a:lstStyle/>
            <a:p>
              <a:endParaRPr sz="1350" dirty="0"/>
            </a:p>
          </p:txBody>
        </p:sp>
        <p:sp>
          <p:nvSpPr>
            <p:cNvPr id="132" name="object 132"/>
            <p:cNvSpPr/>
            <p:nvPr/>
          </p:nvSpPr>
          <p:spPr>
            <a:xfrm>
              <a:off x="825500" y="4085589"/>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0B850B"/>
            </a:solidFill>
          </p:spPr>
          <p:txBody>
            <a:bodyPr wrap="square" lIns="0" tIns="0" rIns="0" bIns="0" rtlCol="0"/>
            <a:lstStyle/>
            <a:p>
              <a:endParaRPr sz="1350" dirty="0"/>
            </a:p>
          </p:txBody>
        </p:sp>
        <p:sp>
          <p:nvSpPr>
            <p:cNvPr id="133" name="object 133"/>
            <p:cNvSpPr/>
            <p:nvPr/>
          </p:nvSpPr>
          <p:spPr>
            <a:xfrm>
              <a:off x="825500" y="4091939"/>
              <a:ext cx="2233930" cy="8890"/>
            </a:xfrm>
            <a:custGeom>
              <a:avLst/>
              <a:gdLst/>
              <a:ahLst/>
              <a:cxnLst/>
              <a:rect l="l" t="t" r="r" b="b"/>
              <a:pathLst>
                <a:path w="2233930" h="8889">
                  <a:moveTo>
                    <a:pt x="2233930" y="0"/>
                  </a:moveTo>
                  <a:lnTo>
                    <a:pt x="0" y="0"/>
                  </a:lnTo>
                  <a:lnTo>
                    <a:pt x="0" y="8890"/>
                  </a:lnTo>
                  <a:lnTo>
                    <a:pt x="2233930" y="8890"/>
                  </a:lnTo>
                  <a:lnTo>
                    <a:pt x="2233930" y="0"/>
                  </a:lnTo>
                  <a:close/>
                </a:path>
              </a:pathLst>
            </a:custGeom>
            <a:solidFill>
              <a:srgbClr val="098409"/>
            </a:solidFill>
          </p:spPr>
          <p:txBody>
            <a:bodyPr wrap="square" lIns="0" tIns="0" rIns="0" bIns="0" rtlCol="0"/>
            <a:lstStyle/>
            <a:p>
              <a:endParaRPr sz="1350" dirty="0"/>
            </a:p>
          </p:txBody>
        </p:sp>
        <p:sp>
          <p:nvSpPr>
            <p:cNvPr id="134" name="object 134"/>
            <p:cNvSpPr/>
            <p:nvPr/>
          </p:nvSpPr>
          <p:spPr>
            <a:xfrm>
              <a:off x="825500" y="4099559"/>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078307"/>
            </a:solidFill>
          </p:spPr>
          <p:txBody>
            <a:bodyPr wrap="square" lIns="0" tIns="0" rIns="0" bIns="0" rtlCol="0"/>
            <a:lstStyle/>
            <a:p>
              <a:endParaRPr sz="1350" dirty="0"/>
            </a:p>
          </p:txBody>
        </p:sp>
        <p:sp>
          <p:nvSpPr>
            <p:cNvPr id="135" name="object 135"/>
            <p:cNvSpPr/>
            <p:nvPr/>
          </p:nvSpPr>
          <p:spPr>
            <a:xfrm>
              <a:off x="825500" y="4107179"/>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058205"/>
            </a:solidFill>
          </p:spPr>
          <p:txBody>
            <a:bodyPr wrap="square" lIns="0" tIns="0" rIns="0" bIns="0" rtlCol="0"/>
            <a:lstStyle/>
            <a:p>
              <a:endParaRPr sz="1350" dirty="0"/>
            </a:p>
          </p:txBody>
        </p:sp>
      </p:grpSp>
      <p:sp>
        <p:nvSpPr>
          <p:cNvPr id="136" name="object 136"/>
          <p:cNvSpPr txBox="1"/>
          <p:nvPr/>
        </p:nvSpPr>
        <p:spPr>
          <a:xfrm>
            <a:off x="5589531" y="3135965"/>
            <a:ext cx="1674495" cy="461665"/>
          </a:xfrm>
          <a:prstGeom prst="rect">
            <a:avLst/>
          </a:prstGeom>
          <a:ln w="9344">
            <a:solidFill>
              <a:srgbClr val="2E2A1F"/>
            </a:solidFill>
          </a:ln>
        </p:spPr>
        <p:txBody>
          <a:bodyPr vert="horz" wrap="square" lIns="0" tIns="0" rIns="0" bIns="0" rtlCol="0">
            <a:spAutoFit/>
          </a:bodyPr>
          <a:lstStyle/>
          <a:p>
            <a:pPr>
              <a:lnSpc>
                <a:spcPct val="100000"/>
              </a:lnSpc>
            </a:pPr>
            <a:endParaRPr sz="1650" dirty="0">
              <a:latin typeface="Times New Roman"/>
              <a:cs typeface="Times New Roman"/>
            </a:endParaRPr>
          </a:p>
          <a:p>
            <a:pPr marL="261938"/>
            <a:r>
              <a:rPr sz="1350" spc="-4" dirty="0">
                <a:solidFill>
                  <a:srgbClr val="2E2A1F"/>
                </a:solidFill>
                <a:latin typeface="Arial"/>
                <a:cs typeface="Arial"/>
              </a:rPr>
              <a:t>User</a:t>
            </a:r>
            <a:r>
              <a:rPr sz="1350" spc="-15" dirty="0">
                <a:solidFill>
                  <a:srgbClr val="2E2A1F"/>
                </a:solidFill>
                <a:latin typeface="Arial"/>
                <a:cs typeface="Arial"/>
              </a:rPr>
              <a:t> </a:t>
            </a:r>
            <a:r>
              <a:rPr sz="1350" spc="-4" dirty="0">
                <a:solidFill>
                  <a:srgbClr val="2E2A1F"/>
                </a:solidFill>
                <a:latin typeface="Arial"/>
                <a:cs typeface="Arial"/>
              </a:rPr>
              <a:t>interfaces</a:t>
            </a:r>
            <a:endParaRPr sz="1350" dirty="0">
              <a:latin typeface="Arial"/>
              <a:cs typeface="Arial"/>
            </a:endParaRPr>
          </a:p>
        </p:txBody>
      </p:sp>
      <p:grpSp>
        <p:nvGrpSpPr>
          <p:cNvPr id="137" name="object 137"/>
          <p:cNvGrpSpPr/>
          <p:nvPr/>
        </p:nvGrpSpPr>
        <p:grpSpPr>
          <a:xfrm>
            <a:off x="5588579" y="3950352"/>
            <a:ext cx="1675448" cy="679133"/>
            <a:chOff x="825500" y="4288790"/>
            <a:chExt cx="2233930" cy="905510"/>
          </a:xfrm>
        </p:grpSpPr>
        <p:sp>
          <p:nvSpPr>
            <p:cNvPr id="138" name="object 138"/>
            <p:cNvSpPr/>
            <p:nvPr/>
          </p:nvSpPr>
          <p:spPr>
            <a:xfrm>
              <a:off x="825500" y="428879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FFFFD"/>
            </a:solidFill>
          </p:spPr>
          <p:txBody>
            <a:bodyPr wrap="square" lIns="0" tIns="0" rIns="0" bIns="0" rtlCol="0"/>
            <a:lstStyle/>
            <a:p>
              <a:endParaRPr sz="1350" dirty="0"/>
            </a:p>
          </p:txBody>
        </p:sp>
        <p:sp>
          <p:nvSpPr>
            <p:cNvPr id="139" name="object 139"/>
            <p:cNvSpPr/>
            <p:nvPr/>
          </p:nvSpPr>
          <p:spPr>
            <a:xfrm>
              <a:off x="825500" y="429641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FFFB"/>
            </a:solidFill>
          </p:spPr>
          <p:txBody>
            <a:bodyPr wrap="square" lIns="0" tIns="0" rIns="0" bIns="0" rtlCol="0"/>
            <a:lstStyle/>
            <a:p>
              <a:endParaRPr sz="1350" dirty="0"/>
            </a:p>
          </p:txBody>
        </p:sp>
        <p:sp>
          <p:nvSpPr>
            <p:cNvPr id="140" name="object 140"/>
            <p:cNvSpPr/>
            <p:nvPr/>
          </p:nvSpPr>
          <p:spPr>
            <a:xfrm>
              <a:off x="825500" y="430403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FFDF9"/>
            </a:solidFill>
          </p:spPr>
          <p:txBody>
            <a:bodyPr wrap="square" lIns="0" tIns="0" rIns="0" bIns="0" rtlCol="0"/>
            <a:lstStyle/>
            <a:p>
              <a:endParaRPr sz="1350" dirty="0"/>
            </a:p>
          </p:txBody>
        </p:sp>
        <p:sp>
          <p:nvSpPr>
            <p:cNvPr id="141" name="object 141"/>
            <p:cNvSpPr/>
            <p:nvPr/>
          </p:nvSpPr>
          <p:spPr>
            <a:xfrm>
              <a:off x="825500" y="431038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FFDF7"/>
            </a:solidFill>
          </p:spPr>
          <p:txBody>
            <a:bodyPr wrap="square" lIns="0" tIns="0" rIns="0" bIns="0" rtlCol="0"/>
            <a:lstStyle/>
            <a:p>
              <a:endParaRPr sz="1350" dirty="0"/>
            </a:p>
          </p:txBody>
        </p:sp>
        <p:sp>
          <p:nvSpPr>
            <p:cNvPr id="142" name="object 142"/>
            <p:cNvSpPr/>
            <p:nvPr/>
          </p:nvSpPr>
          <p:spPr>
            <a:xfrm>
              <a:off x="825500" y="431800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FDF5"/>
            </a:solidFill>
          </p:spPr>
          <p:txBody>
            <a:bodyPr wrap="square" lIns="0" tIns="0" rIns="0" bIns="0" rtlCol="0"/>
            <a:lstStyle/>
            <a:p>
              <a:endParaRPr sz="1350" dirty="0"/>
            </a:p>
          </p:txBody>
        </p:sp>
        <p:sp>
          <p:nvSpPr>
            <p:cNvPr id="143" name="object 143"/>
            <p:cNvSpPr/>
            <p:nvPr/>
          </p:nvSpPr>
          <p:spPr>
            <a:xfrm>
              <a:off x="825500" y="432562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FCF3"/>
            </a:solidFill>
          </p:spPr>
          <p:txBody>
            <a:bodyPr wrap="square" lIns="0" tIns="0" rIns="0" bIns="0" rtlCol="0"/>
            <a:lstStyle/>
            <a:p>
              <a:endParaRPr sz="1350" dirty="0"/>
            </a:p>
          </p:txBody>
        </p:sp>
        <p:sp>
          <p:nvSpPr>
            <p:cNvPr id="144" name="object 144"/>
            <p:cNvSpPr/>
            <p:nvPr/>
          </p:nvSpPr>
          <p:spPr>
            <a:xfrm>
              <a:off x="825500" y="433197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FCF1"/>
            </a:solidFill>
          </p:spPr>
          <p:txBody>
            <a:bodyPr wrap="square" lIns="0" tIns="0" rIns="0" bIns="0" rtlCol="0"/>
            <a:lstStyle/>
            <a:p>
              <a:endParaRPr sz="1350" dirty="0"/>
            </a:p>
          </p:txBody>
        </p:sp>
        <p:sp>
          <p:nvSpPr>
            <p:cNvPr id="145" name="object 145"/>
            <p:cNvSpPr/>
            <p:nvPr/>
          </p:nvSpPr>
          <p:spPr>
            <a:xfrm>
              <a:off x="825500" y="433959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FFBEF"/>
            </a:solidFill>
          </p:spPr>
          <p:txBody>
            <a:bodyPr wrap="square" lIns="0" tIns="0" rIns="0" bIns="0" rtlCol="0"/>
            <a:lstStyle/>
            <a:p>
              <a:endParaRPr sz="1350" dirty="0"/>
            </a:p>
          </p:txBody>
        </p:sp>
        <p:sp>
          <p:nvSpPr>
            <p:cNvPr id="146" name="object 146"/>
            <p:cNvSpPr/>
            <p:nvPr/>
          </p:nvSpPr>
          <p:spPr>
            <a:xfrm>
              <a:off x="825500" y="434721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FBED"/>
            </a:solidFill>
          </p:spPr>
          <p:txBody>
            <a:bodyPr wrap="square" lIns="0" tIns="0" rIns="0" bIns="0" rtlCol="0"/>
            <a:lstStyle/>
            <a:p>
              <a:endParaRPr sz="1350" dirty="0"/>
            </a:p>
          </p:txBody>
        </p:sp>
        <p:sp>
          <p:nvSpPr>
            <p:cNvPr id="147" name="object 147"/>
            <p:cNvSpPr/>
            <p:nvPr/>
          </p:nvSpPr>
          <p:spPr>
            <a:xfrm>
              <a:off x="825500" y="435483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FFBEB"/>
            </a:solidFill>
          </p:spPr>
          <p:txBody>
            <a:bodyPr wrap="square" lIns="0" tIns="0" rIns="0" bIns="0" rtlCol="0"/>
            <a:lstStyle/>
            <a:p>
              <a:endParaRPr sz="1350" dirty="0"/>
            </a:p>
          </p:txBody>
        </p:sp>
        <p:sp>
          <p:nvSpPr>
            <p:cNvPr id="148" name="object 148"/>
            <p:cNvSpPr/>
            <p:nvPr/>
          </p:nvSpPr>
          <p:spPr>
            <a:xfrm>
              <a:off x="825500" y="436118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FFAE9"/>
            </a:solidFill>
          </p:spPr>
          <p:txBody>
            <a:bodyPr wrap="square" lIns="0" tIns="0" rIns="0" bIns="0" rtlCol="0"/>
            <a:lstStyle/>
            <a:p>
              <a:endParaRPr sz="1350" dirty="0"/>
            </a:p>
          </p:txBody>
        </p:sp>
        <p:sp>
          <p:nvSpPr>
            <p:cNvPr id="149" name="object 149"/>
            <p:cNvSpPr/>
            <p:nvPr/>
          </p:nvSpPr>
          <p:spPr>
            <a:xfrm>
              <a:off x="825500" y="436880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FAE7"/>
            </a:solidFill>
          </p:spPr>
          <p:txBody>
            <a:bodyPr wrap="square" lIns="0" tIns="0" rIns="0" bIns="0" rtlCol="0"/>
            <a:lstStyle/>
            <a:p>
              <a:endParaRPr sz="1350" dirty="0"/>
            </a:p>
          </p:txBody>
        </p:sp>
        <p:sp>
          <p:nvSpPr>
            <p:cNvPr id="150" name="object 150"/>
            <p:cNvSpPr/>
            <p:nvPr/>
          </p:nvSpPr>
          <p:spPr>
            <a:xfrm>
              <a:off x="825500" y="437642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F9E5"/>
            </a:solidFill>
          </p:spPr>
          <p:txBody>
            <a:bodyPr wrap="square" lIns="0" tIns="0" rIns="0" bIns="0" rtlCol="0"/>
            <a:lstStyle/>
            <a:p>
              <a:endParaRPr sz="1350" dirty="0"/>
            </a:p>
          </p:txBody>
        </p:sp>
        <p:sp>
          <p:nvSpPr>
            <p:cNvPr id="151" name="object 151"/>
            <p:cNvSpPr/>
            <p:nvPr/>
          </p:nvSpPr>
          <p:spPr>
            <a:xfrm>
              <a:off x="825500" y="438277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F9E3"/>
            </a:solidFill>
          </p:spPr>
          <p:txBody>
            <a:bodyPr wrap="square" lIns="0" tIns="0" rIns="0" bIns="0" rtlCol="0"/>
            <a:lstStyle/>
            <a:p>
              <a:endParaRPr sz="1350" dirty="0"/>
            </a:p>
          </p:txBody>
        </p:sp>
        <p:sp>
          <p:nvSpPr>
            <p:cNvPr id="152" name="object 152"/>
            <p:cNvSpPr/>
            <p:nvPr/>
          </p:nvSpPr>
          <p:spPr>
            <a:xfrm>
              <a:off x="825500" y="439039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FF9E1"/>
            </a:solidFill>
          </p:spPr>
          <p:txBody>
            <a:bodyPr wrap="square" lIns="0" tIns="0" rIns="0" bIns="0" rtlCol="0"/>
            <a:lstStyle/>
            <a:p>
              <a:endParaRPr sz="1350" dirty="0"/>
            </a:p>
          </p:txBody>
        </p:sp>
        <p:sp>
          <p:nvSpPr>
            <p:cNvPr id="153" name="object 153"/>
            <p:cNvSpPr/>
            <p:nvPr/>
          </p:nvSpPr>
          <p:spPr>
            <a:xfrm>
              <a:off x="825500" y="439801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F8DF"/>
            </a:solidFill>
          </p:spPr>
          <p:txBody>
            <a:bodyPr wrap="square" lIns="0" tIns="0" rIns="0" bIns="0" rtlCol="0"/>
            <a:lstStyle/>
            <a:p>
              <a:endParaRPr sz="1350" dirty="0"/>
            </a:p>
          </p:txBody>
        </p:sp>
        <p:sp>
          <p:nvSpPr>
            <p:cNvPr id="154" name="object 154"/>
            <p:cNvSpPr/>
            <p:nvPr/>
          </p:nvSpPr>
          <p:spPr>
            <a:xfrm>
              <a:off x="825500" y="440436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F8DD"/>
            </a:solidFill>
          </p:spPr>
          <p:txBody>
            <a:bodyPr wrap="square" lIns="0" tIns="0" rIns="0" bIns="0" rtlCol="0"/>
            <a:lstStyle/>
            <a:p>
              <a:endParaRPr sz="1350" dirty="0"/>
            </a:p>
          </p:txBody>
        </p:sp>
        <p:sp>
          <p:nvSpPr>
            <p:cNvPr id="155" name="object 155"/>
            <p:cNvSpPr/>
            <p:nvPr/>
          </p:nvSpPr>
          <p:spPr>
            <a:xfrm>
              <a:off x="825500" y="441198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FF7DB"/>
            </a:solidFill>
          </p:spPr>
          <p:txBody>
            <a:bodyPr wrap="square" lIns="0" tIns="0" rIns="0" bIns="0" rtlCol="0"/>
            <a:lstStyle/>
            <a:p>
              <a:endParaRPr sz="1350" dirty="0"/>
            </a:p>
          </p:txBody>
        </p:sp>
        <p:sp>
          <p:nvSpPr>
            <p:cNvPr id="156" name="object 156"/>
            <p:cNvSpPr/>
            <p:nvPr/>
          </p:nvSpPr>
          <p:spPr>
            <a:xfrm>
              <a:off x="825500" y="441960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F7D9"/>
            </a:solidFill>
          </p:spPr>
          <p:txBody>
            <a:bodyPr wrap="square" lIns="0" tIns="0" rIns="0" bIns="0" rtlCol="0"/>
            <a:lstStyle/>
            <a:p>
              <a:endParaRPr sz="1350" dirty="0"/>
            </a:p>
          </p:txBody>
        </p:sp>
        <p:sp>
          <p:nvSpPr>
            <p:cNvPr id="157" name="object 157"/>
            <p:cNvSpPr/>
            <p:nvPr/>
          </p:nvSpPr>
          <p:spPr>
            <a:xfrm>
              <a:off x="825500" y="4425950"/>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FFF7D7"/>
            </a:solidFill>
          </p:spPr>
          <p:txBody>
            <a:bodyPr wrap="square" lIns="0" tIns="0" rIns="0" bIns="0" rtlCol="0"/>
            <a:lstStyle/>
            <a:p>
              <a:endParaRPr sz="1350" dirty="0"/>
            </a:p>
          </p:txBody>
        </p:sp>
        <p:sp>
          <p:nvSpPr>
            <p:cNvPr id="158" name="object 158"/>
            <p:cNvSpPr/>
            <p:nvPr/>
          </p:nvSpPr>
          <p:spPr>
            <a:xfrm>
              <a:off x="825500" y="443357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F6D5"/>
            </a:solidFill>
          </p:spPr>
          <p:txBody>
            <a:bodyPr wrap="square" lIns="0" tIns="0" rIns="0" bIns="0" rtlCol="0"/>
            <a:lstStyle/>
            <a:p>
              <a:endParaRPr sz="1350" dirty="0"/>
            </a:p>
          </p:txBody>
        </p:sp>
        <p:sp>
          <p:nvSpPr>
            <p:cNvPr id="159" name="object 159"/>
            <p:cNvSpPr/>
            <p:nvPr/>
          </p:nvSpPr>
          <p:spPr>
            <a:xfrm>
              <a:off x="825500" y="444119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FF6D3"/>
            </a:solidFill>
          </p:spPr>
          <p:txBody>
            <a:bodyPr wrap="square" lIns="0" tIns="0" rIns="0" bIns="0" rtlCol="0"/>
            <a:lstStyle/>
            <a:p>
              <a:endParaRPr sz="1350" dirty="0"/>
            </a:p>
          </p:txBody>
        </p:sp>
        <p:sp>
          <p:nvSpPr>
            <p:cNvPr id="160" name="object 160"/>
            <p:cNvSpPr/>
            <p:nvPr/>
          </p:nvSpPr>
          <p:spPr>
            <a:xfrm>
              <a:off x="825500" y="4447540"/>
              <a:ext cx="2233930" cy="8890"/>
            </a:xfrm>
            <a:custGeom>
              <a:avLst/>
              <a:gdLst/>
              <a:ahLst/>
              <a:cxnLst/>
              <a:rect l="l" t="t" r="r" b="b"/>
              <a:pathLst>
                <a:path w="2233930" h="8889">
                  <a:moveTo>
                    <a:pt x="2233930" y="0"/>
                  </a:moveTo>
                  <a:lnTo>
                    <a:pt x="0" y="0"/>
                  </a:lnTo>
                  <a:lnTo>
                    <a:pt x="0" y="8890"/>
                  </a:lnTo>
                  <a:lnTo>
                    <a:pt x="2233930" y="8890"/>
                  </a:lnTo>
                  <a:lnTo>
                    <a:pt x="2233930" y="0"/>
                  </a:lnTo>
                  <a:close/>
                </a:path>
              </a:pathLst>
            </a:custGeom>
            <a:solidFill>
              <a:srgbClr val="FFF5D1"/>
            </a:solidFill>
          </p:spPr>
          <p:txBody>
            <a:bodyPr wrap="square" lIns="0" tIns="0" rIns="0" bIns="0" rtlCol="0"/>
            <a:lstStyle/>
            <a:p>
              <a:endParaRPr sz="1350" dirty="0"/>
            </a:p>
          </p:txBody>
        </p:sp>
        <p:sp>
          <p:nvSpPr>
            <p:cNvPr id="161" name="object 161"/>
            <p:cNvSpPr/>
            <p:nvPr/>
          </p:nvSpPr>
          <p:spPr>
            <a:xfrm>
              <a:off x="825500" y="445516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F5CF"/>
            </a:solidFill>
          </p:spPr>
          <p:txBody>
            <a:bodyPr wrap="square" lIns="0" tIns="0" rIns="0" bIns="0" rtlCol="0"/>
            <a:lstStyle/>
            <a:p>
              <a:endParaRPr sz="1350" dirty="0"/>
            </a:p>
          </p:txBody>
        </p:sp>
        <p:sp>
          <p:nvSpPr>
            <p:cNvPr id="162" name="object 162"/>
            <p:cNvSpPr/>
            <p:nvPr/>
          </p:nvSpPr>
          <p:spPr>
            <a:xfrm>
              <a:off x="825500" y="446278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FF5CD"/>
            </a:solidFill>
          </p:spPr>
          <p:txBody>
            <a:bodyPr wrap="square" lIns="0" tIns="0" rIns="0" bIns="0" rtlCol="0"/>
            <a:lstStyle/>
            <a:p>
              <a:endParaRPr sz="1350" dirty="0"/>
            </a:p>
          </p:txBody>
        </p:sp>
        <p:sp>
          <p:nvSpPr>
            <p:cNvPr id="163" name="object 163"/>
            <p:cNvSpPr/>
            <p:nvPr/>
          </p:nvSpPr>
          <p:spPr>
            <a:xfrm>
              <a:off x="825500" y="4469130"/>
              <a:ext cx="2233930" cy="8890"/>
            </a:xfrm>
            <a:custGeom>
              <a:avLst/>
              <a:gdLst/>
              <a:ahLst/>
              <a:cxnLst/>
              <a:rect l="l" t="t" r="r" b="b"/>
              <a:pathLst>
                <a:path w="2233930" h="8889">
                  <a:moveTo>
                    <a:pt x="2233930" y="0"/>
                  </a:moveTo>
                  <a:lnTo>
                    <a:pt x="0" y="0"/>
                  </a:lnTo>
                  <a:lnTo>
                    <a:pt x="0" y="8890"/>
                  </a:lnTo>
                  <a:lnTo>
                    <a:pt x="2233930" y="8890"/>
                  </a:lnTo>
                  <a:lnTo>
                    <a:pt x="2233930" y="0"/>
                  </a:lnTo>
                  <a:close/>
                </a:path>
              </a:pathLst>
            </a:custGeom>
            <a:solidFill>
              <a:srgbClr val="FFF4CC"/>
            </a:solidFill>
          </p:spPr>
          <p:txBody>
            <a:bodyPr wrap="square" lIns="0" tIns="0" rIns="0" bIns="0" rtlCol="0"/>
            <a:lstStyle/>
            <a:p>
              <a:endParaRPr sz="1350" dirty="0"/>
            </a:p>
          </p:txBody>
        </p:sp>
        <p:sp>
          <p:nvSpPr>
            <p:cNvPr id="164" name="object 164"/>
            <p:cNvSpPr/>
            <p:nvPr/>
          </p:nvSpPr>
          <p:spPr>
            <a:xfrm>
              <a:off x="825500" y="447675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F4C9"/>
            </a:solidFill>
          </p:spPr>
          <p:txBody>
            <a:bodyPr wrap="square" lIns="0" tIns="0" rIns="0" bIns="0" rtlCol="0"/>
            <a:lstStyle/>
            <a:p>
              <a:endParaRPr sz="1350" dirty="0"/>
            </a:p>
          </p:txBody>
        </p:sp>
        <p:sp>
          <p:nvSpPr>
            <p:cNvPr id="165" name="object 165"/>
            <p:cNvSpPr/>
            <p:nvPr/>
          </p:nvSpPr>
          <p:spPr>
            <a:xfrm>
              <a:off x="825500" y="448437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F3C7"/>
            </a:solidFill>
          </p:spPr>
          <p:txBody>
            <a:bodyPr wrap="square" lIns="0" tIns="0" rIns="0" bIns="0" rtlCol="0"/>
            <a:lstStyle/>
            <a:p>
              <a:endParaRPr sz="1350" dirty="0"/>
            </a:p>
          </p:txBody>
        </p:sp>
        <p:sp>
          <p:nvSpPr>
            <p:cNvPr id="166" name="object 166"/>
            <p:cNvSpPr/>
            <p:nvPr/>
          </p:nvSpPr>
          <p:spPr>
            <a:xfrm>
              <a:off x="825500" y="449199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FF3C5"/>
            </a:solidFill>
          </p:spPr>
          <p:txBody>
            <a:bodyPr wrap="square" lIns="0" tIns="0" rIns="0" bIns="0" rtlCol="0"/>
            <a:lstStyle/>
            <a:p>
              <a:endParaRPr sz="1350" dirty="0"/>
            </a:p>
          </p:txBody>
        </p:sp>
        <p:sp>
          <p:nvSpPr>
            <p:cNvPr id="167" name="object 167"/>
            <p:cNvSpPr/>
            <p:nvPr/>
          </p:nvSpPr>
          <p:spPr>
            <a:xfrm>
              <a:off x="825500" y="4498340"/>
              <a:ext cx="2233930" cy="8890"/>
            </a:xfrm>
            <a:custGeom>
              <a:avLst/>
              <a:gdLst/>
              <a:ahLst/>
              <a:cxnLst/>
              <a:rect l="l" t="t" r="r" b="b"/>
              <a:pathLst>
                <a:path w="2233930" h="8889">
                  <a:moveTo>
                    <a:pt x="2233930" y="0"/>
                  </a:moveTo>
                  <a:lnTo>
                    <a:pt x="0" y="0"/>
                  </a:lnTo>
                  <a:lnTo>
                    <a:pt x="0" y="8890"/>
                  </a:lnTo>
                  <a:lnTo>
                    <a:pt x="2233930" y="8890"/>
                  </a:lnTo>
                  <a:lnTo>
                    <a:pt x="2233930" y="0"/>
                  </a:lnTo>
                  <a:close/>
                </a:path>
              </a:pathLst>
            </a:custGeom>
            <a:solidFill>
              <a:srgbClr val="FFF3C3"/>
            </a:solidFill>
          </p:spPr>
          <p:txBody>
            <a:bodyPr wrap="square" lIns="0" tIns="0" rIns="0" bIns="0" rtlCol="0"/>
            <a:lstStyle/>
            <a:p>
              <a:endParaRPr sz="1350" dirty="0"/>
            </a:p>
          </p:txBody>
        </p:sp>
        <p:sp>
          <p:nvSpPr>
            <p:cNvPr id="168" name="object 168"/>
            <p:cNvSpPr/>
            <p:nvPr/>
          </p:nvSpPr>
          <p:spPr>
            <a:xfrm>
              <a:off x="825500" y="450596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F2C1"/>
            </a:solidFill>
          </p:spPr>
          <p:txBody>
            <a:bodyPr wrap="square" lIns="0" tIns="0" rIns="0" bIns="0" rtlCol="0"/>
            <a:lstStyle/>
            <a:p>
              <a:endParaRPr sz="1350" dirty="0"/>
            </a:p>
          </p:txBody>
        </p:sp>
        <p:sp>
          <p:nvSpPr>
            <p:cNvPr id="169" name="object 169"/>
            <p:cNvSpPr/>
            <p:nvPr/>
          </p:nvSpPr>
          <p:spPr>
            <a:xfrm>
              <a:off x="825500" y="451358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FF2BF"/>
            </a:solidFill>
          </p:spPr>
          <p:txBody>
            <a:bodyPr wrap="square" lIns="0" tIns="0" rIns="0" bIns="0" rtlCol="0"/>
            <a:lstStyle/>
            <a:p>
              <a:endParaRPr sz="1350" dirty="0"/>
            </a:p>
          </p:txBody>
        </p:sp>
        <p:sp>
          <p:nvSpPr>
            <p:cNvPr id="170" name="object 170"/>
            <p:cNvSpPr/>
            <p:nvPr/>
          </p:nvSpPr>
          <p:spPr>
            <a:xfrm>
              <a:off x="825500" y="4519930"/>
              <a:ext cx="2233930" cy="8890"/>
            </a:xfrm>
            <a:custGeom>
              <a:avLst/>
              <a:gdLst/>
              <a:ahLst/>
              <a:cxnLst/>
              <a:rect l="l" t="t" r="r" b="b"/>
              <a:pathLst>
                <a:path w="2233930" h="8889">
                  <a:moveTo>
                    <a:pt x="2233930" y="0"/>
                  </a:moveTo>
                  <a:lnTo>
                    <a:pt x="0" y="0"/>
                  </a:lnTo>
                  <a:lnTo>
                    <a:pt x="0" y="8890"/>
                  </a:lnTo>
                  <a:lnTo>
                    <a:pt x="2233930" y="8890"/>
                  </a:lnTo>
                  <a:lnTo>
                    <a:pt x="2233930" y="0"/>
                  </a:lnTo>
                  <a:close/>
                </a:path>
              </a:pathLst>
            </a:custGeom>
            <a:solidFill>
              <a:srgbClr val="FFF1BD"/>
            </a:solidFill>
          </p:spPr>
          <p:txBody>
            <a:bodyPr wrap="square" lIns="0" tIns="0" rIns="0" bIns="0" rtlCol="0"/>
            <a:lstStyle/>
            <a:p>
              <a:endParaRPr sz="1350" dirty="0"/>
            </a:p>
          </p:txBody>
        </p:sp>
        <p:sp>
          <p:nvSpPr>
            <p:cNvPr id="171" name="object 171"/>
            <p:cNvSpPr/>
            <p:nvPr/>
          </p:nvSpPr>
          <p:spPr>
            <a:xfrm>
              <a:off x="825500" y="452755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F1BB"/>
            </a:solidFill>
          </p:spPr>
          <p:txBody>
            <a:bodyPr wrap="square" lIns="0" tIns="0" rIns="0" bIns="0" rtlCol="0"/>
            <a:lstStyle/>
            <a:p>
              <a:endParaRPr sz="1350" dirty="0"/>
            </a:p>
          </p:txBody>
        </p:sp>
        <p:sp>
          <p:nvSpPr>
            <p:cNvPr id="172" name="object 172"/>
            <p:cNvSpPr/>
            <p:nvPr/>
          </p:nvSpPr>
          <p:spPr>
            <a:xfrm>
              <a:off x="825500" y="453517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F1B9"/>
            </a:solidFill>
          </p:spPr>
          <p:txBody>
            <a:bodyPr wrap="square" lIns="0" tIns="0" rIns="0" bIns="0" rtlCol="0"/>
            <a:lstStyle/>
            <a:p>
              <a:endParaRPr sz="1350" dirty="0"/>
            </a:p>
          </p:txBody>
        </p:sp>
        <p:sp>
          <p:nvSpPr>
            <p:cNvPr id="173" name="object 173"/>
            <p:cNvSpPr/>
            <p:nvPr/>
          </p:nvSpPr>
          <p:spPr>
            <a:xfrm>
              <a:off x="825500" y="4541520"/>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FFF0B7"/>
            </a:solidFill>
          </p:spPr>
          <p:txBody>
            <a:bodyPr wrap="square" lIns="0" tIns="0" rIns="0" bIns="0" rtlCol="0"/>
            <a:lstStyle/>
            <a:p>
              <a:endParaRPr sz="1350" dirty="0"/>
            </a:p>
          </p:txBody>
        </p:sp>
        <p:sp>
          <p:nvSpPr>
            <p:cNvPr id="174" name="object 174"/>
            <p:cNvSpPr/>
            <p:nvPr/>
          </p:nvSpPr>
          <p:spPr>
            <a:xfrm>
              <a:off x="825500" y="454914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FF0B5"/>
            </a:solidFill>
          </p:spPr>
          <p:txBody>
            <a:bodyPr wrap="square" lIns="0" tIns="0" rIns="0" bIns="0" rtlCol="0"/>
            <a:lstStyle/>
            <a:p>
              <a:endParaRPr sz="1350" dirty="0"/>
            </a:p>
          </p:txBody>
        </p:sp>
        <p:sp>
          <p:nvSpPr>
            <p:cNvPr id="175" name="object 175"/>
            <p:cNvSpPr/>
            <p:nvPr/>
          </p:nvSpPr>
          <p:spPr>
            <a:xfrm>
              <a:off x="825500" y="455676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EFB3"/>
            </a:solidFill>
          </p:spPr>
          <p:txBody>
            <a:bodyPr wrap="square" lIns="0" tIns="0" rIns="0" bIns="0" rtlCol="0"/>
            <a:lstStyle/>
            <a:p>
              <a:endParaRPr sz="1350" dirty="0"/>
            </a:p>
          </p:txBody>
        </p:sp>
        <p:sp>
          <p:nvSpPr>
            <p:cNvPr id="176" name="object 176"/>
            <p:cNvSpPr/>
            <p:nvPr/>
          </p:nvSpPr>
          <p:spPr>
            <a:xfrm>
              <a:off x="825500" y="4563110"/>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FFEFB1"/>
            </a:solidFill>
          </p:spPr>
          <p:txBody>
            <a:bodyPr wrap="square" lIns="0" tIns="0" rIns="0" bIns="0" rtlCol="0"/>
            <a:lstStyle/>
            <a:p>
              <a:endParaRPr sz="1350" dirty="0"/>
            </a:p>
          </p:txBody>
        </p:sp>
        <p:sp>
          <p:nvSpPr>
            <p:cNvPr id="177" name="object 177"/>
            <p:cNvSpPr/>
            <p:nvPr/>
          </p:nvSpPr>
          <p:spPr>
            <a:xfrm>
              <a:off x="825500" y="4570730"/>
              <a:ext cx="2233930" cy="8890"/>
            </a:xfrm>
            <a:custGeom>
              <a:avLst/>
              <a:gdLst/>
              <a:ahLst/>
              <a:cxnLst/>
              <a:rect l="l" t="t" r="r" b="b"/>
              <a:pathLst>
                <a:path w="2233930" h="8889">
                  <a:moveTo>
                    <a:pt x="2233930" y="0"/>
                  </a:moveTo>
                  <a:lnTo>
                    <a:pt x="0" y="0"/>
                  </a:lnTo>
                  <a:lnTo>
                    <a:pt x="0" y="8890"/>
                  </a:lnTo>
                  <a:lnTo>
                    <a:pt x="2233930" y="8890"/>
                  </a:lnTo>
                  <a:lnTo>
                    <a:pt x="2233930" y="0"/>
                  </a:lnTo>
                  <a:close/>
                </a:path>
              </a:pathLst>
            </a:custGeom>
            <a:solidFill>
              <a:srgbClr val="FFEFAF"/>
            </a:solidFill>
          </p:spPr>
          <p:txBody>
            <a:bodyPr wrap="square" lIns="0" tIns="0" rIns="0" bIns="0" rtlCol="0"/>
            <a:lstStyle/>
            <a:p>
              <a:endParaRPr sz="1350" dirty="0"/>
            </a:p>
          </p:txBody>
        </p:sp>
        <p:sp>
          <p:nvSpPr>
            <p:cNvPr id="178" name="object 178"/>
            <p:cNvSpPr/>
            <p:nvPr/>
          </p:nvSpPr>
          <p:spPr>
            <a:xfrm>
              <a:off x="825500" y="457835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EEAD"/>
            </a:solidFill>
          </p:spPr>
          <p:txBody>
            <a:bodyPr wrap="square" lIns="0" tIns="0" rIns="0" bIns="0" rtlCol="0"/>
            <a:lstStyle/>
            <a:p>
              <a:endParaRPr sz="1350" dirty="0"/>
            </a:p>
          </p:txBody>
        </p:sp>
        <p:sp>
          <p:nvSpPr>
            <p:cNvPr id="179" name="object 179"/>
            <p:cNvSpPr/>
            <p:nvPr/>
          </p:nvSpPr>
          <p:spPr>
            <a:xfrm>
              <a:off x="825500" y="458597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EEAB"/>
            </a:solidFill>
          </p:spPr>
          <p:txBody>
            <a:bodyPr wrap="square" lIns="0" tIns="0" rIns="0" bIns="0" rtlCol="0"/>
            <a:lstStyle/>
            <a:p>
              <a:endParaRPr sz="1350" dirty="0"/>
            </a:p>
          </p:txBody>
        </p:sp>
        <p:sp>
          <p:nvSpPr>
            <p:cNvPr id="180" name="object 180"/>
            <p:cNvSpPr/>
            <p:nvPr/>
          </p:nvSpPr>
          <p:spPr>
            <a:xfrm>
              <a:off x="825500" y="4592320"/>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FFEDA9"/>
            </a:solidFill>
          </p:spPr>
          <p:txBody>
            <a:bodyPr wrap="square" lIns="0" tIns="0" rIns="0" bIns="0" rtlCol="0"/>
            <a:lstStyle/>
            <a:p>
              <a:endParaRPr sz="1350" dirty="0"/>
            </a:p>
          </p:txBody>
        </p:sp>
        <p:sp>
          <p:nvSpPr>
            <p:cNvPr id="181" name="object 181"/>
            <p:cNvSpPr/>
            <p:nvPr/>
          </p:nvSpPr>
          <p:spPr>
            <a:xfrm>
              <a:off x="825500" y="459994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FEDA7"/>
            </a:solidFill>
          </p:spPr>
          <p:txBody>
            <a:bodyPr wrap="square" lIns="0" tIns="0" rIns="0" bIns="0" rtlCol="0"/>
            <a:lstStyle/>
            <a:p>
              <a:endParaRPr sz="1350" dirty="0"/>
            </a:p>
          </p:txBody>
        </p:sp>
        <p:sp>
          <p:nvSpPr>
            <p:cNvPr id="182" name="object 182"/>
            <p:cNvSpPr/>
            <p:nvPr/>
          </p:nvSpPr>
          <p:spPr>
            <a:xfrm>
              <a:off x="825500" y="460756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EDA5"/>
            </a:solidFill>
          </p:spPr>
          <p:txBody>
            <a:bodyPr wrap="square" lIns="0" tIns="0" rIns="0" bIns="0" rtlCol="0"/>
            <a:lstStyle/>
            <a:p>
              <a:endParaRPr sz="1350" dirty="0"/>
            </a:p>
          </p:txBody>
        </p:sp>
        <p:sp>
          <p:nvSpPr>
            <p:cNvPr id="183" name="object 183"/>
            <p:cNvSpPr/>
            <p:nvPr/>
          </p:nvSpPr>
          <p:spPr>
            <a:xfrm>
              <a:off x="825500" y="4613910"/>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FFECA3"/>
            </a:solidFill>
          </p:spPr>
          <p:txBody>
            <a:bodyPr wrap="square" lIns="0" tIns="0" rIns="0" bIns="0" rtlCol="0"/>
            <a:lstStyle/>
            <a:p>
              <a:endParaRPr sz="1350" dirty="0"/>
            </a:p>
          </p:txBody>
        </p:sp>
        <p:sp>
          <p:nvSpPr>
            <p:cNvPr id="184" name="object 184"/>
            <p:cNvSpPr/>
            <p:nvPr/>
          </p:nvSpPr>
          <p:spPr>
            <a:xfrm>
              <a:off x="825500" y="462153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FECA1"/>
            </a:solidFill>
          </p:spPr>
          <p:txBody>
            <a:bodyPr wrap="square" lIns="0" tIns="0" rIns="0" bIns="0" rtlCol="0"/>
            <a:lstStyle/>
            <a:p>
              <a:endParaRPr sz="1350" dirty="0"/>
            </a:p>
          </p:txBody>
        </p:sp>
        <p:sp>
          <p:nvSpPr>
            <p:cNvPr id="185" name="object 185"/>
            <p:cNvSpPr/>
            <p:nvPr/>
          </p:nvSpPr>
          <p:spPr>
            <a:xfrm>
              <a:off x="825500" y="462915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EB9F"/>
            </a:solidFill>
          </p:spPr>
          <p:txBody>
            <a:bodyPr wrap="square" lIns="0" tIns="0" rIns="0" bIns="0" rtlCol="0"/>
            <a:lstStyle/>
            <a:p>
              <a:endParaRPr sz="1350" dirty="0"/>
            </a:p>
          </p:txBody>
        </p:sp>
        <p:sp>
          <p:nvSpPr>
            <p:cNvPr id="186" name="object 186"/>
            <p:cNvSpPr/>
            <p:nvPr/>
          </p:nvSpPr>
          <p:spPr>
            <a:xfrm>
              <a:off x="825500" y="463677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EB9D"/>
            </a:solidFill>
          </p:spPr>
          <p:txBody>
            <a:bodyPr wrap="square" lIns="0" tIns="0" rIns="0" bIns="0" rtlCol="0"/>
            <a:lstStyle/>
            <a:p>
              <a:endParaRPr sz="1350" dirty="0"/>
            </a:p>
          </p:txBody>
        </p:sp>
        <p:sp>
          <p:nvSpPr>
            <p:cNvPr id="187" name="object 187"/>
            <p:cNvSpPr/>
            <p:nvPr/>
          </p:nvSpPr>
          <p:spPr>
            <a:xfrm>
              <a:off x="825500" y="4643120"/>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FFEB9B"/>
            </a:solidFill>
          </p:spPr>
          <p:txBody>
            <a:bodyPr wrap="square" lIns="0" tIns="0" rIns="0" bIns="0" rtlCol="0"/>
            <a:lstStyle/>
            <a:p>
              <a:endParaRPr sz="1350" dirty="0"/>
            </a:p>
          </p:txBody>
        </p:sp>
        <p:sp>
          <p:nvSpPr>
            <p:cNvPr id="188" name="object 188"/>
            <p:cNvSpPr/>
            <p:nvPr/>
          </p:nvSpPr>
          <p:spPr>
            <a:xfrm>
              <a:off x="825500" y="465074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FEA99"/>
            </a:solidFill>
          </p:spPr>
          <p:txBody>
            <a:bodyPr wrap="square" lIns="0" tIns="0" rIns="0" bIns="0" rtlCol="0"/>
            <a:lstStyle/>
            <a:p>
              <a:endParaRPr sz="1350" dirty="0"/>
            </a:p>
          </p:txBody>
        </p:sp>
        <p:sp>
          <p:nvSpPr>
            <p:cNvPr id="189" name="object 189"/>
            <p:cNvSpPr/>
            <p:nvPr/>
          </p:nvSpPr>
          <p:spPr>
            <a:xfrm>
              <a:off x="825500" y="465836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EA97"/>
            </a:solidFill>
          </p:spPr>
          <p:txBody>
            <a:bodyPr wrap="square" lIns="0" tIns="0" rIns="0" bIns="0" rtlCol="0"/>
            <a:lstStyle/>
            <a:p>
              <a:endParaRPr sz="1350" dirty="0"/>
            </a:p>
          </p:txBody>
        </p:sp>
        <p:sp>
          <p:nvSpPr>
            <p:cNvPr id="190" name="object 190"/>
            <p:cNvSpPr/>
            <p:nvPr/>
          </p:nvSpPr>
          <p:spPr>
            <a:xfrm>
              <a:off x="825500" y="4664710"/>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FFE995"/>
            </a:solidFill>
          </p:spPr>
          <p:txBody>
            <a:bodyPr wrap="square" lIns="0" tIns="0" rIns="0" bIns="0" rtlCol="0"/>
            <a:lstStyle/>
            <a:p>
              <a:endParaRPr sz="1350" dirty="0"/>
            </a:p>
          </p:txBody>
        </p:sp>
        <p:sp>
          <p:nvSpPr>
            <p:cNvPr id="191" name="object 191"/>
            <p:cNvSpPr/>
            <p:nvPr/>
          </p:nvSpPr>
          <p:spPr>
            <a:xfrm>
              <a:off x="825500" y="467233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FE993"/>
            </a:solidFill>
          </p:spPr>
          <p:txBody>
            <a:bodyPr wrap="square" lIns="0" tIns="0" rIns="0" bIns="0" rtlCol="0"/>
            <a:lstStyle/>
            <a:p>
              <a:endParaRPr sz="1350" dirty="0"/>
            </a:p>
          </p:txBody>
        </p:sp>
        <p:sp>
          <p:nvSpPr>
            <p:cNvPr id="192" name="object 192"/>
            <p:cNvSpPr/>
            <p:nvPr/>
          </p:nvSpPr>
          <p:spPr>
            <a:xfrm>
              <a:off x="825500" y="467995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E991"/>
            </a:solidFill>
          </p:spPr>
          <p:txBody>
            <a:bodyPr wrap="square" lIns="0" tIns="0" rIns="0" bIns="0" rtlCol="0"/>
            <a:lstStyle/>
            <a:p>
              <a:endParaRPr sz="1350" dirty="0"/>
            </a:p>
          </p:txBody>
        </p:sp>
        <p:sp>
          <p:nvSpPr>
            <p:cNvPr id="193" name="object 193"/>
            <p:cNvSpPr/>
            <p:nvPr/>
          </p:nvSpPr>
          <p:spPr>
            <a:xfrm>
              <a:off x="825500" y="4686300"/>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FFE88F"/>
            </a:solidFill>
          </p:spPr>
          <p:txBody>
            <a:bodyPr wrap="square" lIns="0" tIns="0" rIns="0" bIns="0" rtlCol="0"/>
            <a:lstStyle/>
            <a:p>
              <a:endParaRPr sz="1350" dirty="0"/>
            </a:p>
          </p:txBody>
        </p:sp>
        <p:sp>
          <p:nvSpPr>
            <p:cNvPr id="194" name="object 194"/>
            <p:cNvSpPr/>
            <p:nvPr/>
          </p:nvSpPr>
          <p:spPr>
            <a:xfrm>
              <a:off x="825500" y="469392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E88D"/>
            </a:solidFill>
          </p:spPr>
          <p:txBody>
            <a:bodyPr wrap="square" lIns="0" tIns="0" rIns="0" bIns="0" rtlCol="0"/>
            <a:lstStyle/>
            <a:p>
              <a:endParaRPr sz="1350" dirty="0"/>
            </a:p>
          </p:txBody>
        </p:sp>
        <p:sp>
          <p:nvSpPr>
            <p:cNvPr id="195" name="object 195"/>
            <p:cNvSpPr/>
            <p:nvPr/>
          </p:nvSpPr>
          <p:spPr>
            <a:xfrm>
              <a:off x="825500" y="470154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FE78B"/>
            </a:solidFill>
          </p:spPr>
          <p:txBody>
            <a:bodyPr wrap="square" lIns="0" tIns="0" rIns="0" bIns="0" rtlCol="0"/>
            <a:lstStyle/>
            <a:p>
              <a:endParaRPr sz="1350" dirty="0"/>
            </a:p>
          </p:txBody>
        </p:sp>
        <p:sp>
          <p:nvSpPr>
            <p:cNvPr id="196" name="object 196"/>
            <p:cNvSpPr/>
            <p:nvPr/>
          </p:nvSpPr>
          <p:spPr>
            <a:xfrm>
              <a:off x="825500" y="470916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E789"/>
            </a:solidFill>
          </p:spPr>
          <p:txBody>
            <a:bodyPr wrap="square" lIns="0" tIns="0" rIns="0" bIns="0" rtlCol="0"/>
            <a:lstStyle/>
            <a:p>
              <a:endParaRPr sz="1350" dirty="0"/>
            </a:p>
          </p:txBody>
        </p:sp>
        <p:sp>
          <p:nvSpPr>
            <p:cNvPr id="197" name="object 197"/>
            <p:cNvSpPr/>
            <p:nvPr/>
          </p:nvSpPr>
          <p:spPr>
            <a:xfrm>
              <a:off x="825500" y="4715510"/>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FFE787"/>
            </a:solidFill>
          </p:spPr>
          <p:txBody>
            <a:bodyPr wrap="square" lIns="0" tIns="0" rIns="0" bIns="0" rtlCol="0"/>
            <a:lstStyle/>
            <a:p>
              <a:endParaRPr sz="1350" dirty="0"/>
            </a:p>
          </p:txBody>
        </p:sp>
        <p:sp>
          <p:nvSpPr>
            <p:cNvPr id="198" name="object 198"/>
            <p:cNvSpPr/>
            <p:nvPr/>
          </p:nvSpPr>
          <p:spPr>
            <a:xfrm>
              <a:off x="825500" y="472313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FE685"/>
            </a:solidFill>
          </p:spPr>
          <p:txBody>
            <a:bodyPr wrap="square" lIns="0" tIns="0" rIns="0" bIns="0" rtlCol="0"/>
            <a:lstStyle/>
            <a:p>
              <a:endParaRPr sz="1350" dirty="0"/>
            </a:p>
          </p:txBody>
        </p:sp>
        <p:sp>
          <p:nvSpPr>
            <p:cNvPr id="199" name="object 199"/>
            <p:cNvSpPr/>
            <p:nvPr/>
          </p:nvSpPr>
          <p:spPr>
            <a:xfrm>
              <a:off x="825500" y="473075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E683"/>
            </a:solidFill>
          </p:spPr>
          <p:txBody>
            <a:bodyPr wrap="square" lIns="0" tIns="0" rIns="0" bIns="0" rtlCol="0"/>
            <a:lstStyle/>
            <a:p>
              <a:endParaRPr sz="1350" dirty="0"/>
            </a:p>
          </p:txBody>
        </p:sp>
        <p:sp>
          <p:nvSpPr>
            <p:cNvPr id="200" name="object 200"/>
            <p:cNvSpPr/>
            <p:nvPr/>
          </p:nvSpPr>
          <p:spPr>
            <a:xfrm>
              <a:off x="825500" y="4737100"/>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FFE581"/>
            </a:solidFill>
          </p:spPr>
          <p:txBody>
            <a:bodyPr wrap="square" lIns="0" tIns="0" rIns="0" bIns="0" rtlCol="0"/>
            <a:lstStyle/>
            <a:p>
              <a:endParaRPr sz="1350" dirty="0"/>
            </a:p>
          </p:txBody>
        </p:sp>
        <p:sp>
          <p:nvSpPr>
            <p:cNvPr id="201" name="object 201"/>
            <p:cNvSpPr/>
            <p:nvPr/>
          </p:nvSpPr>
          <p:spPr>
            <a:xfrm>
              <a:off x="825500" y="474472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E57F"/>
            </a:solidFill>
          </p:spPr>
          <p:txBody>
            <a:bodyPr wrap="square" lIns="0" tIns="0" rIns="0" bIns="0" rtlCol="0"/>
            <a:lstStyle/>
            <a:p>
              <a:endParaRPr sz="1350" dirty="0"/>
            </a:p>
          </p:txBody>
        </p:sp>
        <p:sp>
          <p:nvSpPr>
            <p:cNvPr id="202" name="object 202"/>
            <p:cNvSpPr/>
            <p:nvPr/>
          </p:nvSpPr>
          <p:spPr>
            <a:xfrm>
              <a:off x="825500" y="475234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FE57D"/>
            </a:solidFill>
          </p:spPr>
          <p:txBody>
            <a:bodyPr wrap="square" lIns="0" tIns="0" rIns="0" bIns="0" rtlCol="0"/>
            <a:lstStyle/>
            <a:p>
              <a:endParaRPr sz="1350" dirty="0"/>
            </a:p>
          </p:txBody>
        </p:sp>
        <p:sp>
          <p:nvSpPr>
            <p:cNvPr id="203" name="object 203"/>
            <p:cNvSpPr/>
            <p:nvPr/>
          </p:nvSpPr>
          <p:spPr>
            <a:xfrm>
              <a:off x="825500" y="4758690"/>
              <a:ext cx="2233930" cy="8890"/>
            </a:xfrm>
            <a:custGeom>
              <a:avLst/>
              <a:gdLst/>
              <a:ahLst/>
              <a:cxnLst/>
              <a:rect l="l" t="t" r="r" b="b"/>
              <a:pathLst>
                <a:path w="2233930" h="8889">
                  <a:moveTo>
                    <a:pt x="2233930" y="0"/>
                  </a:moveTo>
                  <a:lnTo>
                    <a:pt x="0" y="0"/>
                  </a:lnTo>
                  <a:lnTo>
                    <a:pt x="0" y="8890"/>
                  </a:lnTo>
                  <a:lnTo>
                    <a:pt x="2233930" y="8890"/>
                  </a:lnTo>
                  <a:lnTo>
                    <a:pt x="2233930" y="0"/>
                  </a:lnTo>
                  <a:close/>
                </a:path>
              </a:pathLst>
            </a:custGeom>
            <a:solidFill>
              <a:srgbClr val="FFE47B"/>
            </a:solidFill>
          </p:spPr>
          <p:txBody>
            <a:bodyPr wrap="square" lIns="0" tIns="0" rIns="0" bIns="0" rtlCol="0"/>
            <a:lstStyle/>
            <a:p>
              <a:endParaRPr sz="1350" dirty="0"/>
            </a:p>
          </p:txBody>
        </p:sp>
        <p:sp>
          <p:nvSpPr>
            <p:cNvPr id="204" name="object 204"/>
            <p:cNvSpPr/>
            <p:nvPr/>
          </p:nvSpPr>
          <p:spPr>
            <a:xfrm>
              <a:off x="825500" y="476631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E479"/>
            </a:solidFill>
          </p:spPr>
          <p:txBody>
            <a:bodyPr wrap="square" lIns="0" tIns="0" rIns="0" bIns="0" rtlCol="0"/>
            <a:lstStyle/>
            <a:p>
              <a:endParaRPr sz="1350" dirty="0"/>
            </a:p>
          </p:txBody>
        </p:sp>
        <p:sp>
          <p:nvSpPr>
            <p:cNvPr id="205" name="object 205"/>
            <p:cNvSpPr/>
            <p:nvPr/>
          </p:nvSpPr>
          <p:spPr>
            <a:xfrm>
              <a:off x="825500" y="477393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FE377"/>
            </a:solidFill>
          </p:spPr>
          <p:txBody>
            <a:bodyPr wrap="square" lIns="0" tIns="0" rIns="0" bIns="0" rtlCol="0"/>
            <a:lstStyle/>
            <a:p>
              <a:endParaRPr sz="1350" dirty="0"/>
            </a:p>
          </p:txBody>
        </p:sp>
        <p:sp>
          <p:nvSpPr>
            <p:cNvPr id="206" name="object 206"/>
            <p:cNvSpPr/>
            <p:nvPr/>
          </p:nvSpPr>
          <p:spPr>
            <a:xfrm>
              <a:off x="825500" y="478155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E375"/>
            </a:solidFill>
          </p:spPr>
          <p:txBody>
            <a:bodyPr wrap="square" lIns="0" tIns="0" rIns="0" bIns="0" rtlCol="0"/>
            <a:lstStyle/>
            <a:p>
              <a:endParaRPr sz="1350" dirty="0"/>
            </a:p>
          </p:txBody>
        </p:sp>
        <p:sp>
          <p:nvSpPr>
            <p:cNvPr id="207" name="object 207"/>
            <p:cNvSpPr/>
            <p:nvPr/>
          </p:nvSpPr>
          <p:spPr>
            <a:xfrm>
              <a:off x="825500" y="4787900"/>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FFE373"/>
            </a:solidFill>
          </p:spPr>
          <p:txBody>
            <a:bodyPr wrap="square" lIns="0" tIns="0" rIns="0" bIns="0" rtlCol="0"/>
            <a:lstStyle/>
            <a:p>
              <a:endParaRPr sz="1350" dirty="0"/>
            </a:p>
          </p:txBody>
        </p:sp>
        <p:sp>
          <p:nvSpPr>
            <p:cNvPr id="208" name="object 208"/>
            <p:cNvSpPr/>
            <p:nvPr/>
          </p:nvSpPr>
          <p:spPr>
            <a:xfrm>
              <a:off x="825500" y="479552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E271"/>
            </a:solidFill>
          </p:spPr>
          <p:txBody>
            <a:bodyPr wrap="square" lIns="0" tIns="0" rIns="0" bIns="0" rtlCol="0"/>
            <a:lstStyle/>
            <a:p>
              <a:endParaRPr sz="1350" dirty="0"/>
            </a:p>
          </p:txBody>
        </p:sp>
        <p:sp>
          <p:nvSpPr>
            <p:cNvPr id="209" name="object 209"/>
            <p:cNvSpPr/>
            <p:nvPr/>
          </p:nvSpPr>
          <p:spPr>
            <a:xfrm>
              <a:off x="825500" y="480314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FE26F"/>
            </a:solidFill>
          </p:spPr>
          <p:txBody>
            <a:bodyPr wrap="square" lIns="0" tIns="0" rIns="0" bIns="0" rtlCol="0"/>
            <a:lstStyle/>
            <a:p>
              <a:endParaRPr sz="1350" dirty="0"/>
            </a:p>
          </p:txBody>
        </p:sp>
        <p:sp>
          <p:nvSpPr>
            <p:cNvPr id="210" name="object 210"/>
            <p:cNvSpPr/>
            <p:nvPr/>
          </p:nvSpPr>
          <p:spPr>
            <a:xfrm>
              <a:off x="825500" y="4809490"/>
              <a:ext cx="2233930" cy="8890"/>
            </a:xfrm>
            <a:custGeom>
              <a:avLst/>
              <a:gdLst/>
              <a:ahLst/>
              <a:cxnLst/>
              <a:rect l="l" t="t" r="r" b="b"/>
              <a:pathLst>
                <a:path w="2233930" h="8889">
                  <a:moveTo>
                    <a:pt x="2233930" y="0"/>
                  </a:moveTo>
                  <a:lnTo>
                    <a:pt x="0" y="0"/>
                  </a:lnTo>
                  <a:lnTo>
                    <a:pt x="0" y="8890"/>
                  </a:lnTo>
                  <a:lnTo>
                    <a:pt x="2233930" y="8890"/>
                  </a:lnTo>
                  <a:lnTo>
                    <a:pt x="2233930" y="0"/>
                  </a:lnTo>
                  <a:close/>
                </a:path>
              </a:pathLst>
            </a:custGeom>
            <a:solidFill>
              <a:srgbClr val="FFE16D"/>
            </a:solidFill>
          </p:spPr>
          <p:txBody>
            <a:bodyPr wrap="square" lIns="0" tIns="0" rIns="0" bIns="0" rtlCol="0"/>
            <a:lstStyle/>
            <a:p>
              <a:endParaRPr sz="1350" dirty="0"/>
            </a:p>
          </p:txBody>
        </p:sp>
        <p:sp>
          <p:nvSpPr>
            <p:cNvPr id="211" name="object 211"/>
            <p:cNvSpPr/>
            <p:nvPr/>
          </p:nvSpPr>
          <p:spPr>
            <a:xfrm>
              <a:off x="825500" y="481711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E16B"/>
            </a:solidFill>
          </p:spPr>
          <p:txBody>
            <a:bodyPr wrap="square" lIns="0" tIns="0" rIns="0" bIns="0" rtlCol="0"/>
            <a:lstStyle/>
            <a:p>
              <a:endParaRPr sz="1350" dirty="0"/>
            </a:p>
          </p:txBody>
        </p:sp>
        <p:sp>
          <p:nvSpPr>
            <p:cNvPr id="212" name="object 212"/>
            <p:cNvSpPr/>
            <p:nvPr/>
          </p:nvSpPr>
          <p:spPr>
            <a:xfrm>
              <a:off x="825500" y="482473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FE169"/>
            </a:solidFill>
          </p:spPr>
          <p:txBody>
            <a:bodyPr wrap="square" lIns="0" tIns="0" rIns="0" bIns="0" rtlCol="0"/>
            <a:lstStyle/>
            <a:p>
              <a:endParaRPr sz="1350" dirty="0"/>
            </a:p>
          </p:txBody>
        </p:sp>
        <p:sp>
          <p:nvSpPr>
            <p:cNvPr id="213" name="object 213"/>
            <p:cNvSpPr/>
            <p:nvPr/>
          </p:nvSpPr>
          <p:spPr>
            <a:xfrm>
              <a:off x="825500" y="4831080"/>
              <a:ext cx="2233930" cy="8890"/>
            </a:xfrm>
            <a:custGeom>
              <a:avLst/>
              <a:gdLst/>
              <a:ahLst/>
              <a:cxnLst/>
              <a:rect l="l" t="t" r="r" b="b"/>
              <a:pathLst>
                <a:path w="2233930" h="8889">
                  <a:moveTo>
                    <a:pt x="2233930" y="0"/>
                  </a:moveTo>
                  <a:lnTo>
                    <a:pt x="0" y="0"/>
                  </a:lnTo>
                  <a:lnTo>
                    <a:pt x="0" y="8890"/>
                  </a:lnTo>
                  <a:lnTo>
                    <a:pt x="2233930" y="8890"/>
                  </a:lnTo>
                  <a:lnTo>
                    <a:pt x="2233930" y="0"/>
                  </a:lnTo>
                  <a:close/>
                </a:path>
              </a:pathLst>
            </a:custGeom>
            <a:solidFill>
              <a:srgbClr val="FFE067"/>
            </a:solidFill>
          </p:spPr>
          <p:txBody>
            <a:bodyPr wrap="square" lIns="0" tIns="0" rIns="0" bIns="0" rtlCol="0"/>
            <a:lstStyle/>
            <a:p>
              <a:endParaRPr sz="1350" dirty="0"/>
            </a:p>
          </p:txBody>
        </p:sp>
        <p:sp>
          <p:nvSpPr>
            <p:cNvPr id="214" name="object 214"/>
            <p:cNvSpPr/>
            <p:nvPr/>
          </p:nvSpPr>
          <p:spPr>
            <a:xfrm>
              <a:off x="825500" y="483870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E066"/>
            </a:solidFill>
          </p:spPr>
          <p:txBody>
            <a:bodyPr wrap="square" lIns="0" tIns="0" rIns="0" bIns="0" rtlCol="0"/>
            <a:lstStyle/>
            <a:p>
              <a:endParaRPr sz="1350" dirty="0"/>
            </a:p>
          </p:txBody>
        </p:sp>
        <p:sp>
          <p:nvSpPr>
            <p:cNvPr id="215" name="object 215"/>
            <p:cNvSpPr/>
            <p:nvPr/>
          </p:nvSpPr>
          <p:spPr>
            <a:xfrm>
              <a:off x="825500" y="484632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DF63"/>
            </a:solidFill>
          </p:spPr>
          <p:txBody>
            <a:bodyPr wrap="square" lIns="0" tIns="0" rIns="0" bIns="0" rtlCol="0"/>
            <a:lstStyle/>
            <a:p>
              <a:endParaRPr sz="1350" dirty="0"/>
            </a:p>
          </p:txBody>
        </p:sp>
        <p:sp>
          <p:nvSpPr>
            <p:cNvPr id="216" name="object 216"/>
            <p:cNvSpPr/>
            <p:nvPr/>
          </p:nvSpPr>
          <p:spPr>
            <a:xfrm>
              <a:off x="825500" y="485394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FDF61"/>
            </a:solidFill>
          </p:spPr>
          <p:txBody>
            <a:bodyPr wrap="square" lIns="0" tIns="0" rIns="0" bIns="0" rtlCol="0"/>
            <a:lstStyle/>
            <a:p>
              <a:endParaRPr sz="1350" dirty="0"/>
            </a:p>
          </p:txBody>
        </p:sp>
        <p:sp>
          <p:nvSpPr>
            <p:cNvPr id="217" name="object 217"/>
            <p:cNvSpPr/>
            <p:nvPr/>
          </p:nvSpPr>
          <p:spPr>
            <a:xfrm>
              <a:off x="825500" y="4860290"/>
              <a:ext cx="2233930" cy="8890"/>
            </a:xfrm>
            <a:custGeom>
              <a:avLst/>
              <a:gdLst/>
              <a:ahLst/>
              <a:cxnLst/>
              <a:rect l="l" t="t" r="r" b="b"/>
              <a:pathLst>
                <a:path w="2233930" h="8889">
                  <a:moveTo>
                    <a:pt x="2233930" y="0"/>
                  </a:moveTo>
                  <a:lnTo>
                    <a:pt x="0" y="0"/>
                  </a:lnTo>
                  <a:lnTo>
                    <a:pt x="0" y="8890"/>
                  </a:lnTo>
                  <a:lnTo>
                    <a:pt x="2233930" y="8890"/>
                  </a:lnTo>
                  <a:lnTo>
                    <a:pt x="2233930" y="0"/>
                  </a:lnTo>
                  <a:close/>
                </a:path>
              </a:pathLst>
            </a:custGeom>
            <a:solidFill>
              <a:srgbClr val="FFDF5F"/>
            </a:solidFill>
          </p:spPr>
          <p:txBody>
            <a:bodyPr wrap="square" lIns="0" tIns="0" rIns="0" bIns="0" rtlCol="0"/>
            <a:lstStyle/>
            <a:p>
              <a:endParaRPr sz="1350" dirty="0"/>
            </a:p>
          </p:txBody>
        </p:sp>
        <p:sp>
          <p:nvSpPr>
            <p:cNvPr id="218" name="object 218"/>
            <p:cNvSpPr/>
            <p:nvPr/>
          </p:nvSpPr>
          <p:spPr>
            <a:xfrm>
              <a:off x="825500" y="486791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DE5D"/>
            </a:solidFill>
          </p:spPr>
          <p:txBody>
            <a:bodyPr wrap="square" lIns="0" tIns="0" rIns="0" bIns="0" rtlCol="0"/>
            <a:lstStyle/>
            <a:p>
              <a:endParaRPr sz="1350" dirty="0"/>
            </a:p>
          </p:txBody>
        </p:sp>
        <p:sp>
          <p:nvSpPr>
            <p:cNvPr id="219" name="object 219"/>
            <p:cNvSpPr/>
            <p:nvPr/>
          </p:nvSpPr>
          <p:spPr>
            <a:xfrm>
              <a:off x="825500" y="487553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FDE5B"/>
            </a:solidFill>
          </p:spPr>
          <p:txBody>
            <a:bodyPr wrap="square" lIns="0" tIns="0" rIns="0" bIns="0" rtlCol="0"/>
            <a:lstStyle/>
            <a:p>
              <a:endParaRPr sz="1350" dirty="0"/>
            </a:p>
          </p:txBody>
        </p:sp>
        <p:sp>
          <p:nvSpPr>
            <p:cNvPr id="220" name="object 220"/>
            <p:cNvSpPr/>
            <p:nvPr/>
          </p:nvSpPr>
          <p:spPr>
            <a:xfrm>
              <a:off x="825500" y="4881880"/>
              <a:ext cx="2233930" cy="8890"/>
            </a:xfrm>
            <a:custGeom>
              <a:avLst/>
              <a:gdLst/>
              <a:ahLst/>
              <a:cxnLst/>
              <a:rect l="l" t="t" r="r" b="b"/>
              <a:pathLst>
                <a:path w="2233930" h="8889">
                  <a:moveTo>
                    <a:pt x="2233930" y="0"/>
                  </a:moveTo>
                  <a:lnTo>
                    <a:pt x="0" y="0"/>
                  </a:lnTo>
                  <a:lnTo>
                    <a:pt x="0" y="8890"/>
                  </a:lnTo>
                  <a:lnTo>
                    <a:pt x="2233930" y="8890"/>
                  </a:lnTo>
                  <a:lnTo>
                    <a:pt x="2233930" y="0"/>
                  </a:lnTo>
                  <a:close/>
                </a:path>
              </a:pathLst>
            </a:custGeom>
            <a:solidFill>
              <a:srgbClr val="FFDD59"/>
            </a:solidFill>
          </p:spPr>
          <p:txBody>
            <a:bodyPr wrap="square" lIns="0" tIns="0" rIns="0" bIns="0" rtlCol="0"/>
            <a:lstStyle/>
            <a:p>
              <a:endParaRPr sz="1350" dirty="0"/>
            </a:p>
          </p:txBody>
        </p:sp>
        <p:sp>
          <p:nvSpPr>
            <p:cNvPr id="221" name="object 221"/>
            <p:cNvSpPr/>
            <p:nvPr/>
          </p:nvSpPr>
          <p:spPr>
            <a:xfrm>
              <a:off x="825500" y="488950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DD57"/>
            </a:solidFill>
          </p:spPr>
          <p:txBody>
            <a:bodyPr wrap="square" lIns="0" tIns="0" rIns="0" bIns="0" rtlCol="0"/>
            <a:lstStyle/>
            <a:p>
              <a:endParaRPr sz="1350" dirty="0"/>
            </a:p>
          </p:txBody>
        </p:sp>
        <p:sp>
          <p:nvSpPr>
            <p:cNvPr id="222" name="object 222"/>
            <p:cNvSpPr/>
            <p:nvPr/>
          </p:nvSpPr>
          <p:spPr>
            <a:xfrm>
              <a:off x="825500" y="489712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DD55"/>
            </a:solidFill>
          </p:spPr>
          <p:txBody>
            <a:bodyPr wrap="square" lIns="0" tIns="0" rIns="0" bIns="0" rtlCol="0"/>
            <a:lstStyle/>
            <a:p>
              <a:endParaRPr sz="1350" dirty="0"/>
            </a:p>
          </p:txBody>
        </p:sp>
        <p:sp>
          <p:nvSpPr>
            <p:cNvPr id="223" name="object 223"/>
            <p:cNvSpPr/>
            <p:nvPr/>
          </p:nvSpPr>
          <p:spPr>
            <a:xfrm>
              <a:off x="825500" y="4903470"/>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FFDC53"/>
            </a:solidFill>
          </p:spPr>
          <p:txBody>
            <a:bodyPr wrap="square" lIns="0" tIns="0" rIns="0" bIns="0" rtlCol="0"/>
            <a:lstStyle/>
            <a:p>
              <a:endParaRPr sz="1350" dirty="0"/>
            </a:p>
          </p:txBody>
        </p:sp>
        <p:sp>
          <p:nvSpPr>
            <p:cNvPr id="224" name="object 224"/>
            <p:cNvSpPr/>
            <p:nvPr/>
          </p:nvSpPr>
          <p:spPr>
            <a:xfrm>
              <a:off x="825500" y="4911090"/>
              <a:ext cx="2233930" cy="8890"/>
            </a:xfrm>
            <a:custGeom>
              <a:avLst/>
              <a:gdLst/>
              <a:ahLst/>
              <a:cxnLst/>
              <a:rect l="l" t="t" r="r" b="b"/>
              <a:pathLst>
                <a:path w="2233930" h="8889">
                  <a:moveTo>
                    <a:pt x="2233930" y="0"/>
                  </a:moveTo>
                  <a:lnTo>
                    <a:pt x="0" y="0"/>
                  </a:lnTo>
                  <a:lnTo>
                    <a:pt x="0" y="8890"/>
                  </a:lnTo>
                  <a:lnTo>
                    <a:pt x="2233930" y="8890"/>
                  </a:lnTo>
                  <a:lnTo>
                    <a:pt x="2233930" y="0"/>
                  </a:lnTo>
                  <a:close/>
                </a:path>
              </a:pathLst>
            </a:custGeom>
            <a:solidFill>
              <a:srgbClr val="FFDC51"/>
            </a:solidFill>
          </p:spPr>
          <p:txBody>
            <a:bodyPr wrap="square" lIns="0" tIns="0" rIns="0" bIns="0" rtlCol="0"/>
            <a:lstStyle/>
            <a:p>
              <a:endParaRPr sz="1350" dirty="0"/>
            </a:p>
          </p:txBody>
        </p:sp>
        <p:sp>
          <p:nvSpPr>
            <p:cNvPr id="225" name="object 225"/>
            <p:cNvSpPr/>
            <p:nvPr/>
          </p:nvSpPr>
          <p:spPr>
            <a:xfrm>
              <a:off x="825500" y="491871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DB4F"/>
            </a:solidFill>
          </p:spPr>
          <p:txBody>
            <a:bodyPr wrap="square" lIns="0" tIns="0" rIns="0" bIns="0" rtlCol="0"/>
            <a:lstStyle/>
            <a:p>
              <a:endParaRPr sz="1350" dirty="0"/>
            </a:p>
          </p:txBody>
        </p:sp>
        <p:sp>
          <p:nvSpPr>
            <p:cNvPr id="226" name="object 226"/>
            <p:cNvSpPr/>
            <p:nvPr/>
          </p:nvSpPr>
          <p:spPr>
            <a:xfrm>
              <a:off x="825500" y="492633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FDB4D"/>
            </a:solidFill>
          </p:spPr>
          <p:txBody>
            <a:bodyPr wrap="square" lIns="0" tIns="0" rIns="0" bIns="0" rtlCol="0"/>
            <a:lstStyle/>
            <a:p>
              <a:endParaRPr sz="1350" dirty="0"/>
            </a:p>
          </p:txBody>
        </p:sp>
        <p:sp>
          <p:nvSpPr>
            <p:cNvPr id="227" name="object 227"/>
            <p:cNvSpPr/>
            <p:nvPr/>
          </p:nvSpPr>
          <p:spPr>
            <a:xfrm>
              <a:off x="825500" y="4932680"/>
              <a:ext cx="2233930" cy="8890"/>
            </a:xfrm>
            <a:custGeom>
              <a:avLst/>
              <a:gdLst/>
              <a:ahLst/>
              <a:cxnLst/>
              <a:rect l="l" t="t" r="r" b="b"/>
              <a:pathLst>
                <a:path w="2233930" h="8889">
                  <a:moveTo>
                    <a:pt x="2233930" y="0"/>
                  </a:moveTo>
                  <a:lnTo>
                    <a:pt x="0" y="0"/>
                  </a:lnTo>
                  <a:lnTo>
                    <a:pt x="0" y="8890"/>
                  </a:lnTo>
                  <a:lnTo>
                    <a:pt x="2233930" y="8890"/>
                  </a:lnTo>
                  <a:lnTo>
                    <a:pt x="2233930" y="0"/>
                  </a:lnTo>
                  <a:close/>
                </a:path>
              </a:pathLst>
            </a:custGeom>
            <a:solidFill>
              <a:srgbClr val="FFDB4B"/>
            </a:solidFill>
          </p:spPr>
          <p:txBody>
            <a:bodyPr wrap="square" lIns="0" tIns="0" rIns="0" bIns="0" rtlCol="0"/>
            <a:lstStyle/>
            <a:p>
              <a:endParaRPr sz="1350" dirty="0"/>
            </a:p>
          </p:txBody>
        </p:sp>
        <p:sp>
          <p:nvSpPr>
            <p:cNvPr id="228" name="object 228"/>
            <p:cNvSpPr/>
            <p:nvPr/>
          </p:nvSpPr>
          <p:spPr>
            <a:xfrm>
              <a:off x="825500" y="494030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DA49"/>
            </a:solidFill>
          </p:spPr>
          <p:txBody>
            <a:bodyPr wrap="square" lIns="0" tIns="0" rIns="0" bIns="0" rtlCol="0"/>
            <a:lstStyle/>
            <a:p>
              <a:endParaRPr sz="1350" dirty="0"/>
            </a:p>
          </p:txBody>
        </p:sp>
        <p:sp>
          <p:nvSpPr>
            <p:cNvPr id="229" name="object 229"/>
            <p:cNvSpPr/>
            <p:nvPr/>
          </p:nvSpPr>
          <p:spPr>
            <a:xfrm>
              <a:off x="825500" y="494792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DA47"/>
            </a:solidFill>
          </p:spPr>
          <p:txBody>
            <a:bodyPr wrap="square" lIns="0" tIns="0" rIns="0" bIns="0" rtlCol="0"/>
            <a:lstStyle/>
            <a:p>
              <a:endParaRPr sz="1350" dirty="0"/>
            </a:p>
          </p:txBody>
        </p:sp>
        <p:sp>
          <p:nvSpPr>
            <p:cNvPr id="230" name="object 230"/>
            <p:cNvSpPr/>
            <p:nvPr/>
          </p:nvSpPr>
          <p:spPr>
            <a:xfrm>
              <a:off x="825500" y="4954270"/>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FFD945"/>
            </a:solidFill>
          </p:spPr>
          <p:txBody>
            <a:bodyPr wrap="square" lIns="0" tIns="0" rIns="0" bIns="0" rtlCol="0"/>
            <a:lstStyle/>
            <a:p>
              <a:endParaRPr sz="1350" dirty="0"/>
            </a:p>
          </p:txBody>
        </p:sp>
        <p:sp>
          <p:nvSpPr>
            <p:cNvPr id="231" name="object 231"/>
            <p:cNvSpPr/>
            <p:nvPr/>
          </p:nvSpPr>
          <p:spPr>
            <a:xfrm>
              <a:off x="825500" y="496189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FD943"/>
            </a:solidFill>
          </p:spPr>
          <p:txBody>
            <a:bodyPr wrap="square" lIns="0" tIns="0" rIns="0" bIns="0" rtlCol="0"/>
            <a:lstStyle/>
            <a:p>
              <a:endParaRPr sz="1350" dirty="0"/>
            </a:p>
          </p:txBody>
        </p:sp>
        <p:sp>
          <p:nvSpPr>
            <p:cNvPr id="232" name="object 232"/>
            <p:cNvSpPr/>
            <p:nvPr/>
          </p:nvSpPr>
          <p:spPr>
            <a:xfrm>
              <a:off x="825500" y="496951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D941"/>
            </a:solidFill>
          </p:spPr>
          <p:txBody>
            <a:bodyPr wrap="square" lIns="0" tIns="0" rIns="0" bIns="0" rtlCol="0"/>
            <a:lstStyle/>
            <a:p>
              <a:endParaRPr sz="1350" dirty="0"/>
            </a:p>
          </p:txBody>
        </p:sp>
        <p:sp>
          <p:nvSpPr>
            <p:cNvPr id="233" name="object 233"/>
            <p:cNvSpPr/>
            <p:nvPr/>
          </p:nvSpPr>
          <p:spPr>
            <a:xfrm>
              <a:off x="825500" y="4975860"/>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FFD83F"/>
            </a:solidFill>
          </p:spPr>
          <p:txBody>
            <a:bodyPr wrap="square" lIns="0" tIns="0" rIns="0" bIns="0" rtlCol="0"/>
            <a:lstStyle/>
            <a:p>
              <a:endParaRPr sz="1350" dirty="0"/>
            </a:p>
          </p:txBody>
        </p:sp>
        <p:sp>
          <p:nvSpPr>
            <p:cNvPr id="234" name="object 234"/>
            <p:cNvSpPr/>
            <p:nvPr/>
          </p:nvSpPr>
          <p:spPr>
            <a:xfrm>
              <a:off x="825500" y="4983480"/>
              <a:ext cx="2233930" cy="8890"/>
            </a:xfrm>
            <a:custGeom>
              <a:avLst/>
              <a:gdLst/>
              <a:ahLst/>
              <a:cxnLst/>
              <a:rect l="l" t="t" r="r" b="b"/>
              <a:pathLst>
                <a:path w="2233930" h="8889">
                  <a:moveTo>
                    <a:pt x="2233930" y="0"/>
                  </a:moveTo>
                  <a:lnTo>
                    <a:pt x="0" y="0"/>
                  </a:lnTo>
                  <a:lnTo>
                    <a:pt x="0" y="8890"/>
                  </a:lnTo>
                  <a:lnTo>
                    <a:pt x="2233930" y="8890"/>
                  </a:lnTo>
                  <a:lnTo>
                    <a:pt x="2233930" y="0"/>
                  </a:lnTo>
                  <a:close/>
                </a:path>
              </a:pathLst>
            </a:custGeom>
            <a:solidFill>
              <a:srgbClr val="FFD83D"/>
            </a:solidFill>
          </p:spPr>
          <p:txBody>
            <a:bodyPr wrap="square" lIns="0" tIns="0" rIns="0" bIns="0" rtlCol="0"/>
            <a:lstStyle/>
            <a:p>
              <a:endParaRPr sz="1350" dirty="0"/>
            </a:p>
          </p:txBody>
        </p:sp>
        <p:sp>
          <p:nvSpPr>
            <p:cNvPr id="235" name="object 235"/>
            <p:cNvSpPr/>
            <p:nvPr/>
          </p:nvSpPr>
          <p:spPr>
            <a:xfrm>
              <a:off x="825500" y="499110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D73B"/>
            </a:solidFill>
          </p:spPr>
          <p:txBody>
            <a:bodyPr wrap="square" lIns="0" tIns="0" rIns="0" bIns="0" rtlCol="0"/>
            <a:lstStyle/>
            <a:p>
              <a:endParaRPr sz="1350" dirty="0"/>
            </a:p>
          </p:txBody>
        </p:sp>
        <p:sp>
          <p:nvSpPr>
            <p:cNvPr id="236" name="object 236"/>
            <p:cNvSpPr/>
            <p:nvPr/>
          </p:nvSpPr>
          <p:spPr>
            <a:xfrm>
              <a:off x="825500" y="499872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D739"/>
            </a:solidFill>
          </p:spPr>
          <p:txBody>
            <a:bodyPr wrap="square" lIns="0" tIns="0" rIns="0" bIns="0" rtlCol="0"/>
            <a:lstStyle/>
            <a:p>
              <a:endParaRPr sz="1350" dirty="0"/>
            </a:p>
          </p:txBody>
        </p:sp>
        <p:sp>
          <p:nvSpPr>
            <p:cNvPr id="237" name="object 237"/>
            <p:cNvSpPr/>
            <p:nvPr/>
          </p:nvSpPr>
          <p:spPr>
            <a:xfrm>
              <a:off x="825500" y="5005070"/>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FFD737"/>
            </a:solidFill>
          </p:spPr>
          <p:txBody>
            <a:bodyPr wrap="square" lIns="0" tIns="0" rIns="0" bIns="0" rtlCol="0"/>
            <a:lstStyle/>
            <a:p>
              <a:endParaRPr sz="1350" dirty="0"/>
            </a:p>
          </p:txBody>
        </p:sp>
        <p:sp>
          <p:nvSpPr>
            <p:cNvPr id="238" name="object 238"/>
            <p:cNvSpPr/>
            <p:nvPr/>
          </p:nvSpPr>
          <p:spPr>
            <a:xfrm>
              <a:off x="825500" y="501269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FD635"/>
            </a:solidFill>
          </p:spPr>
          <p:txBody>
            <a:bodyPr wrap="square" lIns="0" tIns="0" rIns="0" bIns="0" rtlCol="0"/>
            <a:lstStyle/>
            <a:p>
              <a:endParaRPr sz="1350" dirty="0"/>
            </a:p>
          </p:txBody>
        </p:sp>
        <p:sp>
          <p:nvSpPr>
            <p:cNvPr id="239" name="object 239"/>
            <p:cNvSpPr/>
            <p:nvPr/>
          </p:nvSpPr>
          <p:spPr>
            <a:xfrm>
              <a:off x="825500" y="502031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D633"/>
            </a:solidFill>
          </p:spPr>
          <p:txBody>
            <a:bodyPr wrap="square" lIns="0" tIns="0" rIns="0" bIns="0" rtlCol="0"/>
            <a:lstStyle/>
            <a:p>
              <a:endParaRPr sz="1350" dirty="0"/>
            </a:p>
          </p:txBody>
        </p:sp>
        <p:sp>
          <p:nvSpPr>
            <p:cNvPr id="240" name="object 240"/>
            <p:cNvSpPr/>
            <p:nvPr/>
          </p:nvSpPr>
          <p:spPr>
            <a:xfrm>
              <a:off x="825500" y="5026660"/>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FFD531"/>
            </a:solidFill>
          </p:spPr>
          <p:txBody>
            <a:bodyPr wrap="square" lIns="0" tIns="0" rIns="0" bIns="0" rtlCol="0"/>
            <a:lstStyle/>
            <a:p>
              <a:endParaRPr sz="1350" dirty="0"/>
            </a:p>
          </p:txBody>
        </p:sp>
        <p:sp>
          <p:nvSpPr>
            <p:cNvPr id="241" name="object 241"/>
            <p:cNvSpPr/>
            <p:nvPr/>
          </p:nvSpPr>
          <p:spPr>
            <a:xfrm>
              <a:off x="825500" y="503428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FD52F"/>
            </a:solidFill>
          </p:spPr>
          <p:txBody>
            <a:bodyPr wrap="square" lIns="0" tIns="0" rIns="0" bIns="0" rtlCol="0"/>
            <a:lstStyle/>
            <a:p>
              <a:endParaRPr sz="1350" dirty="0"/>
            </a:p>
          </p:txBody>
        </p:sp>
        <p:sp>
          <p:nvSpPr>
            <p:cNvPr id="242" name="object 242"/>
            <p:cNvSpPr/>
            <p:nvPr/>
          </p:nvSpPr>
          <p:spPr>
            <a:xfrm>
              <a:off x="825500" y="504190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D52D"/>
            </a:solidFill>
          </p:spPr>
          <p:txBody>
            <a:bodyPr wrap="square" lIns="0" tIns="0" rIns="0" bIns="0" rtlCol="0"/>
            <a:lstStyle/>
            <a:p>
              <a:endParaRPr sz="1350" dirty="0"/>
            </a:p>
          </p:txBody>
        </p:sp>
        <p:sp>
          <p:nvSpPr>
            <p:cNvPr id="243" name="object 243"/>
            <p:cNvSpPr/>
            <p:nvPr/>
          </p:nvSpPr>
          <p:spPr>
            <a:xfrm>
              <a:off x="825500" y="5048250"/>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FFD42B"/>
            </a:solidFill>
          </p:spPr>
          <p:txBody>
            <a:bodyPr wrap="square" lIns="0" tIns="0" rIns="0" bIns="0" rtlCol="0"/>
            <a:lstStyle/>
            <a:p>
              <a:endParaRPr sz="1350" dirty="0"/>
            </a:p>
          </p:txBody>
        </p:sp>
        <p:sp>
          <p:nvSpPr>
            <p:cNvPr id="244" name="object 244"/>
            <p:cNvSpPr/>
            <p:nvPr/>
          </p:nvSpPr>
          <p:spPr>
            <a:xfrm>
              <a:off x="825500" y="505587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D429"/>
            </a:solidFill>
          </p:spPr>
          <p:txBody>
            <a:bodyPr wrap="square" lIns="0" tIns="0" rIns="0" bIns="0" rtlCol="0"/>
            <a:lstStyle/>
            <a:p>
              <a:endParaRPr sz="1350" dirty="0"/>
            </a:p>
          </p:txBody>
        </p:sp>
        <p:sp>
          <p:nvSpPr>
            <p:cNvPr id="245" name="object 245"/>
            <p:cNvSpPr/>
            <p:nvPr/>
          </p:nvSpPr>
          <p:spPr>
            <a:xfrm>
              <a:off x="825500" y="506349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FD327"/>
            </a:solidFill>
          </p:spPr>
          <p:txBody>
            <a:bodyPr wrap="square" lIns="0" tIns="0" rIns="0" bIns="0" rtlCol="0"/>
            <a:lstStyle/>
            <a:p>
              <a:endParaRPr sz="1350" dirty="0"/>
            </a:p>
          </p:txBody>
        </p:sp>
        <p:sp>
          <p:nvSpPr>
            <p:cNvPr id="246" name="object 246"/>
            <p:cNvSpPr/>
            <p:nvPr/>
          </p:nvSpPr>
          <p:spPr>
            <a:xfrm>
              <a:off x="825500" y="507111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D325"/>
            </a:solidFill>
          </p:spPr>
          <p:txBody>
            <a:bodyPr wrap="square" lIns="0" tIns="0" rIns="0" bIns="0" rtlCol="0"/>
            <a:lstStyle/>
            <a:p>
              <a:endParaRPr sz="1350" dirty="0"/>
            </a:p>
          </p:txBody>
        </p:sp>
        <p:sp>
          <p:nvSpPr>
            <p:cNvPr id="247" name="object 247"/>
            <p:cNvSpPr/>
            <p:nvPr/>
          </p:nvSpPr>
          <p:spPr>
            <a:xfrm>
              <a:off x="825500" y="5077460"/>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FFD323"/>
            </a:solidFill>
          </p:spPr>
          <p:txBody>
            <a:bodyPr wrap="square" lIns="0" tIns="0" rIns="0" bIns="0" rtlCol="0"/>
            <a:lstStyle/>
            <a:p>
              <a:endParaRPr sz="1350" dirty="0"/>
            </a:p>
          </p:txBody>
        </p:sp>
        <p:sp>
          <p:nvSpPr>
            <p:cNvPr id="248" name="object 248"/>
            <p:cNvSpPr/>
            <p:nvPr/>
          </p:nvSpPr>
          <p:spPr>
            <a:xfrm>
              <a:off x="825500" y="508508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FD221"/>
            </a:solidFill>
          </p:spPr>
          <p:txBody>
            <a:bodyPr wrap="square" lIns="0" tIns="0" rIns="0" bIns="0" rtlCol="0"/>
            <a:lstStyle/>
            <a:p>
              <a:endParaRPr sz="1350" dirty="0"/>
            </a:p>
          </p:txBody>
        </p:sp>
        <p:sp>
          <p:nvSpPr>
            <p:cNvPr id="249" name="object 249"/>
            <p:cNvSpPr/>
            <p:nvPr/>
          </p:nvSpPr>
          <p:spPr>
            <a:xfrm>
              <a:off x="825500" y="509270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D21F"/>
            </a:solidFill>
          </p:spPr>
          <p:txBody>
            <a:bodyPr wrap="square" lIns="0" tIns="0" rIns="0" bIns="0" rtlCol="0"/>
            <a:lstStyle/>
            <a:p>
              <a:endParaRPr sz="1350" dirty="0"/>
            </a:p>
          </p:txBody>
        </p:sp>
        <p:sp>
          <p:nvSpPr>
            <p:cNvPr id="250" name="object 250"/>
            <p:cNvSpPr/>
            <p:nvPr/>
          </p:nvSpPr>
          <p:spPr>
            <a:xfrm>
              <a:off x="825500" y="5099050"/>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FFD11D"/>
            </a:solidFill>
          </p:spPr>
          <p:txBody>
            <a:bodyPr wrap="square" lIns="0" tIns="0" rIns="0" bIns="0" rtlCol="0"/>
            <a:lstStyle/>
            <a:p>
              <a:endParaRPr sz="1350" dirty="0"/>
            </a:p>
          </p:txBody>
        </p:sp>
        <p:sp>
          <p:nvSpPr>
            <p:cNvPr id="251" name="object 251"/>
            <p:cNvSpPr/>
            <p:nvPr/>
          </p:nvSpPr>
          <p:spPr>
            <a:xfrm>
              <a:off x="825500" y="510667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D11B"/>
            </a:solidFill>
          </p:spPr>
          <p:txBody>
            <a:bodyPr wrap="square" lIns="0" tIns="0" rIns="0" bIns="0" rtlCol="0"/>
            <a:lstStyle/>
            <a:p>
              <a:endParaRPr sz="1350" dirty="0"/>
            </a:p>
          </p:txBody>
        </p:sp>
        <p:sp>
          <p:nvSpPr>
            <p:cNvPr id="252" name="object 252"/>
            <p:cNvSpPr/>
            <p:nvPr/>
          </p:nvSpPr>
          <p:spPr>
            <a:xfrm>
              <a:off x="825500" y="511429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FD119"/>
            </a:solidFill>
          </p:spPr>
          <p:txBody>
            <a:bodyPr wrap="square" lIns="0" tIns="0" rIns="0" bIns="0" rtlCol="0"/>
            <a:lstStyle/>
            <a:p>
              <a:endParaRPr sz="1350" dirty="0"/>
            </a:p>
          </p:txBody>
        </p:sp>
        <p:sp>
          <p:nvSpPr>
            <p:cNvPr id="253" name="object 253"/>
            <p:cNvSpPr/>
            <p:nvPr/>
          </p:nvSpPr>
          <p:spPr>
            <a:xfrm>
              <a:off x="825500" y="5120640"/>
              <a:ext cx="2233930" cy="8890"/>
            </a:xfrm>
            <a:custGeom>
              <a:avLst/>
              <a:gdLst/>
              <a:ahLst/>
              <a:cxnLst/>
              <a:rect l="l" t="t" r="r" b="b"/>
              <a:pathLst>
                <a:path w="2233930" h="8889">
                  <a:moveTo>
                    <a:pt x="2233930" y="0"/>
                  </a:moveTo>
                  <a:lnTo>
                    <a:pt x="0" y="0"/>
                  </a:lnTo>
                  <a:lnTo>
                    <a:pt x="0" y="8890"/>
                  </a:lnTo>
                  <a:lnTo>
                    <a:pt x="2233930" y="8890"/>
                  </a:lnTo>
                  <a:lnTo>
                    <a:pt x="2233930" y="0"/>
                  </a:lnTo>
                  <a:close/>
                </a:path>
              </a:pathLst>
            </a:custGeom>
            <a:solidFill>
              <a:srgbClr val="FFD017"/>
            </a:solidFill>
          </p:spPr>
          <p:txBody>
            <a:bodyPr wrap="square" lIns="0" tIns="0" rIns="0" bIns="0" rtlCol="0"/>
            <a:lstStyle/>
            <a:p>
              <a:endParaRPr sz="1350" dirty="0"/>
            </a:p>
          </p:txBody>
        </p:sp>
        <p:sp>
          <p:nvSpPr>
            <p:cNvPr id="254" name="object 254"/>
            <p:cNvSpPr/>
            <p:nvPr/>
          </p:nvSpPr>
          <p:spPr>
            <a:xfrm>
              <a:off x="825500" y="512826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D015"/>
            </a:solidFill>
          </p:spPr>
          <p:txBody>
            <a:bodyPr wrap="square" lIns="0" tIns="0" rIns="0" bIns="0" rtlCol="0"/>
            <a:lstStyle/>
            <a:p>
              <a:endParaRPr sz="1350" dirty="0"/>
            </a:p>
          </p:txBody>
        </p:sp>
        <p:sp>
          <p:nvSpPr>
            <p:cNvPr id="255" name="object 255"/>
            <p:cNvSpPr/>
            <p:nvPr/>
          </p:nvSpPr>
          <p:spPr>
            <a:xfrm>
              <a:off x="825500" y="513588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FCF13"/>
            </a:solidFill>
          </p:spPr>
          <p:txBody>
            <a:bodyPr wrap="square" lIns="0" tIns="0" rIns="0" bIns="0" rtlCol="0"/>
            <a:lstStyle/>
            <a:p>
              <a:endParaRPr sz="1350" dirty="0"/>
            </a:p>
          </p:txBody>
        </p:sp>
        <p:sp>
          <p:nvSpPr>
            <p:cNvPr id="256" name="object 256"/>
            <p:cNvSpPr/>
            <p:nvPr/>
          </p:nvSpPr>
          <p:spPr>
            <a:xfrm>
              <a:off x="825500" y="514350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CF11"/>
            </a:solidFill>
          </p:spPr>
          <p:txBody>
            <a:bodyPr wrap="square" lIns="0" tIns="0" rIns="0" bIns="0" rtlCol="0"/>
            <a:lstStyle/>
            <a:p>
              <a:endParaRPr sz="1350" dirty="0"/>
            </a:p>
          </p:txBody>
        </p:sp>
        <p:sp>
          <p:nvSpPr>
            <p:cNvPr id="257" name="object 257"/>
            <p:cNvSpPr/>
            <p:nvPr/>
          </p:nvSpPr>
          <p:spPr>
            <a:xfrm>
              <a:off x="825500" y="514985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CF0F"/>
            </a:solidFill>
          </p:spPr>
          <p:txBody>
            <a:bodyPr wrap="square" lIns="0" tIns="0" rIns="0" bIns="0" rtlCol="0"/>
            <a:lstStyle/>
            <a:p>
              <a:endParaRPr sz="1350" dirty="0"/>
            </a:p>
          </p:txBody>
        </p:sp>
        <p:sp>
          <p:nvSpPr>
            <p:cNvPr id="258" name="object 258"/>
            <p:cNvSpPr/>
            <p:nvPr/>
          </p:nvSpPr>
          <p:spPr>
            <a:xfrm>
              <a:off x="825500" y="515747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CE0D"/>
            </a:solidFill>
          </p:spPr>
          <p:txBody>
            <a:bodyPr wrap="square" lIns="0" tIns="0" rIns="0" bIns="0" rtlCol="0"/>
            <a:lstStyle/>
            <a:p>
              <a:endParaRPr sz="1350" dirty="0"/>
            </a:p>
          </p:txBody>
        </p:sp>
        <p:sp>
          <p:nvSpPr>
            <p:cNvPr id="259" name="object 259"/>
            <p:cNvSpPr/>
            <p:nvPr/>
          </p:nvSpPr>
          <p:spPr>
            <a:xfrm>
              <a:off x="825500" y="516509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FCE0B"/>
            </a:solidFill>
          </p:spPr>
          <p:txBody>
            <a:bodyPr wrap="square" lIns="0" tIns="0" rIns="0" bIns="0" rtlCol="0"/>
            <a:lstStyle/>
            <a:p>
              <a:endParaRPr sz="1350" dirty="0"/>
            </a:p>
          </p:txBody>
        </p:sp>
        <p:sp>
          <p:nvSpPr>
            <p:cNvPr id="260" name="object 260"/>
            <p:cNvSpPr/>
            <p:nvPr/>
          </p:nvSpPr>
          <p:spPr>
            <a:xfrm>
              <a:off x="825500" y="517144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FCD09"/>
            </a:solidFill>
          </p:spPr>
          <p:txBody>
            <a:bodyPr wrap="square" lIns="0" tIns="0" rIns="0" bIns="0" rtlCol="0"/>
            <a:lstStyle/>
            <a:p>
              <a:endParaRPr sz="1350" dirty="0"/>
            </a:p>
          </p:txBody>
        </p:sp>
        <p:sp>
          <p:nvSpPr>
            <p:cNvPr id="261" name="object 261"/>
            <p:cNvSpPr/>
            <p:nvPr/>
          </p:nvSpPr>
          <p:spPr>
            <a:xfrm>
              <a:off x="825500" y="517906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CD07"/>
            </a:solidFill>
          </p:spPr>
          <p:txBody>
            <a:bodyPr wrap="square" lIns="0" tIns="0" rIns="0" bIns="0" rtlCol="0"/>
            <a:lstStyle/>
            <a:p>
              <a:endParaRPr sz="1350" dirty="0"/>
            </a:p>
          </p:txBody>
        </p:sp>
        <p:sp>
          <p:nvSpPr>
            <p:cNvPr id="262" name="object 262"/>
            <p:cNvSpPr/>
            <p:nvPr/>
          </p:nvSpPr>
          <p:spPr>
            <a:xfrm>
              <a:off x="825500" y="518668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FCD05"/>
            </a:solidFill>
          </p:spPr>
          <p:txBody>
            <a:bodyPr wrap="square" lIns="0" tIns="0" rIns="0" bIns="0" rtlCol="0"/>
            <a:lstStyle/>
            <a:p>
              <a:endParaRPr sz="1350" dirty="0"/>
            </a:p>
          </p:txBody>
        </p:sp>
      </p:grpSp>
      <p:sp>
        <p:nvSpPr>
          <p:cNvPr id="263" name="object 263"/>
          <p:cNvSpPr txBox="1"/>
          <p:nvPr/>
        </p:nvSpPr>
        <p:spPr>
          <a:xfrm>
            <a:off x="5589531" y="3945590"/>
            <a:ext cx="1674495" cy="461665"/>
          </a:xfrm>
          <a:prstGeom prst="rect">
            <a:avLst/>
          </a:prstGeom>
          <a:ln w="9344">
            <a:solidFill>
              <a:srgbClr val="2E2A1F"/>
            </a:solidFill>
          </a:ln>
        </p:spPr>
        <p:txBody>
          <a:bodyPr vert="horz" wrap="square" lIns="0" tIns="0" rIns="0" bIns="0" rtlCol="0">
            <a:spAutoFit/>
          </a:bodyPr>
          <a:lstStyle/>
          <a:p>
            <a:pPr>
              <a:lnSpc>
                <a:spcPct val="100000"/>
              </a:lnSpc>
            </a:pPr>
            <a:endParaRPr sz="1650" dirty="0">
              <a:latin typeface="Times New Roman"/>
              <a:cs typeface="Times New Roman"/>
            </a:endParaRPr>
          </a:p>
          <a:p>
            <a:pPr marL="290513"/>
            <a:r>
              <a:rPr sz="1350" spc="-8" dirty="0">
                <a:solidFill>
                  <a:srgbClr val="2E2A1F"/>
                </a:solidFill>
                <a:latin typeface="Arial"/>
                <a:cs typeface="Arial"/>
              </a:rPr>
              <a:t>Business</a:t>
            </a:r>
            <a:r>
              <a:rPr sz="1350" spc="-4" dirty="0">
                <a:solidFill>
                  <a:srgbClr val="2E2A1F"/>
                </a:solidFill>
                <a:latin typeface="Arial"/>
                <a:cs typeface="Arial"/>
              </a:rPr>
              <a:t> </a:t>
            </a:r>
            <a:r>
              <a:rPr sz="1350" spc="-8" dirty="0">
                <a:solidFill>
                  <a:srgbClr val="2E2A1F"/>
                </a:solidFill>
                <a:latin typeface="Arial"/>
                <a:cs typeface="Arial"/>
              </a:rPr>
              <a:t>logic</a:t>
            </a:r>
            <a:endParaRPr sz="1350" dirty="0">
              <a:latin typeface="Arial"/>
              <a:cs typeface="Arial"/>
            </a:endParaRPr>
          </a:p>
        </p:txBody>
      </p:sp>
      <p:grpSp>
        <p:nvGrpSpPr>
          <p:cNvPr id="264" name="object 264"/>
          <p:cNvGrpSpPr/>
          <p:nvPr/>
        </p:nvGrpSpPr>
        <p:grpSpPr>
          <a:xfrm>
            <a:off x="5588579" y="4768550"/>
            <a:ext cx="1675448" cy="679133"/>
            <a:chOff x="825500" y="5379720"/>
            <a:chExt cx="2233930" cy="905510"/>
          </a:xfrm>
        </p:grpSpPr>
        <p:sp>
          <p:nvSpPr>
            <p:cNvPr id="265" name="object 265"/>
            <p:cNvSpPr/>
            <p:nvPr/>
          </p:nvSpPr>
          <p:spPr>
            <a:xfrm>
              <a:off x="825500" y="537972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FFDFD"/>
            </a:solidFill>
          </p:spPr>
          <p:txBody>
            <a:bodyPr wrap="square" lIns="0" tIns="0" rIns="0" bIns="0" rtlCol="0"/>
            <a:lstStyle/>
            <a:p>
              <a:endParaRPr sz="1350" dirty="0"/>
            </a:p>
          </p:txBody>
        </p:sp>
        <p:sp>
          <p:nvSpPr>
            <p:cNvPr id="266" name="object 266"/>
            <p:cNvSpPr/>
            <p:nvPr/>
          </p:nvSpPr>
          <p:spPr>
            <a:xfrm>
              <a:off x="825500" y="538734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FFBFB"/>
            </a:solidFill>
          </p:spPr>
          <p:txBody>
            <a:bodyPr wrap="square" lIns="0" tIns="0" rIns="0" bIns="0" rtlCol="0"/>
            <a:lstStyle/>
            <a:p>
              <a:endParaRPr sz="1350" dirty="0"/>
            </a:p>
          </p:txBody>
        </p:sp>
        <p:sp>
          <p:nvSpPr>
            <p:cNvPr id="267" name="object 267"/>
            <p:cNvSpPr/>
            <p:nvPr/>
          </p:nvSpPr>
          <p:spPr>
            <a:xfrm>
              <a:off x="825500" y="5393690"/>
              <a:ext cx="2233930" cy="8890"/>
            </a:xfrm>
            <a:custGeom>
              <a:avLst/>
              <a:gdLst/>
              <a:ahLst/>
              <a:cxnLst/>
              <a:rect l="l" t="t" r="r" b="b"/>
              <a:pathLst>
                <a:path w="2233930" h="8889">
                  <a:moveTo>
                    <a:pt x="2233930" y="0"/>
                  </a:moveTo>
                  <a:lnTo>
                    <a:pt x="0" y="0"/>
                  </a:lnTo>
                  <a:lnTo>
                    <a:pt x="0" y="8890"/>
                  </a:lnTo>
                  <a:lnTo>
                    <a:pt x="2233930" y="8890"/>
                  </a:lnTo>
                  <a:lnTo>
                    <a:pt x="2233930" y="0"/>
                  </a:lnTo>
                  <a:close/>
                </a:path>
              </a:pathLst>
            </a:custGeom>
            <a:solidFill>
              <a:srgbClr val="FDF9F9"/>
            </a:solidFill>
          </p:spPr>
          <p:txBody>
            <a:bodyPr wrap="square" lIns="0" tIns="0" rIns="0" bIns="0" rtlCol="0"/>
            <a:lstStyle/>
            <a:p>
              <a:endParaRPr sz="1350" dirty="0"/>
            </a:p>
          </p:txBody>
        </p:sp>
        <p:sp>
          <p:nvSpPr>
            <p:cNvPr id="268" name="object 268"/>
            <p:cNvSpPr/>
            <p:nvPr/>
          </p:nvSpPr>
          <p:spPr>
            <a:xfrm>
              <a:off x="825500" y="540131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DF7F7"/>
            </a:solidFill>
          </p:spPr>
          <p:txBody>
            <a:bodyPr wrap="square" lIns="0" tIns="0" rIns="0" bIns="0" rtlCol="0"/>
            <a:lstStyle/>
            <a:p>
              <a:endParaRPr sz="1350" dirty="0"/>
            </a:p>
          </p:txBody>
        </p:sp>
        <p:sp>
          <p:nvSpPr>
            <p:cNvPr id="269" name="object 269"/>
            <p:cNvSpPr/>
            <p:nvPr/>
          </p:nvSpPr>
          <p:spPr>
            <a:xfrm>
              <a:off x="825500" y="540893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DF5F5"/>
            </a:solidFill>
          </p:spPr>
          <p:txBody>
            <a:bodyPr wrap="square" lIns="0" tIns="0" rIns="0" bIns="0" rtlCol="0"/>
            <a:lstStyle/>
            <a:p>
              <a:endParaRPr sz="1350" dirty="0"/>
            </a:p>
          </p:txBody>
        </p:sp>
        <p:sp>
          <p:nvSpPr>
            <p:cNvPr id="270" name="object 270"/>
            <p:cNvSpPr/>
            <p:nvPr/>
          </p:nvSpPr>
          <p:spPr>
            <a:xfrm>
              <a:off x="825500" y="5415280"/>
              <a:ext cx="2233930" cy="8890"/>
            </a:xfrm>
            <a:custGeom>
              <a:avLst/>
              <a:gdLst/>
              <a:ahLst/>
              <a:cxnLst/>
              <a:rect l="l" t="t" r="r" b="b"/>
              <a:pathLst>
                <a:path w="2233930" h="8889">
                  <a:moveTo>
                    <a:pt x="2233930" y="0"/>
                  </a:moveTo>
                  <a:lnTo>
                    <a:pt x="0" y="0"/>
                  </a:lnTo>
                  <a:lnTo>
                    <a:pt x="0" y="8890"/>
                  </a:lnTo>
                  <a:lnTo>
                    <a:pt x="2233930" y="8890"/>
                  </a:lnTo>
                  <a:lnTo>
                    <a:pt x="2233930" y="0"/>
                  </a:lnTo>
                  <a:close/>
                </a:path>
              </a:pathLst>
            </a:custGeom>
            <a:solidFill>
              <a:srgbClr val="FCF3F3"/>
            </a:solidFill>
          </p:spPr>
          <p:txBody>
            <a:bodyPr wrap="square" lIns="0" tIns="0" rIns="0" bIns="0" rtlCol="0"/>
            <a:lstStyle/>
            <a:p>
              <a:endParaRPr sz="1350" dirty="0"/>
            </a:p>
          </p:txBody>
        </p:sp>
        <p:sp>
          <p:nvSpPr>
            <p:cNvPr id="271" name="object 271"/>
            <p:cNvSpPr/>
            <p:nvPr/>
          </p:nvSpPr>
          <p:spPr>
            <a:xfrm>
              <a:off x="825500" y="542290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CF1F1"/>
            </a:solidFill>
          </p:spPr>
          <p:txBody>
            <a:bodyPr wrap="square" lIns="0" tIns="0" rIns="0" bIns="0" rtlCol="0"/>
            <a:lstStyle/>
            <a:p>
              <a:endParaRPr sz="1350" dirty="0"/>
            </a:p>
          </p:txBody>
        </p:sp>
        <p:sp>
          <p:nvSpPr>
            <p:cNvPr id="272" name="object 272"/>
            <p:cNvSpPr/>
            <p:nvPr/>
          </p:nvSpPr>
          <p:spPr>
            <a:xfrm>
              <a:off x="825500" y="543052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BEFEF"/>
            </a:solidFill>
          </p:spPr>
          <p:txBody>
            <a:bodyPr wrap="square" lIns="0" tIns="0" rIns="0" bIns="0" rtlCol="0"/>
            <a:lstStyle/>
            <a:p>
              <a:endParaRPr sz="1350" dirty="0"/>
            </a:p>
          </p:txBody>
        </p:sp>
        <p:sp>
          <p:nvSpPr>
            <p:cNvPr id="273" name="object 273"/>
            <p:cNvSpPr/>
            <p:nvPr/>
          </p:nvSpPr>
          <p:spPr>
            <a:xfrm>
              <a:off x="825500" y="5436870"/>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FBEDED"/>
            </a:solidFill>
          </p:spPr>
          <p:txBody>
            <a:bodyPr wrap="square" lIns="0" tIns="0" rIns="0" bIns="0" rtlCol="0"/>
            <a:lstStyle/>
            <a:p>
              <a:endParaRPr sz="1350" dirty="0"/>
            </a:p>
          </p:txBody>
        </p:sp>
        <p:sp>
          <p:nvSpPr>
            <p:cNvPr id="274" name="object 274"/>
            <p:cNvSpPr/>
            <p:nvPr/>
          </p:nvSpPr>
          <p:spPr>
            <a:xfrm>
              <a:off x="825500" y="5444490"/>
              <a:ext cx="2233930" cy="8890"/>
            </a:xfrm>
            <a:custGeom>
              <a:avLst/>
              <a:gdLst/>
              <a:ahLst/>
              <a:cxnLst/>
              <a:rect l="l" t="t" r="r" b="b"/>
              <a:pathLst>
                <a:path w="2233930" h="8889">
                  <a:moveTo>
                    <a:pt x="2233930" y="0"/>
                  </a:moveTo>
                  <a:lnTo>
                    <a:pt x="0" y="0"/>
                  </a:lnTo>
                  <a:lnTo>
                    <a:pt x="0" y="8890"/>
                  </a:lnTo>
                  <a:lnTo>
                    <a:pt x="2233930" y="8890"/>
                  </a:lnTo>
                  <a:lnTo>
                    <a:pt x="2233930" y="0"/>
                  </a:lnTo>
                  <a:close/>
                </a:path>
              </a:pathLst>
            </a:custGeom>
            <a:solidFill>
              <a:srgbClr val="FBEBEB"/>
            </a:solidFill>
          </p:spPr>
          <p:txBody>
            <a:bodyPr wrap="square" lIns="0" tIns="0" rIns="0" bIns="0" rtlCol="0"/>
            <a:lstStyle/>
            <a:p>
              <a:endParaRPr sz="1350" dirty="0"/>
            </a:p>
          </p:txBody>
        </p:sp>
        <p:sp>
          <p:nvSpPr>
            <p:cNvPr id="275" name="object 275"/>
            <p:cNvSpPr/>
            <p:nvPr/>
          </p:nvSpPr>
          <p:spPr>
            <a:xfrm>
              <a:off x="825500" y="545211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AE9E9"/>
            </a:solidFill>
          </p:spPr>
          <p:txBody>
            <a:bodyPr wrap="square" lIns="0" tIns="0" rIns="0" bIns="0" rtlCol="0"/>
            <a:lstStyle/>
            <a:p>
              <a:endParaRPr sz="1350" dirty="0"/>
            </a:p>
          </p:txBody>
        </p:sp>
        <p:sp>
          <p:nvSpPr>
            <p:cNvPr id="276" name="object 276"/>
            <p:cNvSpPr/>
            <p:nvPr/>
          </p:nvSpPr>
          <p:spPr>
            <a:xfrm>
              <a:off x="825500" y="545973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AE7E7"/>
            </a:solidFill>
          </p:spPr>
          <p:txBody>
            <a:bodyPr wrap="square" lIns="0" tIns="0" rIns="0" bIns="0" rtlCol="0"/>
            <a:lstStyle/>
            <a:p>
              <a:endParaRPr sz="1350" dirty="0"/>
            </a:p>
          </p:txBody>
        </p:sp>
        <p:sp>
          <p:nvSpPr>
            <p:cNvPr id="277" name="object 277"/>
            <p:cNvSpPr/>
            <p:nvPr/>
          </p:nvSpPr>
          <p:spPr>
            <a:xfrm>
              <a:off x="825500" y="5466080"/>
              <a:ext cx="2233930" cy="8890"/>
            </a:xfrm>
            <a:custGeom>
              <a:avLst/>
              <a:gdLst/>
              <a:ahLst/>
              <a:cxnLst/>
              <a:rect l="l" t="t" r="r" b="b"/>
              <a:pathLst>
                <a:path w="2233930" h="8889">
                  <a:moveTo>
                    <a:pt x="2233930" y="0"/>
                  </a:moveTo>
                  <a:lnTo>
                    <a:pt x="0" y="0"/>
                  </a:lnTo>
                  <a:lnTo>
                    <a:pt x="0" y="8890"/>
                  </a:lnTo>
                  <a:lnTo>
                    <a:pt x="2233930" y="8890"/>
                  </a:lnTo>
                  <a:lnTo>
                    <a:pt x="2233930" y="0"/>
                  </a:lnTo>
                  <a:close/>
                </a:path>
              </a:pathLst>
            </a:custGeom>
            <a:solidFill>
              <a:srgbClr val="F9E5E5"/>
            </a:solidFill>
          </p:spPr>
          <p:txBody>
            <a:bodyPr wrap="square" lIns="0" tIns="0" rIns="0" bIns="0" rtlCol="0"/>
            <a:lstStyle/>
            <a:p>
              <a:endParaRPr sz="1350" dirty="0"/>
            </a:p>
          </p:txBody>
        </p:sp>
        <p:sp>
          <p:nvSpPr>
            <p:cNvPr id="278" name="object 278"/>
            <p:cNvSpPr/>
            <p:nvPr/>
          </p:nvSpPr>
          <p:spPr>
            <a:xfrm>
              <a:off x="825500" y="547370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9E3E3"/>
            </a:solidFill>
          </p:spPr>
          <p:txBody>
            <a:bodyPr wrap="square" lIns="0" tIns="0" rIns="0" bIns="0" rtlCol="0"/>
            <a:lstStyle/>
            <a:p>
              <a:endParaRPr sz="1350" dirty="0"/>
            </a:p>
          </p:txBody>
        </p:sp>
        <p:sp>
          <p:nvSpPr>
            <p:cNvPr id="279" name="object 279"/>
            <p:cNvSpPr/>
            <p:nvPr/>
          </p:nvSpPr>
          <p:spPr>
            <a:xfrm>
              <a:off x="825500" y="548132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9E1E1"/>
            </a:solidFill>
          </p:spPr>
          <p:txBody>
            <a:bodyPr wrap="square" lIns="0" tIns="0" rIns="0" bIns="0" rtlCol="0"/>
            <a:lstStyle/>
            <a:p>
              <a:endParaRPr sz="1350" dirty="0"/>
            </a:p>
          </p:txBody>
        </p:sp>
        <p:sp>
          <p:nvSpPr>
            <p:cNvPr id="280" name="object 280"/>
            <p:cNvSpPr/>
            <p:nvPr/>
          </p:nvSpPr>
          <p:spPr>
            <a:xfrm>
              <a:off x="825500" y="5487670"/>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F8DFDF"/>
            </a:solidFill>
          </p:spPr>
          <p:txBody>
            <a:bodyPr wrap="square" lIns="0" tIns="0" rIns="0" bIns="0" rtlCol="0"/>
            <a:lstStyle/>
            <a:p>
              <a:endParaRPr sz="1350" dirty="0"/>
            </a:p>
          </p:txBody>
        </p:sp>
        <p:sp>
          <p:nvSpPr>
            <p:cNvPr id="281" name="object 281"/>
            <p:cNvSpPr/>
            <p:nvPr/>
          </p:nvSpPr>
          <p:spPr>
            <a:xfrm>
              <a:off x="825500" y="549529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8DDDD"/>
            </a:solidFill>
          </p:spPr>
          <p:txBody>
            <a:bodyPr wrap="square" lIns="0" tIns="0" rIns="0" bIns="0" rtlCol="0"/>
            <a:lstStyle/>
            <a:p>
              <a:endParaRPr sz="1350" dirty="0"/>
            </a:p>
          </p:txBody>
        </p:sp>
        <p:sp>
          <p:nvSpPr>
            <p:cNvPr id="282" name="object 282"/>
            <p:cNvSpPr/>
            <p:nvPr/>
          </p:nvSpPr>
          <p:spPr>
            <a:xfrm>
              <a:off x="825500" y="550291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7DBDB"/>
            </a:solidFill>
          </p:spPr>
          <p:txBody>
            <a:bodyPr wrap="square" lIns="0" tIns="0" rIns="0" bIns="0" rtlCol="0"/>
            <a:lstStyle/>
            <a:p>
              <a:endParaRPr sz="1350" dirty="0"/>
            </a:p>
          </p:txBody>
        </p:sp>
        <p:sp>
          <p:nvSpPr>
            <p:cNvPr id="283" name="object 283"/>
            <p:cNvSpPr/>
            <p:nvPr/>
          </p:nvSpPr>
          <p:spPr>
            <a:xfrm>
              <a:off x="825500" y="5509260"/>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F7D9D9"/>
            </a:solidFill>
          </p:spPr>
          <p:txBody>
            <a:bodyPr wrap="square" lIns="0" tIns="0" rIns="0" bIns="0" rtlCol="0"/>
            <a:lstStyle/>
            <a:p>
              <a:endParaRPr sz="1350" dirty="0"/>
            </a:p>
          </p:txBody>
        </p:sp>
        <p:sp>
          <p:nvSpPr>
            <p:cNvPr id="284" name="object 284"/>
            <p:cNvSpPr/>
            <p:nvPr/>
          </p:nvSpPr>
          <p:spPr>
            <a:xfrm>
              <a:off x="825500" y="5516880"/>
              <a:ext cx="2233930" cy="8890"/>
            </a:xfrm>
            <a:custGeom>
              <a:avLst/>
              <a:gdLst/>
              <a:ahLst/>
              <a:cxnLst/>
              <a:rect l="l" t="t" r="r" b="b"/>
              <a:pathLst>
                <a:path w="2233930" h="8889">
                  <a:moveTo>
                    <a:pt x="2233930" y="0"/>
                  </a:moveTo>
                  <a:lnTo>
                    <a:pt x="0" y="0"/>
                  </a:lnTo>
                  <a:lnTo>
                    <a:pt x="0" y="8890"/>
                  </a:lnTo>
                  <a:lnTo>
                    <a:pt x="2233930" y="8890"/>
                  </a:lnTo>
                  <a:lnTo>
                    <a:pt x="2233930" y="0"/>
                  </a:lnTo>
                  <a:close/>
                </a:path>
              </a:pathLst>
            </a:custGeom>
            <a:solidFill>
              <a:srgbClr val="F7D7D7"/>
            </a:solidFill>
          </p:spPr>
          <p:txBody>
            <a:bodyPr wrap="square" lIns="0" tIns="0" rIns="0" bIns="0" rtlCol="0"/>
            <a:lstStyle/>
            <a:p>
              <a:endParaRPr sz="1350" dirty="0"/>
            </a:p>
          </p:txBody>
        </p:sp>
        <p:sp>
          <p:nvSpPr>
            <p:cNvPr id="285" name="object 285"/>
            <p:cNvSpPr/>
            <p:nvPr/>
          </p:nvSpPr>
          <p:spPr>
            <a:xfrm>
              <a:off x="825500" y="552450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6D5D5"/>
            </a:solidFill>
          </p:spPr>
          <p:txBody>
            <a:bodyPr wrap="square" lIns="0" tIns="0" rIns="0" bIns="0" rtlCol="0"/>
            <a:lstStyle/>
            <a:p>
              <a:endParaRPr sz="1350" dirty="0"/>
            </a:p>
          </p:txBody>
        </p:sp>
        <p:sp>
          <p:nvSpPr>
            <p:cNvPr id="286" name="object 286"/>
            <p:cNvSpPr/>
            <p:nvPr/>
          </p:nvSpPr>
          <p:spPr>
            <a:xfrm>
              <a:off x="825500" y="553212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6D3D3"/>
            </a:solidFill>
          </p:spPr>
          <p:txBody>
            <a:bodyPr wrap="square" lIns="0" tIns="0" rIns="0" bIns="0" rtlCol="0"/>
            <a:lstStyle/>
            <a:p>
              <a:endParaRPr sz="1350" dirty="0"/>
            </a:p>
          </p:txBody>
        </p:sp>
        <p:sp>
          <p:nvSpPr>
            <p:cNvPr id="287" name="object 287"/>
            <p:cNvSpPr/>
            <p:nvPr/>
          </p:nvSpPr>
          <p:spPr>
            <a:xfrm>
              <a:off x="825500" y="5538470"/>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F5D1D1"/>
            </a:solidFill>
          </p:spPr>
          <p:txBody>
            <a:bodyPr wrap="square" lIns="0" tIns="0" rIns="0" bIns="0" rtlCol="0"/>
            <a:lstStyle/>
            <a:p>
              <a:endParaRPr sz="1350" dirty="0"/>
            </a:p>
          </p:txBody>
        </p:sp>
        <p:sp>
          <p:nvSpPr>
            <p:cNvPr id="288" name="object 288"/>
            <p:cNvSpPr/>
            <p:nvPr/>
          </p:nvSpPr>
          <p:spPr>
            <a:xfrm>
              <a:off x="825500" y="554609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5CFCF"/>
            </a:solidFill>
          </p:spPr>
          <p:txBody>
            <a:bodyPr wrap="square" lIns="0" tIns="0" rIns="0" bIns="0" rtlCol="0"/>
            <a:lstStyle/>
            <a:p>
              <a:endParaRPr sz="1350" dirty="0"/>
            </a:p>
          </p:txBody>
        </p:sp>
        <p:sp>
          <p:nvSpPr>
            <p:cNvPr id="289" name="object 289"/>
            <p:cNvSpPr/>
            <p:nvPr/>
          </p:nvSpPr>
          <p:spPr>
            <a:xfrm>
              <a:off x="825500" y="555371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5CDCD"/>
            </a:solidFill>
          </p:spPr>
          <p:txBody>
            <a:bodyPr wrap="square" lIns="0" tIns="0" rIns="0" bIns="0" rtlCol="0"/>
            <a:lstStyle/>
            <a:p>
              <a:endParaRPr sz="1350" dirty="0"/>
            </a:p>
          </p:txBody>
        </p:sp>
        <p:sp>
          <p:nvSpPr>
            <p:cNvPr id="290" name="object 290"/>
            <p:cNvSpPr/>
            <p:nvPr/>
          </p:nvSpPr>
          <p:spPr>
            <a:xfrm>
              <a:off x="825500" y="5560060"/>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F4CCCC"/>
            </a:solidFill>
          </p:spPr>
          <p:txBody>
            <a:bodyPr wrap="square" lIns="0" tIns="0" rIns="0" bIns="0" rtlCol="0"/>
            <a:lstStyle/>
            <a:p>
              <a:endParaRPr sz="1350" dirty="0"/>
            </a:p>
          </p:txBody>
        </p:sp>
        <p:sp>
          <p:nvSpPr>
            <p:cNvPr id="291" name="object 291"/>
            <p:cNvSpPr/>
            <p:nvPr/>
          </p:nvSpPr>
          <p:spPr>
            <a:xfrm>
              <a:off x="825500" y="556768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4C9C9"/>
            </a:solidFill>
          </p:spPr>
          <p:txBody>
            <a:bodyPr wrap="square" lIns="0" tIns="0" rIns="0" bIns="0" rtlCol="0"/>
            <a:lstStyle/>
            <a:p>
              <a:endParaRPr sz="1350" dirty="0"/>
            </a:p>
          </p:txBody>
        </p:sp>
        <p:sp>
          <p:nvSpPr>
            <p:cNvPr id="292" name="object 292"/>
            <p:cNvSpPr/>
            <p:nvPr/>
          </p:nvSpPr>
          <p:spPr>
            <a:xfrm>
              <a:off x="825500" y="557530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3C7C7"/>
            </a:solidFill>
          </p:spPr>
          <p:txBody>
            <a:bodyPr wrap="square" lIns="0" tIns="0" rIns="0" bIns="0" rtlCol="0"/>
            <a:lstStyle/>
            <a:p>
              <a:endParaRPr sz="1350" dirty="0"/>
            </a:p>
          </p:txBody>
        </p:sp>
        <p:sp>
          <p:nvSpPr>
            <p:cNvPr id="293" name="object 293"/>
            <p:cNvSpPr/>
            <p:nvPr/>
          </p:nvSpPr>
          <p:spPr>
            <a:xfrm>
              <a:off x="825500" y="5581650"/>
              <a:ext cx="2233930" cy="8890"/>
            </a:xfrm>
            <a:custGeom>
              <a:avLst/>
              <a:gdLst/>
              <a:ahLst/>
              <a:cxnLst/>
              <a:rect l="l" t="t" r="r" b="b"/>
              <a:pathLst>
                <a:path w="2233930" h="8889">
                  <a:moveTo>
                    <a:pt x="2233930" y="0"/>
                  </a:moveTo>
                  <a:lnTo>
                    <a:pt x="0" y="0"/>
                  </a:lnTo>
                  <a:lnTo>
                    <a:pt x="0" y="8890"/>
                  </a:lnTo>
                  <a:lnTo>
                    <a:pt x="2233930" y="8890"/>
                  </a:lnTo>
                  <a:lnTo>
                    <a:pt x="2233930" y="0"/>
                  </a:lnTo>
                  <a:close/>
                </a:path>
              </a:pathLst>
            </a:custGeom>
            <a:solidFill>
              <a:srgbClr val="F3C5C5"/>
            </a:solidFill>
          </p:spPr>
          <p:txBody>
            <a:bodyPr wrap="square" lIns="0" tIns="0" rIns="0" bIns="0" rtlCol="0"/>
            <a:lstStyle/>
            <a:p>
              <a:endParaRPr sz="1350" dirty="0"/>
            </a:p>
          </p:txBody>
        </p:sp>
        <p:sp>
          <p:nvSpPr>
            <p:cNvPr id="294" name="object 294"/>
            <p:cNvSpPr/>
            <p:nvPr/>
          </p:nvSpPr>
          <p:spPr>
            <a:xfrm>
              <a:off x="825500" y="5589270"/>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F3C3C3"/>
            </a:solidFill>
          </p:spPr>
          <p:txBody>
            <a:bodyPr wrap="square" lIns="0" tIns="0" rIns="0" bIns="0" rtlCol="0"/>
            <a:lstStyle/>
            <a:p>
              <a:endParaRPr sz="1350" dirty="0"/>
            </a:p>
          </p:txBody>
        </p:sp>
        <p:sp>
          <p:nvSpPr>
            <p:cNvPr id="295" name="object 295"/>
            <p:cNvSpPr/>
            <p:nvPr/>
          </p:nvSpPr>
          <p:spPr>
            <a:xfrm>
              <a:off x="825500" y="559689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2C1C1"/>
            </a:solidFill>
          </p:spPr>
          <p:txBody>
            <a:bodyPr wrap="square" lIns="0" tIns="0" rIns="0" bIns="0" rtlCol="0"/>
            <a:lstStyle/>
            <a:p>
              <a:endParaRPr sz="1350" dirty="0"/>
            </a:p>
          </p:txBody>
        </p:sp>
        <p:sp>
          <p:nvSpPr>
            <p:cNvPr id="296" name="object 296"/>
            <p:cNvSpPr/>
            <p:nvPr/>
          </p:nvSpPr>
          <p:spPr>
            <a:xfrm>
              <a:off x="825500" y="560451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2BFBF"/>
            </a:solidFill>
          </p:spPr>
          <p:txBody>
            <a:bodyPr wrap="square" lIns="0" tIns="0" rIns="0" bIns="0" rtlCol="0"/>
            <a:lstStyle/>
            <a:p>
              <a:endParaRPr sz="1350" dirty="0"/>
            </a:p>
          </p:txBody>
        </p:sp>
        <p:sp>
          <p:nvSpPr>
            <p:cNvPr id="297" name="object 297"/>
            <p:cNvSpPr/>
            <p:nvPr/>
          </p:nvSpPr>
          <p:spPr>
            <a:xfrm>
              <a:off x="825500" y="5610860"/>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F1BDBD"/>
            </a:solidFill>
          </p:spPr>
          <p:txBody>
            <a:bodyPr wrap="square" lIns="0" tIns="0" rIns="0" bIns="0" rtlCol="0"/>
            <a:lstStyle/>
            <a:p>
              <a:endParaRPr sz="1350" dirty="0"/>
            </a:p>
          </p:txBody>
        </p:sp>
        <p:sp>
          <p:nvSpPr>
            <p:cNvPr id="298" name="object 298"/>
            <p:cNvSpPr/>
            <p:nvPr/>
          </p:nvSpPr>
          <p:spPr>
            <a:xfrm>
              <a:off x="825500" y="561848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F1BBBB"/>
            </a:solidFill>
          </p:spPr>
          <p:txBody>
            <a:bodyPr wrap="square" lIns="0" tIns="0" rIns="0" bIns="0" rtlCol="0"/>
            <a:lstStyle/>
            <a:p>
              <a:endParaRPr sz="1350" dirty="0"/>
            </a:p>
          </p:txBody>
        </p:sp>
        <p:sp>
          <p:nvSpPr>
            <p:cNvPr id="299" name="object 299"/>
            <p:cNvSpPr/>
            <p:nvPr/>
          </p:nvSpPr>
          <p:spPr>
            <a:xfrm>
              <a:off x="825500" y="562610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1B9B9"/>
            </a:solidFill>
          </p:spPr>
          <p:txBody>
            <a:bodyPr wrap="square" lIns="0" tIns="0" rIns="0" bIns="0" rtlCol="0"/>
            <a:lstStyle/>
            <a:p>
              <a:endParaRPr sz="1350" dirty="0"/>
            </a:p>
          </p:txBody>
        </p:sp>
        <p:sp>
          <p:nvSpPr>
            <p:cNvPr id="300" name="object 300"/>
            <p:cNvSpPr/>
            <p:nvPr/>
          </p:nvSpPr>
          <p:spPr>
            <a:xfrm>
              <a:off x="825500" y="5632450"/>
              <a:ext cx="2233930" cy="8890"/>
            </a:xfrm>
            <a:custGeom>
              <a:avLst/>
              <a:gdLst/>
              <a:ahLst/>
              <a:cxnLst/>
              <a:rect l="l" t="t" r="r" b="b"/>
              <a:pathLst>
                <a:path w="2233930" h="8889">
                  <a:moveTo>
                    <a:pt x="2233930" y="0"/>
                  </a:moveTo>
                  <a:lnTo>
                    <a:pt x="0" y="0"/>
                  </a:lnTo>
                  <a:lnTo>
                    <a:pt x="0" y="8890"/>
                  </a:lnTo>
                  <a:lnTo>
                    <a:pt x="2233930" y="8890"/>
                  </a:lnTo>
                  <a:lnTo>
                    <a:pt x="2233930" y="0"/>
                  </a:lnTo>
                  <a:close/>
                </a:path>
              </a:pathLst>
            </a:custGeom>
            <a:solidFill>
              <a:srgbClr val="F0B7B7"/>
            </a:solidFill>
          </p:spPr>
          <p:txBody>
            <a:bodyPr wrap="square" lIns="0" tIns="0" rIns="0" bIns="0" rtlCol="0"/>
            <a:lstStyle/>
            <a:p>
              <a:endParaRPr sz="1350" dirty="0"/>
            </a:p>
          </p:txBody>
        </p:sp>
        <p:sp>
          <p:nvSpPr>
            <p:cNvPr id="301" name="object 301"/>
            <p:cNvSpPr/>
            <p:nvPr/>
          </p:nvSpPr>
          <p:spPr>
            <a:xfrm>
              <a:off x="825500" y="564007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F0B5B5"/>
            </a:solidFill>
          </p:spPr>
          <p:txBody>
            <a:bodyPr wrap="square" lIns="0" tIns="0" rIns="0" bIns="0" rtlCol="0"/>
            <a:lstStyle/>
            <a:p>
              <a:endParaRPr sz="1350" dirty="0"/>
            </a:p>
          </p:txBody>
        </p:sp>
        <p:sp>
          <p:nvSpPr>
            <p:cNvPr id="302" name="object 302"/>
            <p:cNvSpPr/>
            <p:nvPr/>
          </p:nvSpPr>
          <p:spPr>
            <a:xfrm>
              <a:off x="825500" y="564769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EFB3B3"/>
            </a:solidFill>
          </p:spPr>
          <p:txBody>
            <a:bodyPr wrap="square" lIns="0" tIns="0" rIns="0" bIns="0" rtlCol="0"/>
            <a:lstStyle/>
            <a:p>
              <a:endParaRPr sz="1350" dirty="0"/>
            </a:p>
          </p:txBody>
        </p:sp>
        <p:sp>
          <p:nvSpPr>
            <p:cNvPr id="303" name="object 303"/>
            <p:cNvSpPr/>
            <p:nvPr/>
          </p:nvSpPr>
          <p:spPr>
            <a:xfrm>
              <a:off x="825500" y="5654040"/>
              <a:ext cx="2233930" cy="8890"/>
            </a:xfrm>
            <a:custGeom>
              <a:avLst/>
              <a:gdLst/>
              <a:ahLst/>
              <a:cxnLst/>
              <a:rect l="l" t="t" r="r" b="b"/>
              <a:pathLst>
                <a:path w="2233930" h="8889">
                  <a:moveTo>
                    <a:pt x="2233930" y="0"/>
                  </a:moveTo>
                  <a:lnTo>
                    <a:pt x="0" y="0"/>
                  </a:lnTo>
                  <a:lnTo>
                    <a:pt x="0" y="8890"/>
                  </a:lnTo>
                  <a:lnTo>
                    <a:pt x="2233930" y="8890"/>
                  </a:lnTo>
                  <a:lnTo>
                    <a:pt x="2233930" y="0"/>
                  </a:lnTo>
                  <a:close/>
                </a:path>
              </a:pathLst>
            </a:custGeom>
            <a:solidFill>
              <a:srgbClr val="EFB1B1"/>
            </a:solidFill>
          </p:spPr>
          <p:txBody>
            <a:bodyPr wrap="square" lIns="0" tIns="0" rIns="0" bIns="0" rtlCol="0"/>
            <a:lstStyle/>
            <a:p>
              <a:endParaRPr sz="1350" dirty="0"/>
            </a:p>
          </p:txBody>
        </p:sp>
        <p:sp>
          <p:nvSpPr>
            <p:cNvPr id="304" name="object 304"/>
            <p:cNvSpPr/>
            <p:nvPr/>
          </p:nvSpPr>
          <p:spPr>
            <a:xfrm>
              <a:off x="825500" y="5661660"/>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EFAFAF"/>
            </a:solidFill>
          </p:spPr>
          <p:txBody>
            <a:bodyPr wrap="square" lIns="0" tIns="0" rIns="0" bIns="0" rtlCol="0"/>
            <a:lstStyle/>
            <a:p>
              <a:endParaRPr sz="1350" dirty="0"/>
            </a:p>
          </p:txBody>
        </p:sp>
        <p:sp>
          <p:nvSpPr>
            <p:cNvPr id="305" name="object 305"/>
            <p:cNvSpPr/>
            <p:nvPr/>
          </p:nvSpPr>
          <p:spPr>
            <a:xfrm>
              <a:off x="825500" y="566928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EEADAD"/>
            </a:solidFill>
          </p:spPr>
          <p:txBody>
            <a:bodyPr wrap="square" lIns="0" tIns="0" rIns="0" bIns="0" rtlCol="0"/>
            <a:lstStyle/>
            <a:p>
              <a:endParaRPr sz="1350" dirty="0"/>
            </a:p>
          </p:txBody>
        </p:sp>
        <p:sp>
          <p:nvSpPr>
            <p:cNvPr id="306" name="object 306"/>
            <p:cNvSpPr/>
            <p:nvPr/>
          </p:nvSpPr>
          <p:spPr>
            <a:xfrm>
              <a:off x="825500" y="567690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EEABAB"/>
            </a:solidFill>
          </p:spPr>
          <p:txBody>
            <a:bodyPr wrap="square" lIns="0" tIns="0" rIns="0" bIns="0" rtlCol="0"/>
            <a:lstStyle/>
            <a:p>
              <a:endParaRPr sz="1350" dirty="0"/>
            </a:p>
          </p:txBody>
        </p:sp>
        <p:sp>
          <p:nvSpPr>
            <p:cNvPr id="307" name="object 307"/>
            <p:cNvSpPr/>
            <p:nvPr/>
          </p:nvSpPr>
          <p:spPr>
            <a:xfrm>
              <a:off x="825500" y="5683250"/>
              <a:ext cx="2233930" cy="8890"/>
            </a:xfrm>
            <a:custGeom>
              <a:avLst/>
              <a:gdLst/>
              <a:ahLst/>
              <a:cxnLst/>
              <a:rect l="l" t="t" r="r" b="b"/>
              <a:pathLst>
                <a:path w="2233930" h="8889">
                  <a:moveTo>
                    <a:pt x="2233930" y="0"/>
                  </a:moveTo>
                  <a:lnTo>
                    <a:pt x="0" y="0"/>
                  </a:lnTo>
                  <a:lnTo>
                    <a:pt x="0" y="8890"/>
                  </a:lnTo>
                  <a:lnTo>
                    <a:pt x="2233930" y="8890"/>
                  </a:lnTo>
                  <a:lnTo>
                    <a:pt x="2233930" y="0"/>
                  </a:lnTo>
                  <a:close/>
                </a:path>
              </a:pathLst>
            </a:custGeom>
            <a:solidFill>
              <a:srgbClr val="EDA9A9"/>
            </a:solidFill>
          </p:spPr>
          <p:txBody>
            <a:bodyPr wrap="square" lIns="0" tIns="0" rIns="0" bIns="0" rtlCol="0"/>
            <a:lstStyle/>
            <a:p>
              <a:endParaRPr sz="1350" dirty="0"/>
            </a:p>
          </p:txBody>
        </p:sp>
        <p:sp>
          <p:nvSpPr>
            <p:cNvPr id="308" name="object 308"/>
            <p:cNvSpPr/>
            <p:nvPr/>
          </p:nvSpPr>
          <p:spPr>
            <a:xfrm>
              <a:off x="825500" y="569087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EDA7A7"/>
            </a:solidFill>
          </p:spPr>
          <p:txBody>
            <a:bodyPr wrap="square" lIns="0" tIns="0" rIns="0" bIns="0" rtlCol="0"/>
            <a:lstStyle/>
            <a:p>
              <a:endParaRPr sz="1350" dirty="0"/>
            </a:p>
          </p:txBody>
        </p:sp>
        <p:sp>
          <p:nvSpPr>
            <p:cNvPr id="309" name="object 309"/>
            <p:cNvSpPr/>
            <p:nvPr/>
          </p:nvSpPr>
          <p:spPr>
            <a:xfrm>
              <a:off x="825500" y="569849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EDA5A5"/>
            </a:solidFill>
          </p:spPr>
          <p:txBody>
            <a:bodyPr wrap="square" lIns="0" tIns="0" rIns="0" bIns="0" rtlCol="0"/>
            <a:lstStyle/>
            <a:p>
              <a:endParaRPr sz="1350" dirty="0"/>
            </a:p>
          </p:txBody>
        </p:sp>
        <p:sp>
          <p:nvSpPr>
            <p:cNvPr id="310" name="object 310"/>
            <p:cNvSpPr/>
            <p:nvPr/>
          </p:nvSpPr>
          <p:spPr>
            <a:xfrm>
              <a:off x="825500" y="5704840"/>
              <a:ext cx="2233930" cy="8890"/>
            </a:xfrm>
            <a:custGeom>
              <a:avLst/>
              <a:gdLst/>
              <a:ahLst/>
              <a:cxnLst/>
              <a:rect l="l" t="t" r="r" b="b"/>
              <a:pathLst>
                <a:path w="2233930" h="8889">
                  <a:moveTo>
                    <a:pt x="2233930" y="0"/>
                  </a:moveTo>
                  <a:lnTo>
                    <a:pt x="0" y="0"/>
                  </a:lnTo>
                  <a:lnTo>
                    <a:pt x="0" y="8890"/>
                  </a:lnTo>
                  <a:lnTo>
                    <a:pt x="2233930" y="8890"/>
                  </a:lnTo>
                  <a:lnTo>
                    <a:pt x="2233930" y="0"/>
                  </a:lnTo>
                  <a:close/>
                </a:path>
              </a:pathLst>
            </a:custGeom>
            <a:solidFill>
              <a:srgbClr val="ECA3A3"/>
            </a:solidFill>
          </p:spPr>
          <p:txBody>
            <a:bodyPr wrap="square" lIns="0" tIns="0" rIns="0" bIns="0" rtlCol="0"/>
            <a:lstStyle/>
            <a:p>
              <a:endParaRPr sz="1350" dirty="0"/>
            </a:p>
          </p:txBody>
        </p:sp>
        <p:sp>
          <p:nvSpPr>
            <p:cNvPr id="311" name="object 311"/>
            <p:cNvSpPr/>
            <p:nvPr/>
          </p:nvSpPr>
          <p:spPr>
            <a:xfrm>
              <a:off x="825500" y="571246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ECA1A1"/>
            </a:solidFill>
          </p:spPr>
          <p:txBody>
            <a:bodyPr wrap="square" lIns="0" tIns="0" rIns="0" bIns="0" rtlCol="0"/>
            <a:lstStyle/>
            <a:p>
              <a:endParaRPr sz="1350" dirty="0"/>
            </a:p>
          </p:txBody>
        </p:sp>
        <p:sp>
          <p:nvSpPr>
            <p:cNvPr id="312" name="object 312"/>
            <p:cNvSpPr/>
            <p:nvPr/>
          </p:nvSpPr>
          <p:spPr>
            <a:xfrm>
              <a:off x="825500" y="572008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EB9F9F"/>
            </a:solidFill>
          </p:spPr>
          <p:txBody>
            <a:bodyPr wrap="square" lIns="0" tIns="0" rIns="0" bIns="0" rtlCol="0"/>
            <a:lstStyle/>
            <a:p>
              <a:endParaRPr sz="1350" dirty="0"/>
            </a:p>
          </p:txBody>
        </p:sp>
        <p:sp>
          <p:nvSpPr>
            <p:cNvPr id="313" name="object 313"/>
            <p:cNvSpPr/>
            <p:nvPr/>
          </p:nvSpPr>
          <p:spPr>
            <a:xfrm>
              <a:off x="825500" y="572770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EB9D9D"/>
            </a:solidFill>
          </p:spPr>
          <p:txBody>
            <a:bodyPr wrap="square" lIns="0" tIns="0" rIns="0" bIns="0" rtlCol="0"/>
            <a:lstStyle/>
            <a:p>
              <a:endParaRPr sz="1350" dirty="0"/>
            </a:p>
          </p:txBody>
        </p:sp>
        <p:sp>
          <p:nvSpPr>
            <p:cNvPr id="314" name="object 314"/>
            <p:cNvSpPr/>
            <p:nvPr/>
          </p:nvSpPr>
          <p:spPr>
            <a:xfrm>
              <a:off x="825500" y="5734050"/>
              <a:ext cx="2233930" cy="8890"/>
            </a:xfrm>
            <a:custGeom>
              <a:avLst/>
              <a:gdLst/>
              <a:ahLst/>
              <a:cxnLst/>
              <a:rect l="l" t="t" r="r" b="b"/>
              <a:pathLst>
                <a:path w="2233930" h="8889">
                  <a:moveTo>
                    <a:pt x="2233930" y="0"/>
                  </a:moveTo>
                  <a:lnTo>
                    <a:pt x="0" y="0"/>
                  </a:lnTo>
                  <a:lnTo>
                    <a:pt x="0" y="8890"/>
                  </a:lnTo>
                  <a:lnTo>
                    <a:pt x="2233930" y="8890"/>
                  </a:lnTo>
                  <a:lnTo>
                    <a:pt x="2233930" y="0"/>
                  </a:lnTo>
                  <a:close/>
                </a:path>
              </a:pathLst>
            </a:custGeom>
            <a:solidFill>
              <a:srgbClr val="EB9B9B"/>
            </a:solidFill>
          </p:spPr>
          <p:txBody>
            <a:bodyPr wrap="square" lIns="0" tIns="0" rIns="0" bIns="0" rtlCol="0"/>
            <a:lstStyle/>
            <a:p>
              <a:endParaRPr sz="1350" dirty="0"/>
            </a:p>
          </p:txBody>
        </p:sp>
        <p:sp>
          <p:nvSpPr>
            <p:cNvPr id="315" name="object 315"/>
            <p:cNvSpPr/>
            <p:nvPr/>
          </p:nvSpPr>
          <p:spPr>
            <a:xfrm>
              <a:off x="825500" y="574167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EA9999"/>
            </a:solidFill>
          </p:spPr>
          <p:txBody>
            <a:bodyPr wrap="square" lIns="0" tIns="0" rIns="0" bIns="0" rtlCol="0"/>
            <a:lstStyle/>
            <a:p>
              <a:endParaRPr sz="1350" dirty="0"/>
            </a:p>
          </p:txBody>
        </p:sp>
        <p:sp>
          <p:nvSpPr>
            <p:cNvPr id="316" name="object 316"/>
            <p:cNvSpPr/>
            <p:nvPr/>
          </p:nvSpPr>
          <p:spPr>
            <a:xfrm>
              <a:off x="825500" y="574929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EA9797"/>
            </a:solidFill>
          </p:spPr>
          <p:txBody>
            <a:bodyPr wrap="square" lIns="0" tIns="0" rIns="0" bIns="0" rtlCol="0"/>
            <a:lstStyle/>
            <a:p>
              <a:endParaRPr sz="1350" dirty="0"/>
            </a:p>
          </p:txBody>
        </p:sp>
        <p:sp>
          <p:nvSpPr>
            <p:cNvPr id="317" name="object 317"/>
            <p:cNvSpPr/>
            <p:nvPr/>
          </p:nvSpPr>
          <p:spPr>
            <a:xfrm>
              <a:off x="825500" y="5755640"/>
              <a:ext cx="2233930" cy="8890"/>
            </a:xfrm>
            <a:custGeom>
              <a:avLst/>
              <a:gdLst/>
              <a:ahLst/>
              <a:cxnLst/>
              <a:rect l="l" t="t" r="r" b="b"/>
              <a:pathLst>
                <a:path w="2233930" h="8889">
                  <a:moveTo>
                    <a:pt x="2233930" y="0"/>
                  </a:moveTo>
                  <a:lnTo>
                    <a:pt x="0" y="0"/>
                  </a:lnTo>
                  <a:lnTo>
                    <a:pt x="0" y="8890"/>
                  </a:lnTo>
                  <a:lnTo>
                    <a:pt x="2233930" y="8890"/>
                  </a:lnTo>
                  <a:lnTo>
                    <a:pt x="2233930" y="0"/>
                  </a:lnTo>
                  <a:close/>
                </a:path>
              </a:pathLst>
            </a:custGeom>
            <a:solidFill>
              <a:srgbClr val="E99595"/>
            </a:solidFill>
          </p:spPr>
          <p:txBody>
            <a:bodyPr wrap="square" lIns="0" tIns="0" rIns="0" bIns="0" rtlCol="0"/>
            <a:lstStyle/>
            <a:p>
              <a:endParaRPr sz="1350" dirty="0"/>
            </a:p>
          </p:txBody>
        </p:sp>
        <p:sp>
          <p:nvSpPr>
            <p:cNvPr id="318" name="object 318"/>
            <p:cNvSpPr/>
            <p:nvPr/>
          </p:nvSpPr>
          <p:spPr>
            <a:xfrm>
              <a:off x="825500" y="576326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E99393"/>
            </a:solidFill>
          </p:spPr>
          <p:txBody>
            <a:bodyPr wrap="square" lIns="0" tIns="0" rIns="0" bIns="0" rtlCol="0"/>
            <a:lstStyle/>
            <a:p>
              <a:endParaRPr sz="1350" dirty="0"/>
            </a:p>
          </p:txBody>
        </p:sp>
        <p:sp>
          <p:nvSpPr>
            <p:cNvPr id="319" name="object 319"/>
            <p:cNvSpPr/>
            <p:nvPr/>
          </p:nvSpPr>
          <p:spPr>
            <a:xfrm>
              <a:off x="825500" y="577088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E99191"/>
            </a:solidFill>
          </p:spPr>
          <p:txBody>
            <a:bodyPr wrap="square" lIns="0" tIns="0" rIns="0" bIns="0" rtlCol="0"/>
            <a:lstStyle/>
            <a:p>
              <a:endParaRPr sz="1350" dirty="0"/>
            </a:p>
          </p:txBody>
        </p:sp>
        <p:sp>
          <p:nvSpPr>
            <p:cNvPr id="320" name="object 320"/>
            <p:cNvSpPr/>
            <p:nvPr/>
          </p:nvSpPr>
          <p:spPr>
            <a:xfrm>
              <a:off x="825500" y="5777230"/>
              <a:ext cx="2233930" cy="8890"/>
            </a:xfrm>
            <a:custGeom>
              <a:avLst/>
              <a:gdLst/>
              <a:ahLst/>
              <a:cxnLst/>
              <a:rect l="l" t="t" r="r" b="b"/>
              <a:pathLst>
                <a:path w="2233930" h="8889">
                  <a:moveTo>
                    <a:pt x="2233930" y="0"/>
                  </a:moveTo>
                  <a:lnTo>
                    <a:pt x="0" y="0"/>
                  </a:lnTo>
                  <a:lnTo>
                    <a:pt x="0" y="8890"/>
                  </a:lnTo>
                  <a:lnTo>
                    <a:pt x="2233930" y="8890"/>
                  </a:lnTo>
                  <a:lnTo>
                    <a:pt x="2233930" y="0"/>
                  </a:lnTo>
                  <a:close/>
                </a:path>
              </a:pathLst>
            </a:custGeom>
            <a:solidFill>
              <a:srgbClr val="E88F8F"/>
            </a:solidFill>
          </p:spPr>
          <p:txBody>
            <a:bodyPr wrap="square" lIns="0" tIns="0" rIns="0" bIns="0" rtlCol="0"/>
            <a:lstStyle/>
            <a:p>
              <a:endParaRPr sz="1350" dirty="0"/>
            </a:p>
          </p:txBody>
        </p:sp>
        <p:sp>
          <p:nvSpPr>
            <p:cNvPr id="321" name="object 321"/>
            <p:cNvSpPr/>
            <p:nvPr/>
          </p:nvSpPr>
          <p:spPr>
            <a:xfrm>
              <a:off x="825500" y="578485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E88D8D"/>
            </a:solidFill>
          </p:spPr>
          <p:txBody>
            <a:bodyPr wrap="square" lIns="0" tIns="0" rIns="0" bIns="0" rtlCol="0"/>
            <a:lstStyle/>
            <a:p>
              <a:endParaRPr sz="1350" dirty="0"/>
            </a:p>
          </p:txBody>
        </p:sp>
        <p:sp>
          <p:nvSpPr>
            <p:cNvPr id="322" name="object 322"/>
            <p:cNvSpPr/>
            <p:nvPr/>
          </p:nvSpPr>
          <p:spPr>
            <a:xfrm>
              <a:off x="825500" y="579247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E78B8B"/>
            </a:solidFill>
          </p:spPr>
          <p:txBody>
            <a:bodyPr wrap="square" lIns="0" tIns="0" rIns="0" bIns="0" rtlCol="0"/>
            <a:lstStyle/>
            <a:p>
              <a:endParaRPr sz="1350" dirty="0"/>
            </a:p>
          </p:txBody>
        </p:sp>
        <p:sp>
          <p:nvSpPr>
            <p:cNvPr id="323" name="object 323"/>
            <p:cNvSpPr/>
            <p:nvPr/>
          </p:nvSpPr>
          <p:spPr>
            <a:xfrm>
              <a:off x="825500" y="580009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E78989"/>
            </a:solidFill>
          </p:spPr>
          <p:txBody>
            <a:bodyPr wrap="square" lIns="0" tIns="0" rIns="0" bIns="0" rtlCol="0"/>
            <a:lstStyle/>
            <a:p>
              <a:endParaRPr sz="1350" dirty="0"/>
            </a:p>
          </p:txBody>
        </p:sp>
        <p:sp>
          <p:nvSpPr>
            <p:cNvPr id="324" name="object 324"/>
            <p:cNvSpPr/>
            <p:nvPr/>
          </p:nvSpPr>
          <p:spPr>
            <a:xfrm>
              <a:off x="825500" y="5806440"/>
              <a:ext cx="2233930" cy="8890"/>
            </a:xfrm>
            <a:custGeom>
              <a:avLst/>
              <a:gdLst/>
              <a:ahLst/>
              <a:cxnLst/>
              <a:rect l="l" t="t" r="r" b="b"/>
              <a:pathLst>
                <a:path w="2233930" h="8889">
                  <a:moveTo>
                    <a:pt x="2233930" y="0"/>
                  </a:moveTo>
                  <a:lnTo>
                    <a:pt x="0" y="0"/>
                  </a:lnTo>
                  <a:lnTo>
                    <a:pt x="0" y="8890"/>
                  </a:lnTo>
                  <a:lnTo>
                    <a:pt x="2233930" y="8890"/>
                  </a:lnTo>
                  <a:lnTo>
                    <a:pt x="2233930" y="0"/>
                  </a:lnTo>
                  <a:close/>
                </a:path>
              </a:pathLst>
            </a:custGeom>
            <a:solidFill>
              <a:srgbClr val="E78787"/>
            </a:solidFill>
          </p:spPr>
          <p:txBody>
            <a:bodyPr wrap="square" lIns="0" tIns="0" rIns="0" bIns="0" rtlCol="0"/>
            <a:lstStyle/>
            <a:p>
              <a:endParaRPr sz="1350" dirty="0"/>
            </a:p>
          </p:txBody>
        </p:sp>
        <p:sp>
          <p:nvSpPr>
            <p:cNvPr id="325" name="object 325"/>
            <p:cNvSpPr/>
            <p:nvPr/>
          </p:nvSpPr>
          <p:spPr>
            <a:xfrm>
              <a:off x="825500" y="581406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E68585"/>
            </a:solidFill>
          </p:spPr>
          <p:txBody>
            <a:bodyPr wrap="square" lIns="0" tIns="0" rIns="0" bIns="0" rtlCol="0"/>
            <a:lstStyle/>
            <a:p>
              <a:endParaRPr sz="1350" dirty="0"/>
            </a:p>
          </p:txBody>
        </p:sp>
        <p:sp>
          <p:nvSpPr>
            <p:cNvPr id="326" name="object 326"/>
            <p:cNvSpPr/>
            <p:nvPr/>
          </p:nvSpPr>
          <p:spPr>
            <a:xfrm>
              <a:off x="825500" y="582168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E68383"/>
            </a:solidFill>
          </p:spPr>
          <p:txBody>
            <a:bodyPr wrap="square" lIns="0" tIns="0" rIns="0" bIns="0" rtlCol="0"/>
            <a:lstStyle/>
            <a:p>
              <a:endParaRPr sz="1350" dirty="0"/>
            </a:p>
          </p:txBody>
        </p:sp>
        <p:sp>
          <p:nvSpPr>
            <p:cNvPr id="327" name="object 327"/>
            <p:cNvSpPr/>
            <p:nvPr/>
          </p:nvSpPr>
          <p:spPr>
            <a:xfrm>
              <a:off x="825500" y="5828030"/>
              <a:ext cx="2233930" cy="8890"/>
            </a:xfrm>
            <a:custGeom>
              <a:avLst/>
              <a:gdLst/>
              <a:ahLst/>
              <a:cxnLst/>
              <a:rect l="l" t="t" r="r" b="b"/>
              <a:pathLst>
                <a:path w="2233930" h="8889">
                  <a:moveTo>
                    <a:pt x="2233930" y="0"/>
                  </a:moveTo>
                  <a:lnTo>
                    <a:pt x="0" y="0"/>
                  </a:lnTo>
                  <a:lnTo>
                    <a:pt x="0" y="8890"/>
                  </a:lnTo>
                  <a:lnTo>
                    <a:pt x="2233930" y="8890"/>
                  </a:lnTo>
                  <a:lnTo>
                    <a:pt x="2233930" y="0"/>
                  </a:lnTo>
                  <a:close/>
                </a:path>
              </a:pathLst>
            </a:custGeom>
            <a:solidFill>
              <a:srgbClr val="E58181"/>
            </a:solidFill>
          </p:spPr>
          <p:txBody>
            <a:bodyPr wrap="square" lIns="0" tIns="0" rIns="0" bIns="0" rtlCol="0"/>
            <a:lstStyle/>
            <a:p>
              <a:endParaRPr sz="1350" dirty="0"/>
            </a:p>
          </p:txBody>
        </p:sp>
        <p:sp>
          <p:nvSpPr>
            <p:cNvPr id="328" name="object 328"/>
            <p:cNvSpPr/>
            <p:nvPr/>
          </p:nvSpPr>
          <p:spPr>
            <a:xfrm>
              <a:off x="825500" y="583565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E57F7F"/>
            </a:solidFill>
          </p:spPr>
          <p:txBody>
            <a:bodyPr wrap="square" lIns="0" tIns="0" rIns="0" bIns="0" rtlCol="0"/>
            <a:lstStyle/>
            <a:p>
              <a:endParaRPr sz="1350" dirty="0"/>
            </a:p>
          </p:txBody>
        </p:sp>
        <p:sp>
          <p:nvSpPr>
            <p:cNvPr id="329" name="object 329"/>
            <p:cNvSpPr/>
            <p:nvPr/>
          </p:nvSpPr>
          <p:spPr>
            <a:xfrm>
              <a:off x="825500" y="584327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E57D7D"/>
            </a:solidFill>
          </p:spPr>
          <p:txBody>
            <a:bodyPr wrap="square" lIns="0" tIns="0" rIns="0" bIns="0" rtlCol="0"/>
            <a:lstStyle/>
            <a:p>
              <a:endParaRPr sz="1350" dirty="0"/>
            </a:p>
          </p:txBody>
        </p:sp>
        <p:sp>
          <p:nvSpPr>
            <p:cNvPr id="330" name="object 330"/>
            <p:cNvSpPr/>
            <p:nvPr/>
          </p:nvSpPr>
          <p:spPr>
            <a:xfrm>
              <a:off x="825500" y="5849620"/>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E47B7B"/>
            </a:solidFill>
          </p:spPr>
          <p:txBody>
            <a:bodyPr wrap="square" lIns="0" tIns="0" rIns="0" bIns="0" rtlCol="0"/>
            <a:lstStyle/>
            <a:p>
              <a:endParaRPr sz="1350" dirty="0"/>
            </a:p>
          </p:txBody>
        </p:sp>
        <p:sp>
          <p:nvSpPr>
            <p:cNvPr id="331" name="object 331"/>
            <p:cNvSpPr/>
            <p:nvPr/>
          </p:nvSpPr>
          <p:spPr>
            <a:xfrm>
              <a:off x="825500" y="585724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E47979"/>
            </a:solidFill>
          </p:spPr>
          <p:txBody>
            <a:bodyPr wrap="square" lIns="0" tIns="0" rIns="0" bIns="0" rtlCol="0"/>
            <a:lstStyle/>
            <a:p>
              <a:endParaRPr sz="1350" dirty="0"/>
            </a:p>
          </p:txBody>
        </p:sp>
        <p:sp>
          <p:nvSpPr>
            <p:cNvPr id="332" name="object 332"/>
            <p:cNvSpPr/>
            <p:nvPr/>
          </p:nvSpPr>
          <p:spPr>
            <a:xfrm>
              <a:off x="825500" y="586486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E37777"/>
            </a:solidFill>
          </p:spPr>
          <p:txBody>
            <a:bodyPr wrap="square" lIns="0" tIns="0" rIns="0" bIns="0" rtlCol="0"/>
            <a:lstStyle/>
            <a:p>
              <a:endParaRPr sz="1350" dirty="0"/>
            </a:p>
          </p:txBody>
        </p:sp>
        <p:sp>
          <p:nvSpPr>
            <p:cNvPr id="333" name="object 333"/>
            <p:cNvSpPr/>
            <p:nvPr/>
          </p:nvSpPr>
          <p:spPr>
            <a:xfrm>
              <a:off x="825500" y="587248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E37575"/>
            </a:solidFill>
          </p:spPr>
          <p:txBody>
            <a:bodyPr wrap="square" lIns="0" tIns="0" rIns="0" bIns="0" rtlCol="0"/>
            <a:lstStyle/>
            <a:p>
              <a:endParaRPr sz="1350" dirty="0"/>
            </a:p>
          </p:txBody>
        </p:sp>
        <p:sp>
          <p:nvSpPr>
            <p:cNvPr id="334" name="object 334"/>
            <p:cNvSpPr/>
            <p:nvPr/>
          </p:nvSpPr>
          <p:spPr>
            <a:xfrm>
              <a:off x="825500" y="587883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E37373"/>
            </a:solidFill>
          </p:spPr>
          <p:txBody>
            <a:bodyPr wrap="square" lIns="0" tIns="0" rIns="0" bIns="0" rtlCol="0"/>
            <a:lstStyle/>
            <a:p>
              <a:endParaRPr sz="1350" dirty="0"/>
            </a:p>
          </p:txBody>
        </p:sp>
        <p:sp>
          <p:nvSpPr>
            <p:cNvPr id="335" name="object 335"/>
            <p:cNvSpPr/>
            <p:nvPr/>
          </p:nvSpPr>
          <p:spPr>
            <a:xfrm>
              <a:off x="825500" y="588645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E27171"/>
            </a:solidFill>
          </p:spPr>
          <p:txBody>
            <a:bodyPr wrap="square" lIns="0" tIns="0" rIns="0" bIns="0" rtlCol="0"/>
            <a:lstStyle/>
            <a:p>
              <a:endParaRPr sz="1350" dirty="0"/>
            </a:p>
          </p:txBody>
        </p:sp>
        <p:sp>
          <p:nvSpPr>
            <p:cNvPr id="336" name="object 336"/>
            <p:cNvSpPr/>
            <p:nvPr/>
          </p:nvSpPr>
          <p:spPr>
            <a:xfrm>
              <a:off x="825500" y="589407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E26F6F"/>
            </a:solidFill>
          </p:spPr>
          <p:txBody>
            <a:bodyPr wrap="square" lIns="0" tIns="0" rIns="0" bIns="0" rtlCol="0"/>
            <a:lstStyle/>
            <a:p>
              <a:endParaRPr sz="1350" dirty="0"/>
            </a:p>
          </p:txBody>
        </p:sp>
        <p:sp>
          <p:nvSpPr>
            <p:cNvPr id="337" name="object 337"/>
            <p:cNvSpPr/>
            <p:nvPr/>
          </p:nvSpPr>
          <p:spPr>
            <a:xfrm>
              <a:off x="825500" y="5900420"/>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E16D6D"/>
            </a:solidFill>
          </p:spPr>
          <p:txBody>
            <a:bodyPr wrap="square" lIns="0" tIns="0" rIns="0" bIns="0" rtlCol="0"/>
            <a:lstStyle/>
            <a:p>
              <a:endParaRPr sz="1350" dirty="0"/>
            </a:p>
          </p:txBody>
        </p:sp>
        <p:sp>
          <p:nvSpPr>
            <p:cNvPr id="338" name="object 338"/>
            <p:cNvSpPr/>
            <p:nvPr/>
          </p:nvSpPr>
          <p:spPr>
            <a:xfrm>
              <a:off x="825500" y="590804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E16B6B"/>
            </a:solidFill>
          </p:spPr>
          <p:txBody>
            <a:bodyPr wrap="square" lIns="0" tIns="0" rIns="0" bIns="0" rtlCol="0"/>
            <a:lstStyle/>
            <a:p>
              <a:endParaRPr sz="1350" dirty="0"/>
            </a:p>
          </p:txBody>
        </p:sp>
        <p:sp>
          <p:nvSpPr>
            <p:cNvPr id="339" name="object 339"/>
            <p:cNvSpPr/>
            <p:nvPr/>
          </p:nvSpPr>
          <p:spPr>
            <a:xfrm>
              <a:off x="825500" y="591566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E16969"/>
            </a:solidFill>
          </p:spPr>
          <p:txBody>
            <a:bodyPr wrap="square" lIns="0" tIns="0" rIns="0" bIns="0" rtlCol="0"/>
            <a:lstStyle/>
            <a:p>
              <a:endParaRPr sz="1350" dirty="0"/>
            </a:p>
          </p:txBody>
        </p:sp>
        <p:sp>
          <p:nvSpPr>
            <p:cNvPr id="340" name="object 340"/>
            <p:cNvSpPr/>
            <p:nvPr/>
          </p:nvSpPr>
          <p:spPr>
            <a:xfrm>
              <a:off x="825500" y="5922010"/>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E06767"/>
            </a:solidFill>
          </p:spPr>
          <p:txBody>
            <a:bodyPr wrap="square" lIns="0" tIns="0" rIns="0" bIns="0" rtlCol="0"/>
            <a:lstStyle/>
            <a:p>
              <a:endParaRPr sz="1350" dirty="0"/>
            </a:p>
          </p:txBody>
        </p:sp>
        <p:sp>
          <p:nvSpPr>
            <p:cNvPr id="341" name="object 341"/>
            <p:cNvSpPr/>
            <p:nvPr/>
          </p:nvSpPr>
          <p:spPr>
            <a:xfrm>
              <a:off x="825500" y="592963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E06666"/>
            </a:solidFill>
          </p:spPr>
          <p:txBody>
            <a:bodyPr wrap="square" lIns="0" tIns="0" rIns="0" bIns="0" rtlCol="0"/>
            <a:lstStyle/>
            <a:p>
              <a:endParaRPr sz="1350" dirty="0"/>
            </a:p>
          </p:txBody>
        </p:sp>
        <p:sp>
          <p:nvSpPr>
            <p:cNvPr id="342" name="object 342"/>
            <p:cNvSpPr/>
            <p:nvPr/>
          </p:nvSpPr>
          <p:spPr>
            <a:xfrm>
              <a:off x="825500" y="593725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DF6363"/>
            </a:solidFill>
          </p:spPr>
          <p:txBody>
            <a:bodyPr wrap="square" lIns="0" tIns="0" rIns="0" bIns="0" rtlCol="0"/>
            <a:lstStyle/>
            <a:p>
              <a:endParaRPr sz="1350" dirty="0"/>
            </a:p>
          </p:txBody>
        </p:sp>
        <p:sp>
          <p:nvSpPr>
            <p:cNvPr id="343" name="object 343"/>
            <p:cNvSpPr/>
            <p:nvPr/>
          </p:nvSpPr>
          <p:spPr>
            <a:xfrm>
              <a:off x="825500" y="594487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DF6161"/>
            </a:solidFill>
          </p:spPr>
          <p:txBody>
            <a:bodyPr wrap="square" lIns="0" tIns="0" rIns="0" bIns="0" rtlCol="0"/>
            <a:lstStyle/>
            <a:p>
              <a:endParaRPr sz="1350" dirty="0"/>
            </a:p>
          </p:txBody>
        </p:sp>
        <p:sp>
          <p:nvSpPr>
            <p:cNvPr id="344" name="object 344"/>
            <p:cNvSpPr/>
            <p:nvPr/>
          </p:nvSpPr>
          <p:spPr>
            <a:xfrm>
              <a:off x="825500" y="595122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DF5F5F"/>
            </a:solidFill>
          </p:spPr>
          <p:txBody>
            <a:bodyPr wrap="square" lIns="0" tIns="0" rIns="0" bIns="0" rtlCol="0"/>
            <a:lstStyle/>
            <a:p>
              <a:endParaRPr sz="1350" dirty="0"/>
            </a:p>
          </p:txBody>
        </p:sp>
        <p:sp>
          <p:nvSpPr>
            <p:cNvPr id="345" name="object 345"/>
            <p:cNvSpPr/>
            <p:nvPr/>
          </p:nvSpPr>
          <p:spPr>
            <a:xfrm>
              <a:off x="825500" y="595884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DE5D5D"/>
            </a:solidFill>
          </p:spPr>
          <p:txBody>
            <a:bodyPr wrap="square" lIns="0" tIns="0" rIns="0" bIns="0" rtlCol="0"/>
            <a:lstStyle/>
            <a:p>
              <a:endParaRPr sz="1350" dirty="0"/>
            </a:p>
          </p:txBody>
        </p:sp>
        <p:sp>
          <p:nvSpPr>
            <p:cNvPr id="346" name="object 346"/>
            <p:cNvSpPr/>
            <p:nvPr/>
          </p:nvSpPr>
          <p:spPr>
            <a:xfrm>
              <a:off x="825500" y="596646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DE5B5B"/>
            </a:solidFill>
          </p:spPr>
          <p:txBody>
            <a:bodyPr wrap="square" lIns="0" tIns="0" rIns="0" bIns="0" rtlCol="0"/>
            <a:lstStyle/>
            <a:p>
              <a:endParaRPr sz="1350" dirty="0"/>
            </a:p>
          </p:txBody>
        </p:sp>
        <p:sp>
          <p:nvSpPr>
            <p:cNvPr id="347" name="object 347"/>
            <p:cNvSpPr/>
            <p:nvPr/>
          </p:nvSpPr>
          <p:spPr>
            <a:xfrm>
              <a:off x="825500" y="597281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DD5959"/>
            </a:solidFill>
          </p:spPr>
          <p:txBody>
            <a:bodyPr wrap="square" lIns="0" tIns="0" rIns="0" bIns="0" rtlCol="0"/>
            <a:lstStyle/>
            <a:p>
              <a:endParaRPr sz="1350" dirty="0"/>
            </a:p>
          </p:txBody>
        </p:sp>
        <p:sp>
          <p:nvSpPr>
            <p:cNvPr id="348" name="object 348"/>
            <p:cNvSpPr/>
            <p:nvPr/>
          </p:nvSpPr>
          <p:spPr>
            <a:xfrm>
              <a:off x="825500" y="598043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DD5757"/>
            </a:solidFill>
          </p:spPr>
          <p:txBody>
            <a:bodyPr wrap="square" lIns="0" tIns="0" rIns="0" bIns="0" rtlCol="0"/>
            <a:lstStyle/>
            <a:p>
              <a:endParaRPr sz="1350" dirty="0"/>
            </a:p>
          </p:txBody>
        </p:sp>
        <p:sp>
          <p:nvSpPr>
            <p:cNvPr id="349" name="object 349"/>
            <p:cNvSpPr/>
            <p:nvPr/>
          </p:nvSpPr>
          <p:spPr>
            <a:xfrm>
              <a:off x="825500" y="598805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DD5555"/>
            </a:solidFill>
          </p:spPr>
          <p:txBody>
            <a:bodyPr wrap="square" lIns="0" tIns="0" rIns="0" bIns="0" rtlCol="0"/>
            <a:lstStyle/>
            <a:p>
              <a:endParaRPr sz="1350" dirty="0"/>
            </a:p>
          </p:txBody>
        </p:sp>
        <p:sp>
          <p:nvSpPr>
            <p:cNvPr id="350" name="object 350"/>
            <p:cNvSpPr/>
            <p:nvPr/>
          </p:nvSpPr>
          <p:spPr>
            <a:xfrm>
              <a:off x="825500" y="599440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DC5353"/>
            </a:solidFill>
          </p:spPr>
          <p:txBody>
            <a:bodyPr wrap="square" lIns="0" tIns="0" rIns="0" bIns="0" rtlCol="0"/>
            <a:lstStyle/>
            <a:p>
              <a:endParaRPr sz="1350" dirty="0"/>
            </a:p>
          </p:txBody>
        </p:sp>
        <p:sp>
          <p:nvSpPr>
            <p:cNvPr id="351" name="object 351"/>
            <p:cNvSpPr/>
            <p:nvPr/>
          </p:nvSpPr>
          <p:spPr>
            <a:xfrm>
              <a:off x="825500" y="600202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DC5151"/>
            </a:solidFill>
          </p:spPr>
          <p:txBody>
            <a:bodyPr wrap="square" lIns="0" tIns="0" rIns="0" bIns="0" rtlCol="0"/>
            <a:lstStyle/>
            <a:p>
              <a:endParaRPr sz="1350" dirty="0"/>
            </a:p>
          </p:txBody>
        </p:sp>
        <p:sp>
          <p:nvSpPr>
            <p:cNvPr id="352" name="object 352"/>
            <p:cNvSpPr/>
            <p:nvPr/>
          </p:nvSpPr>
          <p:spPr>
            <a:xfrm>
              <a:off x="825500" y="600964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DB4F4F"/>
            </a:solidFill>
          </p:spPr>
          <p:txBody>
            <a:bodyPr wrap="square" lIns="0" tIns="0" rIns="0" bIns="0" rtlCol="0"/>
            <a:lstStyle/>
            <a:p>
              <a:endParaRPr sz="1350" dirty="0"/>
            </a:p>
          </p:txBody>
        </p:sp>
        <p:sp>
          <p:nvSpPr>
            <p:cNvPr id="353" name="object 353"/>
            <p:cNvSpPr/>
            <p:nvPr/>
          </p:nvSpPr>
          <p:spPr>
            <a:xfrm>
              <a:off x="825500" y="601726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DB4D4D"/>
            </a:solidFill>
          </p:spPr>
          <p:txBody>
            <a:bodyPr wrap="square" lIns="0" tIns="0" rIns="0" bIns="0" rtlCol="0"/>
            <a:lstStyle/>
            <a:p>
              <a:endParaRPr sz="1350" dirty="0"/>
            </a:p>
          </p:txBody>
        </p:sp>
        <p:sp>
          <p:nvSpPr>
            <p:cNvPr id="354" name="object 354"/>
            <p:cNvSpPr/>
            <p:nvPr/>
          </p:nvSpPr>
          <p:spPr>
            <a:xfrm>
              <a:off x="825500" y="602361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DB4B4B"/>
            </a:solidFill>
          </p:spPr>
          <p:txBody>
            <a:bodyPr wrap="square" lIns="0" tIns="0" rIns="0" bIns="0" rtlCol="0"/>
            <a:lstStyle/>
            <a:p>
              <a:endParaRPr sz="1350" dirty="0"/>
            </a:p>
          </p:txBody>
        </p:sp>
        <p:sp>
          <p:nvSpPr>
            <p:cNvPr id="355" name="object 355"/>
            <p:cNvSpPr/>
            <p:nvPr/>
          </p:nvSpPr>
          <p:spPr>
            <a:xfrm>
              <a:off x="825500" y="603123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DA4949"/>
            </a:solidFill>
          </p:spPr>
          <p:txBody>
            <a:bodyPr wrap="square" lIns="0" tIns="0" rIns="0" bIns="0" rtlCol="0"/>
            <a:lstStyle/>
            <a:p>
              <a:endParaRPr sz="1350" dirty="0"/>
            </a:p>
          </p:txBody>
        </p:sp>
        <p:sp>
          <p:nvSpPr>
            <p:cNvPr id="356" name="object 356"/>
            <p:cNvSpPr/>
            <p:nvPr/>
          </p:nvSpPr>
          <p:spPr>
            <a:xfrm>
              <a:off x="825500" y="603885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DA4747"/>
            </a:solidFill>
          </p:spPr>
          <p:txBody>
            <a:bodyPr wrap="square" lIns="0" tIns="0" rIns="0" bIns="0" rtlCol="0"/>
            <a:lstStyle/>
            <a:p>
              <a:endParaRPr sz="1350" dirty="0"/>
            </a:p>
          </p:txBody>
        </p:sp>
        <p:sp>
          <p:nvSpPr>
            <p:cNvPr id="357" name="object 357"/>
            <p:cNvSpPr/>
            <p:nvPr/>
          </p:nvSpPr>
          <p:spPr>
            <a:xfrm>
              <a:off x="825500" y="604520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D94545"/>
            </a:solidFill>
          </p:spPr>
          <p:txBody>
            <a:bodyPr wrap="square" lIns="0" tIns="0" rIns="0" bIns="0" rtlCol="0"/>
            <a:lstStyle/>
            <a:p>
              <a:endParaRPr sz="1350" dirty="0"/>
            </a:p>
          </p:txBody>
        </p:sp>
        <p:sp>
          <p:nvSpPr>
            <p:cNvPr id="358" name="object 358"/>
            <p:cNvSpPr/>
            <p:nvPr/>
          </p:nvSpPr>
          <p:spPr>
            <a:xfrm>
              <a:off x="825500" y="605282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D94343"/>
            </a:solidFill>
          </p:spPr>
          <p:txBody>
            <a:bodyPr wrap="square" lIns="0" tIns="0" rIns="0" bIns="0" rtlCol="0"/>
            <a:lstStyle/>
            <a:p>
              <a:endParaRPr sz="1350" dirty="0"/>
            </a:p>
          </p:txBody>
        </p:sp>
        <p:sp>
          <p:nvSpPr>
            <p:cNvPr id="359" name="object 359"/>
            <p:cNvSpPr/>
            <p:nvPr/>
          </p:nvSpPr>
          <p:spPr>
            <a:xfrm>
              <a:off x="825500" y="606044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D94141"/>
            </a:solidFill>
          </p:spPr>
          <p:txBody>
            <a:bodyPr wrap="square" lIns="0" tIns="0" rIns="0" bIns="0" rtlCol="0"/>
            <a:lstStyle/>
            <a:p>
              <a:endParaRPr sz="1350" dirty="0"/>
            </a:p>
          </p:txBody>
        </p:sp>
        <p:sp>
          <p:nvSpPr>
            <p:cNvPr id="360" name="object 360"/>
            <p:cNvSpPr/>
            <p:nvPr/>
          </p:nvSpPr>
          <p:spPr>
            <a:xfrm>
              <a:off x="825500" y="606679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D83F3F"/>
            </a:solidFill>
          </p:spPr>
          <p:txBody>
            <a:bodyPr wrap="square" lIns="0" tIns="0" rIns="0" bIns="0" rtlCol="0"/>
            <a:lstStyle/>
            <a:p>
              <a:endParaRPr sz="1350" dirty="0"/>
            </a:p>
          </p:txBody>
        </p:sp>
        <p:sp>
          <p:nvSpPr>
            <p:cNvPr id="361" name="object 361"/>
            <p:cNvSpPr/>
            <p:nvPr/>
          </p:nvSpPr>
          <p:spPr>
            <a:xfrm>
              <a:off x="825500" y="607441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D83D3D"/>
            </a:solidFill>
          </p:spPr>
          <p:txBody>
            <a:bodyPr wrap="square" lIns="0" tIns="0" rIns="0" bIns="0" rtlCol="0"/>
            <a:lstStyle/>
            <a:p>
              <a:endParaRPr sz="1350" dirty="0"/>
            </a:p>
          </p:txBody>
        </p:sp>
        <p:sp>
          <p:nvSpPr>
            <p:cNvPr id="362" name="object 362"/>
            <p:cNvSpPr/>
            <p:nvPr/>
          </p:nvSpPr>
          <p:spPr>
            <a:xfrm>
              <a:off x="825500" y="608203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D73B3B"/>
            </a:solidFill>
          </p:spPr>
          <p:txBody>
            <a:bodyPr wrap="square" lIns="0" tIns="0" rIns="0" bIns="0" rtlCol="0"/>
            <a:lstStyle/>
            <a:p>
              <a:endParaRPr sz="1350" dirty="0"/>
            </a:p>
          </p:txBody>
        </p:sp>
        <p:sp>
          <p:nvSpPr>
            <p:cNvPr id="363" name="object 363"/>
            <p:cNvSpPr/>
            <p:nvPr/>
          </p:nvSpPr>
          <p:spPr>
            <a:xfrm>
              <a:off x="825500" y="608965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D73939"/>
            </a:solidFill>
          </p:spPr>
          <p:txBody>
            <a:bodyPr wrap="square" lIns="0" tIns="0" rIns="0" bIns="0" rtlCol="0"/>
            <a:lstStyle/>
            <a:p>
              <a:endParaRPr sz="1350" dirty="0"/>
            </a:p>
          </p:txBody>
        </p:sp>
        <p:sp>
          <p:nvSpPr>
            <p:cNvPr id="364" name="object 364"/>
            <p:cNvSpPr/>
            <p:nvPr/>
          </p:nvSpPr>
          <p:spPr>
            <a:xfrm>
              <a:off x="825500" y="609600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D73737"/>
            </a:solidFill>
          </p:spPr>
          <p:txBody>
            <a:bodyPr wrap="square" lIns="0" tIns="0" rIns="0" bIns="0" rtlCol="0"/>
            <a:lstStyle/>
            <a:p>
              <a:endParaRPr sz="1350" dirty="0"/>
            </a:p>
          </p:txBody>
        </p:sp>
        <p:sp>
          <p:nvSpPr>
            <p:cNvPr id="365" name="object 365"/>
            <p:cNvSpPr/>
            <p:nvPr/>
          </p:nvSpPr>
          <p:spPr>
            <a:xfrm>
              <a:off x="825500" y="610362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D63535"/>
            </a:solidFill>
          </p:spPr>
          <p:txBody>
            <a:bodyPr wrap="square" lIns="0" tIns="0" rIns="0" bIns="0" rtlCol="0"/>
            <a:lstStyle/>
            <a:p>
              <a:endParaRPr sz="1350" dirty="0"/>
            </a:p>
          </p:txBody>
        </p:sp>
        <p:sp>
          <p:nvSpPr>
            <p:cNvPr id="366" name="object 366"/>
            <p:cNvSpPr/>
            <p:nvPr/>
          </p:nvSpPr>
          <p:spPr>
            <a:xfrm>
              <a:off x="825500" y="611124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D63333"/>
            </a:solidFill>
          </p:spPr>
          <p:txBody>
            <a:bodyPr wrap="square" lIns="0" tIns="0" rIns="0" bIns="0" rtlCol="0"/>
            <a:lstStyle/>
            <a:p>
              <a:endParaRPr sz="1350" dirty="0"/>
            </a:p>
          </p:txBody>
        </p:sp>
        <p:sp>
          <p:nvSpPr>
            <p:cNvPr id="367" name="object 367"/>
            <p:cNvSpPr/>
            <p:nvPr/>
          </p:nvSpPr>
          <p:spPr>
            <a:xfrm>
              <a:off x="825500" y="611759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D53131"/>
            </a:solidFill>
          </p:spPr>
          <p:txBody>
            <a:bodyPr wrap="square" lIns="0" tIns="0" rIns="0" bIns="0" rtlCol="0"/>
            <a:lstStyle/>
            <a:p>
              <a:endParaRPr sz="1350" dirty="0"/>
            </a:p>
          </p:txBody>
        </p:sp>
        <p:sp>
          <p:nvSpPr>
            <p:cNvPr id="368" name="object 368"/>
            <p:cNvSpPr/>
            <p:nvPr/>
          </p:nvSpPr>
          <p:spPr>
            <a:xfrm>
              <a:off x="825500" y="612521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D52F2F"/>
            </a:solidFill>
          </p:spPr>
          <p:txBody>
            <a:bodyPr wrap="square" lIns="0" tIns="0" rIns="0" bIns="0" rtlCol="0"/>
            <a:lstStyle/>
            <a:p>
              <a:endParaRPr sz="1350" dirty="0"/>
            </a:p>
          </p:txBody>
        </p:sp>
        <p:sp>
          <p:nvSpPr>
            <p:cNvPr id="369" name="object 369"/>
            <p:cNvSpPr/>
            <p:nvPr/>
          </p:nvSpPr>
          <p:spPr>
            <a:xfrm>
              <a:off x="825500" y="613283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D52D2D"/>
            </a:solidFill>
          </p:spPr>
          <p:txBody>
            <a:bodyPr wrap="square" lIns="0" tIns="0" rIns="0" bIns="0" rtlCol="0"/>
            <a:lstStyle/>
            <a:p>
              <a:endParaRPr sz="1350" dirty="0"/>
            </a:p>
          </p:txBody>
        </p:sp>
        <p:sp>
          <p:nvSpPr>
            <p:cNvPr id="370" name="object 370"/>
            <p:cNvSpPr/>
            <p:nvPr/>
          </p:nvSpPr>
          <p:spPr>
            <a:xfrm>
              <a:off x="825500" y="613918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D42B2B"/>
            </a:solidFill>
          </p:spPr>
          <p:txBody>
            <a:bodyPr wrap="square" lIns="0" tIns="0" rIns="0" bIns="0" rtlCol="0"/>
            <a:lstStyle/>
            <a:p>
              <a:endParaRPr sz="1350" dirty="0"/>
            </a:p>
          </p:txBody>
        </p:sp>
        <p:sp>
          <p:nvSpPr>
            <p:cNvPr id="371" name="object 371"/>
            <p:cNvSpPr/>
            <p:nvPr/>
          </p:nvSpPr>
          <p:spPr>
            <a:xfrm>
              <a:off x="825500" y="614680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D42929"/>
            </a:solidFill>
          </p:spPr>
          <p:txBody>
            <a:bodyPr wrap="square" lIns="0" tIns="0" rIns="0" bIns="0" rtlCol="0"/>
            <a:lstStyle/>
            <a:p>
              <a:endParaRPr sz="1350" dirty="0"/>
            </a:p>
          </p:txBody>
        </p:sp>
        <p:sp>
          <p:nvSpPr>
            <p:cNvPr id="372" name="object 372"/>
            <p:cNvSpPr/>
            <p:nvPr/>
          </p:nvSpPr>
          <p:spPr>
            <a:xfrm>
              <a:off x="825500" y="615442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D32727"/>
            </a:solidFill>
          </p:spPr>
          <p:txBody>
            <a:bodyPr wrap="square" lIns="0" tIns="0" rIns="0" bIns="0" rtlCol="0"/>
            <a:lstStyle/>
            <a:p>
              <a:endParaRPr sz="1350" dirty="0"/>
            </a:p>
          </p:txBody>
        </p:sp>
        <p:sp>
          <p:nvSpPr>
            <p:cNvPr id="373" name="object 373"/>
            <p:cNvSpPr/>
            <p:nvPr/>
          </p:nvSpPr>
          <p:spPr>
            <a:xfrm>
              <a:off x="825500" y="6160770"/>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D32525"/>
            </a:solidFill>
          </p:spPr>
          <p:txBody>
            <a:bodyPr wrap="square" lIns="0" tIns="0" rIns="0" bIns="0" rtlCol="0"/>
            <a:lstStyle/>
            <a:p>
              <a:endParaRPr sz="1350" dirty="0"/>
            </a:p>
          </p:txBody>
        </p:sp>
        <p:sp>
          <p:nvSpPr>
            <p:cNvPr id="374" name="object 374"/>
            <p:cNvSpPr/>
            <p:nvPr/>
          </p:nvSpPr>
          <p:spPr>
            <a:xfrm>
              <a:off x="825500" y="616839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D32323"/>
            </a:solidFill>
          </p:spPr>
          <p:txBody>
            <a:bodyPr wrap="square" lIns="0" tIns="0" rIns="0" bIns="0" rtlCol="0"/>
            <a:lstStyle/>
            <a:p>
              <a:endParaRPr sz="1350" dirty="0"/>
            </a:p>
          </p:txBody>
        </p:sp>
        <p:sp>
          <p:nvSpPr>
            <p:cNvPr id="375" name="object 375"/>
            <p:cNvSpPr/>
            <p:nvPr/>
          </p:nvSpPr>
          <p:spPr>
            <a:xfrm>
              <a:off x="825500" y="617601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D22121"/>
            </a:solidFill>
          </p:spPr>
          <p:txBody>
            <a:bodyPr wrap="square" lIns="0" tIns="0" rIns="0" bIns="0" rtlCol="0"/>
            <a:lstStyle/>
            <a:p>
              <a:endParaRPr sz="1350" dirty="0"/>
            </a:p>
          </p:txBody>
        </p:sp>
        <p:sp>
          <p:nvSpPr>
            <p:cNvPr id="376" name="object 376"/>
            <p:cNvSpPr/>
            <p:nvPr/>
          </p:nvSpPr>
          <p:spPr>
            <a:xfrm>
              <a:off x="825500" y="618363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D21F1F"/>
            </a:solidFill>
          </p:spPr>
          <p:txBody>
            <a:bodyPr wrap="square" lIns="0" tIns="0" rIns="0" bIns="0" rtlCol="0"/>
            <a:lstStyle/>
            <a:p>
              <a:endParaRPr sz="1350" dirty="0"/>
            </a:p>
          </p:txBody>
        </p:sp>
        <p:sp>
          <p:nvSpPr>
            <p:cNvPr id="377" name="object 377"/>
            <p:cNvSpPr/>
            <p:nvPr/>
          </p:nvSpPr>
          <p:spPr>
            <a:xfrm>
              <a:off x="825500" y="618998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D11D1D"/>
            </a:solidFill>
          </p:spPr>
          <p:txBody>
            <a:bodyPr wrap="square" lIns="0" tIns="0" rIns="0" bIns="0" rtlCol="0"/>
            <a:lstStyle/>
            <a:p>
              <a:endParaRPr sz="1350" dirty="0"/>
            </a:p>
          </p:txBody>
        </p:sp>
        <p:sp>
          <p:nvSpPr>
            <p:cNvPr id="378" name="object 378"/>
            <p:cNvSpPr/>
            <p:nvPr/>
          </p:nvSpPr>
          <p:spPr>
            <a:xfrm>
              <a:off x="825500" y="619760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D11B1B"/>
            </a:solidFill>
          </p:spPr>
          <p:txBody>
            <a:bodyPr wrap="square" lIns="0" tIns="0" rIns="0" bIns="0" rtlCol="0"/>
            <a:lstStyle/>
            <a:p>
              <a:endParaRPr sz="1350" dirty="0"/>
            </a:p>
          </p:txBody>
        </p:sp>
        <p:sp>
          <p:nvSpPr>
            <p:cNvPr id="379" name="object 379"/>
            <p:cNvSpPr/>
            <p:nvPr/>
          </p:nvSpPr>
          <p:spPr>
            <a:xfrm>
              <a:off x="825500" y="620522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D11919"/>
            </a:solidFill>
          </p:spPr>
          <p:txBody>
            <a:bodyPr wrap="square" lIns="0" tIns="0" rIns="0" bIns="0" rtlCol="0"/>
            <a:lstStyle/>
            <a:p>
              <a:endParaRPr sz="1350" dirty="0"/>
            </a:p>
          </p:txBody>
        </p:sp>
        <p:sp>
          <p:nvSpPr>
            <p:cNvPr id="380" name="object 380"/>
            <p:cNvSpPr/>
            <p:nvPr/>
          </p:nvSpPr>
          <p:spPr>
            <a:xfrm>
              <a:off x="825500" y="621157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D01717"/>
            </a:solidFill>
          </p:spPr>
          <p:txBody>
            <a:bodyPr wrap="square" lIns="0" tIns="0" rIns="0" bIns="0" rtlCol="0"/>
            <a:lstStyle/>
            <a:p>
              <a:endParaRPr sz="1350" dirty="0"/>
            </a:p>
          </p:txBody>
        </p:sp>
        <p:sp>
          <p:nvSpPr>
            <p:cNvPr id="381" name="object 381"/>
            <p:cNvSpPr/>
            <p:nvPr/>
          </p:nvSpPr>
          <p:spPr>
            <a:xfrm>
              <a:off x="825500" y="621919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D01515"/>
            </a:solidFill>
          </p:spPr>
          <p:txBody>
            <a:bodyPr wrap="square" lIns="0" tIns="0" rIns="0" bIns="0" rtlCol="0"/>
            <a:lstStyle/>
            <a:p>
              <a:endParaRPr sz="1350" dirty="0"/>
            </a:p>
          </p:txBody>
        </p:sp>
        <p:sp>
          <p:nvSpPr>
            <p:cNvPr id="382" name="object 382"/>
            <p:cNvSpPr/>
            <p:nvPr/>
          </p:nvSpPr>
          <p:spPr>
            <a:xfrm>
              <a:off x="825500" y="622681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CF1313"/>
            </a:solidFill>
          </p:spPr>
          <p:txBody>
            <a:bodyPr wrap="square" lIns="0" tIns="0" rIns="0" bIns="0" rtlCol="0"/>
            <a:lstStyle/>
            <a:p>
              <a:endParaRPr sz="1350" dirty="0"/>
            </a:p>
          </p:txBody>
        </p:sp>
        <p:sp>
          <p:nvSpPr>
            <p:cNvPr id="383" name="object 383"/>
            <p:cNvSpPr/>
            <p:nvPr/>
          </p:nvSpPr>
          <p:spPr>
            <a:xfrm>
              <a:off x="825500" y="6233160"/>
              <a:ext cx="2233930" cy="8890"/>
            </a:xfrm>
            <a:custGeom>
              <a:avLst/>
              <a:gdLst/>
              <a:ahLst/>
              <a:cxnLst/>
              <a:rect l="l" t="t" r="r" b="b"/>
              <a:pathLst>
                <a:path w="2233930" h="8889">
                  <a:moveTo>
                    <a:pt x="2233930" y="0"/>
                  </a:moveTo>
                  <a:lnTo>
                    <a:pt x="0" y="0"/>
                  </a:lnTo>
                  <a:lnTo>
                    <a:pt x="0" y="8889"/>
                  </a:lnTo>
                  <a:lnTo>
                    <a:pt x="2233930" y="8889"/>
                  </a:lnTo>
                  <a:lnTo>
                    <a:pt x="2233930" y="0"/>
                  </a:lnTo>
                  <a:close/>
                </a:path>
              </a:pathLst>
            </a:custGeom>
            <a:solidFill>
              <a:srgbClr val="CF1111"/>
            </a:solidFill>
          </p:spPr>
          <p:txBody>
            <a:bodyPr wrap="square" lIns="0" tIns="0" rIns="0" bIns="0" rtlCol="0"/>
            <a:lstStyle/>
            <a:p>
              <a:endParaRPr sz="1350" dirty="0"/>
            </a:p>
          </p:txBody>
        </p:sp>
        <p:sp>
          <p:nvSpPr>
            <p:cNvPr id="384" name="object 384"/>
            <p:cNvSpPr/>
            <p:nvPr/>
          </p:nvSpPr>
          <p:spPr>
            <a:xfrm>
              <a:off x="825500" y="624078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CF0F0F"/>
            </a:solidFill>
          </p:spPr>
          <p:txBody>
            <a:bodyPr wrap="square" lIns="0" tIns="0" rIns="0" bIns="0" rtlCol="0"/>
            <a:lstStyle/>
            <a:p>
              <a:endParaRPr sz="1350" dirty="0"/>
            </a:p>
          </p:txBody>
        </p:sp>
        <p:sp>
          <p:nvSpPr>
            <p:cNvPr id="385" name="object 385"/>
            <p:cNvSpPr/>
            <p:nvPr/>
          </p:nvSpPr>
          <p:spPr>
            <a:xfrm>
              <a:off x="825500" y="624840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CE0D0D"/>
            </a:solidFill>
          </p:spPr>
          <p:txBody>
            <a:bodyPr wrap="square" lIns="0" tIns="0" rIns="0" bIns="0" rtlCol="0"/>
            <a:lstStyle/>
            <a:p>
              <a:endParaRPr sz="1350" dirty="0"/>
            </a:p>
          </p:txBody>
        </p:sp>
        <p:sp>
          <p:nvSpPr>
            <p:cNvPr id="386" name="object 386"/>
            <p:cNvSpPr/>
            <p:nvPr/>
          </p:nvSpPr>
          <p:spPr>
            <a:xfrm>
              <a:off x="825500" y="6254750"/>
              <a:ext cx="2233930" cy="8890"/>
            </a:xfrm>
            <a:custGeom>
              <a:avLst/>
              <a:gdLst/>
              <a:ahLst/>
              <a:cxnLst/>
              <a:rect l="l" t="t" r="r" b="b"/>
              <a:pathLst>
                <a:path w="2233930" h="8889">
                  <a:moveTo>
                    <a:pt x="2233930" y="0"/>
                  </a:moveTo>
                  <a:lnTo>
                    <a:pt x="0" y="0"/>
                  </a:lnTo>
                  <a:lnTo>
                    <a:pt x="0" y="8890"/>
                  </a:lnTo>
                  <a:lnTo>
                    <a:pt x="2233930" y="8890"/>
                  </a:lnTo>
                  <a:lnTo>
                    <a:pt x="2233930" y="0"/>
                  </a:lnTo>
                  <a:close/>
                </a:path>
              </a:pathLst>
            </a:custGeom>
            <a:solidFill>
              <a:srgbClr val="CE0B0B"/>
            </a:solidFill>
          </p:spPr>
          <p:txBody>
            <a:bodyPr wrap="square" lIns="0" tIns="0" rIns="0" bIns="0" rtlCol="0"/>
            <a:lstStyle/>
            <a:p>
              <a:endParaRPr sz="1350" dirty="0"/>
            </a:p>
          </p:txBody>
        </p:sp>
        <p:sp>
          <p:nvSpPr>
            <p:cNvPr id="387" name="object 387"/>
            <p:cNvSpPr/>
            <p:nvPr/>
          </p:nvSpPr>
          <p:spPr>
            <a:xfrm>
              <a:off x="825500" y="6262370"/>
              <a:ext cx="2233930" cy="7620"/>
            </a:xfrm>
            <a:custGeom>
              <a:avLst/>
              <a:gdLst/>
              <a:ahLst/>
              <a:cxnLst/>
              <a:rect l="l" t="t" r="r" b="b"/>
              <a:pathLst>
                <a:path w="2233930" h="7620">
                  <a:moveTo>
                    <a:pt x="2233930" y="0"/>
                  </a:moveTo>
                  <a:lnTo>
                    <a:pt x="0" y="0"/>
                  </a:lnTo>
                  <a:lnTo>
                    <a:pt x="0" y="7619"/>
                  </a:lnTo>
                  <a:lnTo>
                    <a:pt x="2233930" y="7619"/>
                  </a:lnTo>
                  <a:lnTo>
                    <a:pt x="2233930" y="0"/>
                  </a:lnTo>
                  <a:close/>
                </a:path>
              </a:pathLst>
            </a:custGeom>
            <a:solidFill>
              <a:srgbClr val="CD0909"/>
            </a:solidFill>
          </p:spPr>
          <p:txBody>
            <a:bodyPr wrap="square" lIns="0" tIns="0" rIns="0" bIns="0" rtlCol="0"/>
            <a:lstStyle/>
            <a:p>
              <a:endParaRPr sz="1350" dirty="0"/>
            </a:p>
          </p:txBody>
        </p:sp>
        <p:sp>
          <p:nvSpPr>
            <p:cNvPr id="388" name="object 388"/>
            <p:cNvSpPr/>
            <p:nvPr/>
          </p:nvSpPr>
          <p:spPr>
            <a:xfrm>
              <a:off x="825500" y="6269990"/>
              <a:ext cx="2233930" cy="7620"/>
            </a:xfrm>
            <a:custGeom>
              <a:avLst/>
              <a:gdLst/>
              <a:ahLst/>
              <a:cxnLst/>
              <a:rect l="l" t="t" r="r" b="b"/>
              <a:pathLst>
                <a:path w="2233930" h="7620">
                  <a:moveTo>
                    <a:pt x="2233930" y="0"/>
                  </a:moveTo>
                  <a:lnTo>
                    <a:pt x="0" y="0"/>
                  </a:lnTo>
                  <a:lnTo>
                    <a:pt x="0" y="7620"/>
                  </a:lnTo>
                  <a:lnTo>
                    <a:pt x="2233930" y="7620"/>
                  </a:lnTo>
                  <a:lnTo>
                    <a:pt x="2233930" y="0"/>
                  </a:lnTo>
                  <a:close/>
                </a:path>
              </a:pathLst>
            </a:custGeom>
            <a:solidFill>
              <a:srgbClr val="CD0707"/>
            </a:solidFill>
          </p:spPr>
          <p:txBody>
            <a:bodyPr wrap="square" lIns="0" tIns="0" rIns="0" bIns="0" rtlCol="0"/>
            <a:lstStyle/>
            <a:p>
              <a:endParaRPr sz="1350" dirty="0"/>
            </a:p>
          </p:txBody>
        </p:sp>
        <p:sp>
          <p:nvSpPr>
            <p:cNvPr id="389" name="object 389"/>
            <p:cNvSpPr/>
            <p:nvPr/>
          </p:nvSpPr>
          <p:spPr>
            <a:xfrm>
              <a:off x="825500" y="6276340"/>
              <a:ext cx="2233930" cy="8890"/>
            </a:xfrm>
            <a:custGeom>
              <a:avLst/>
              <a:gdLst/>
              <a:ahLst/>
              <a:cxnLst/>
              <a:rect l="l" t="t" r="r" b="b"/>
              <a:pathLst>
                <a:path w="2233930" h="8889">
                  <a:moveTo>
                    <a:pt x="2233930" y="0"/>
                  </a:moveTo>
                  <a:lnTo>
                    <a:pt x="0" y="0"/>
                  </a:lnTo>
                  <a:lnTo>
                    <a:pt x="0" y="8890"/>
                  </a:lnTo>
                  <a:lnTo>
                    <a:pt x="2233930" y="8890"/>
                  </a:lnTo>
                  <a:lnTo>
                    <a:pt x="2233930" y="0"/>
                  </a:lnTo>
                  <a:close/>
                </a:path>
              </a:pathLst>
            </a:custGeom>
            <a:solidFill>
              <a:srgbClr val="CD0505"/>
            </a:solidFill>
          </p:spPr>
          <p:txBody>
            <a:bodyPr wrap="square" lIns="0" tIns="0" rIns="0" bIns="0" rtlCol="0"/>
            <a:lstStyle/>
            <a:p>
              <a:endParaRPr sz="1350" dirty="0"/>
            </a:p>
          </p:txBody>
        </p:sp>
      </p:grpSp>
      <p:sp>
        <p:nvSpPr>
          <p:cNvPr id="390" name="object 390"/>
          <p:cNvSpPr txBox="1"/>
          <p:nvPr/>
        </p:nvSpPr>
        <p:spPr>
          <a:xfrm>
            <a:off x="5589531" y="4763788"/>
            <a:ext cx="1674495" cy="461665"/>
          </a:xfrm>
          <a:prstGeom prst="rect">
            <a:avLst/>
          </a:prstGeom>
          <a:ln w="9344">
            <a:solidFill>
              <a:srgbClr val="2E2A1F"/>
            </a:solidFill>
          </a:ln>
        </p:spPr>
        <p:txBody>
          <a:bodyPr vert="horz" wrap="square" lIns="0" tIns="0" rIns="0" bIns="0" rtlCol="0">
            <a:spAutoFit/>
          </a:bodyPr>
          <a:lstStyle/>
          <a:p>
            <a:pPr>
              <a:lnSpc>
                <a:spcPct val="100000"/>
              </a:lnSpc>
            </a:pPr>
            <a:endParaRPr sz="1650" dirty="0">
              <a:latin typeface="Times New Roman"/>
              <a:cs typeface="Times New Roman"/>
            </a:endParaRPr>
          </a:p>
          <a:p>
            <a:pPr marL="333375"/>
            <a:r>
              <a:rPr sz="1350" spc="-4" dirty="0">
                <a:solidFill>
                  <a:srgbClr val="2E2A1F"/>
                </a:solidFill>
                <a:latin typeface="Arial"/>
                <a:cs typeface="Arial"/>
              </a:rPr>
              <a:t>Data</a:t>
            </a:r>
            <a:r>
              <a:rPr sz="1350" spc="-11" dirty="0">
                <a:solidFill>
                  <a:srgbClr val="2E2A1F"/>
                </a:solidFill>
                <a:latin typeface="Arial"/>
                <a:cs typeface="Arial"/>
              </a:rPr>
              <a:t> </a:t>
            </a:r>
            <a:r>
              <a:rPr sz="1350" spc="-4" dirty="0">
                <a:solidFill>
                  <a:srgbClr val="2E2A1F"/>
                </a:solidFill>
                <a:latin typeface="Arial"/>
                <a:cs typeface="Arial"/>
              </a:rPr>
              <a:t>sources</a:t>
            </a:r>
            <a:endParaRPr sz="1350" dirty="0">
              <a:latin typeface="Arial"/>
              <a:cs typeface="Arial"/>
            </a:endParaRPr>
          </a:p>
        </p:txBody>
      </p:sp>
      <p:sp>
        <p:nvSpPr>
          <p:cNvPr id="391" name="object 391"/>
          <p:cNvSpPr txBox="1"/>
          <p:nvPr/>
        </p:nvSpPr>
        <p:spPr>
          <a:xfrm>
            <a:off x="7472623" y="3392188"/>
            <a:ext cx="2953703" cy="217367"/>
          </a:xfrm>
          <a:prstGeom prst="rect">
            <a:avLst/>
          </a:prstGeom>
        </p:spPr>
        <p:txBody>
          <a:bodyPr vert="horz" wrap="square" lIns="0" tIns="9525" rIns="0" bIns="0" rtlCol="0">
            <a:spAutoFit/>
          </a:bodyPr>
          <a:lstStyle/>
          <a:p>
            <a:pPr marL="9525">
              <a:spcBef>
                <a:spcPts val="75"/>
              </a:spcBef>
            </a:pPr>
            <a:r>
              <a:rPr sz="1350" spc="-4" dirty="0">
                <a:solidFill>
                  <a:srgbClr val="2E2A1F"/>
                </a:solidFill>
                <a:latin typeface="Arial"/>
                <a:cs typeface="Arial"/>
              </a:rPr>
              <a:t>Client-tier </a:t>
            </a:r>
            <a:r>
              <a:rPr sz="1350" dirty="0">
                <a:solidFill>
                  <a:srgbClr val="2E2A1F"/>
                </a:solidFill>
                <a:latin typeface="Arial"/>
                <a:cs typeface="Arial"/>
              </a:rPr>
              <a:t>(GUI </a:t>
            </a:r>
            <a:r>
              <a:rPr sz="1350" spc="-8" dirty="0">
                <a:solidFill>
                  <a:srgbClr val="2E2A1F"/>
                </a:solidFill>
                <a:latin typeface="Arial"/>
                <a:cs typeface="Arial"/>
              </a:rPr>
              <a:t>applications,</a:t>
            </a:r>
            <a:r>
              <a:rPr sz="1350" spc="-23" dirty="0">
                <a:solidFill>
                  <a:srgbClr val="2E2A1F"/>
                </a:solidFill>
                <a:latin typeface="Arial"/>
                <a:cs typeface="Arial"/>
              </a:rPr>
              <a:t> </a:t>
            </a:r>
            <a:r>
              <a:rPr sz="1350" spc="-8" dirty="0">
                <a:solidFill>
                  <a:srgbClr val="2E2A1F"/>
                </a:solidFill>
                <a:latin typeface="Arial"/>
                <a:cs typeface="Arial"/>
              </a:rPr>
              <a:t>browsers)</a:t>
            </a:r>
            <a:endParaRPr sz="1350" dirty="0">
              <a:latin typeface="Arial"/>
              <a:cs typeface="Arial"/>
            </a:endParaRPr>
          </a:p>
        </p:txBody>
      </p:sp>
      <p:sp>
        <p:nvSpPr>
          <p:cNvPr id="392" name="object 392"/>
          <p:cNvSpPr txBox="1"/>
          <p:nvPr/>
        </p:nvSpPr>
        <p:spPr>
          <a:xfrm>
            <a:off x="7494531" y="4188478"/>
            <a:ext cx="1947863" cy="217367"/>
          </a:xfrm>
          <a:prstGeom prst="rect">
            <a:avLst/>
          </a:prstGeom>
        </p:spPr>
        <p:txBody>
          <a:bodyPr vert="horz" wrap="square" lIns="0" tIns="9525" rIns="0" bIns="0" rtlCol="0">
            <a:spAutoFit/>
          </a:bodyPr>
          <a:lstStyle/>
          <a:p>
            <a:pPr marL="9525">
              <a:spcBef>
                <a:spcPts val="75"/>
              </a:spcBef>
            </a:pPr>
            <a:r>
              <a:rPr sz="1350" spc="-8" dirty="0">
                <a:solidFill>
                  <a:srgbClr val="2E2A1F"/>
                </a:solidFill>
                <a:latin typeface="Arial"/>
                <a:cs typeface="Arial"/>
              </a:rPr>
              <a:t>Middle-tier</a:t>
            </a:r>
            <a:r>
              <a:rPr sz="1350" spc="-49" dirty="0">
                <a:solidFill>
                  <a:srgbClr val="2E2A1F"/>
                </a:solidFill>
                <a:latin typeface="Arial"/>
                <a:cs typeface="Arial"/>
              </a:rPr>
              <a:t> </a:t>
            </a:r>
            <a:r>
              <a:rPr sz="1350" dirty="0">
                <a:solidFill>
                  <a:srgbClr val="2E2A1F"/>
                </a:solidFill>
                <a:latin typeface="Arial"/>
                <a:cs typeface="Arial"/>
              </a:rPr>
              <a:t>(CORBA/EJB)</a:t>
            </a:r>
            <a:endParaRPr sz="1350" dirty="0">
              <a:latin typeface="Arial"/>
              <a:cs typeface="Arial"/>
            </a:endParaRPr>
          </a:p>
        </p:txBody>
      </p:sp>
      <p:sp>
        <p:nvSpPr>
          <p:cNvPr id="393" name="object 393"/>
          <p:cNvSpPr txBox="1"/>
          <p:nvPr/>
        </p:nvSpPr>
        <p:spPr>
          <a:xfrm>
            <a:off x="7486911" y="4998103"/>
            <a:ext cx="2615089" cy="217367"/>
          </a:xfrm>
          <a:prstGeom prst="rect">
            <a:avLst/>
          </a:prstGeom>
        </p:spPr>
        <p:txBody>
          <a:bodyPr vert="horz" wrap="square" lIns="0" tIns="9525" rIns="0" bIns="0" rtlCol="0">
            <a:spAutoFit/>
          </a:bodyPr>
          <a:lstStyle/>
          <a:p>
            <a:pPr marL="9525">
              <a:spcBef>
                <a:spcPts val="75"/>
              </a:spcBef>
            </a:pPr>
            <a:r>
              <a:rPr sz="1350" spc="-8" dirty="0">
                <a:solidFill>
                  <a:srgbClr val="2E2A1F"/>
                </a:solidFill>
                <a:latin typeface="Arial"/>
                <a:cs typeface="Arial"/>
              </a:rPr>
              <a:t>Data-tier </a:t>
            </a:r>
            <a:r>
              <a:rPr sz="1350" spc="-4" dirty="0">
                <a:solidFill>
                  <a:srgbClr val="2E2A1F"/>
                </a:solidFill>
                <a:latin typeface="Arial"/>
                <a:cs typeface="Arial"/>
              </a:rPr>
              <a:t>(databases,</a:t>
            </a:r>
            <a:r>
              <a:rPr sz="1350" spc="11" dirty="0">
                <a:solidFill>
                  <a:srgbClr val="2E2A1F"/>
                </a:solidFill>
                <a:latin typeface="Arial"/>
                <a:cs typeface="Arial"/>
              </a:rPr>
              <a:t> </a:t>
            </a:r>
            <a:r>
              <a:rPr sz="1350" spc="-8" dirty="0">
                <a:solidFill>
                  <a:srgbClr val="2E2A1F"/>
                </a:solidFill>
                <a:latin typeface="Arial"/>
                <a:cs typeface="Arial"/>
              </a:rPr>
              <a:t>mainframes)</a:t>
            </a:r>
            <a:endParaRPr sz="1350" dirty="0">
              <a:latin typeface="Arial"/>
              <a:cs typeface="Arial"/>
            </a:endParaRPr>
          </a:p>
        </p:txBody>
      </p:sp>
    </p:spTree>
    <p:extLst>
      <p:ext uri="{BB962C8B-B14F-4D97-AF65-F5344CB8AC3E}">
        <p14:creationId xmlns:p14="http://schemas.microsoft.com/office/powerpoint/2010/main" val="26991220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object 9"/>
          <p:cNvGrpSpPr/>
          <p:nvPr/>
        </p:nvGrpSpPr>
        <p:grpSpPr>
          <a:xfrm>
            <a:off x="3759582" y="2473708"/>
            <a:ext cx="925354" cy="925354"/>
            <a:chOff x="2191067" y="832167"/>
            <a:chExt cx="1233805" cy="1233805"/>
          </a:xfrm>
        </p:grpSpPr>
        <p:sp>
          <p:nvSpPr>
            <p:cNvPr id="10" name="object 10"/>
            <p:cNvSpPr/>
            <p:nvPr/>
          </p:nvSpPr>
          <p:spPr>
            <a:xfrm>
              <a:off x="2459977" y="836929"/>
              <a:ext cx="694690" cy="17780"/>
            </a:xfrm>
            <a:custGeom>
              <a:avLst/>
              <a:gdLst/>
              <a:ahLst/>
              <a:cxnLst/>
              <a:rect l="l" t="t" r="r" b="b"/>
              <a:pathLst>
                <a:path w="694689" h="17780">
                  <a:moveTo>
                    <a:pt x="694613" y="17780"/>
                  </a:moveTo>
                  <a:lnTo>
                    <a:pt x="685761" y="8890"/>
                  </a:lnTo>
                  <a:lnTo>
                    <a:pt x="684504" y="7620"/>
                  </a:lnTo>
                  <a:lnTo>
                    <a:pt x="676922" y="0"/>
                  </a:lnTo>
                  <a:lnTo>
                    <a:pt x="17792" y="0"/>
                  </a:lnTo>
                  <a:lnTo>
                    <a:pt x="10160" y="7620"/>
                  </a:lnTo>
                  <a:lnTo>
                    <a:pt x="8890" y="8890"/>
                  </a:lnTo>
                  <a:lnTo>
                    <a:pt x="0" y="17780"/>
                  </a:lnTo>
                  <a:lnTo>
                    <a:pt x="694613" y="17780"/>
                  </a:lnTo>
                  <a:close/>
                </a:path>
              </a:pathLst>
            </a:custGeom>
            <a:solidFill>
              <a:srgbClr val="75002E"/>
            </a:solidFill>
          </p:spPr>
          <p:txBody>
            <a:bodyPr wrap="square" lIns="0" tIns="0" rIns="0" bIns="0" rtlCol="0"/>
            <a:lstStyle/>
            <a:p>
              <a:endParaRPr sz="1350" dirty="0">
                <a:solidFill>
                  <a:schemeClr val="tx2">
                    <a:lumMod val="20000"/>
                    <a:lumOff val="80000"/>
                  </a:schemeClr>
                </a:solidFill>
              </a:endParaRPr>
            </a:p>
          </p:txBody>
        </p:sp>
        <p:sp>
          <p:nvSpPr>
            <p:cNvPr id="11" name="object 11"/>
            <p:cNvSpPr/>
            <p:nvPr/>
          </p:nvSpPr>
          <p:spPr>
            <a:xfrm>
              <a:off x="2451099" y="853440"/>
              <a:ext cx="712470" cy="10160"/>
            </a:xfrm>
            <a:custGeom>
              <a:avLst/>
              <a:gdLst/>
              <a:ahLst/>
              <a:cxnLst/>
              <a:rect l="l" t="t" r="r" b="b"/>
              <a:pathLst>
                <a:path w="712469" h="10159">
                  <a:moveTo>
                    <a:pt x="702235" y="0"/>
                  </a:moveTo>
                  <a:lnTo>
                    <a:pt x="10159" y="0"/>
                  </a:lnTo>
                  <a:lnTo>
                    <a:pt x="0" y="10160"/>
                  </a:lnTo>
                  <a:lnTo>
                    <a:pt x="712350" y="10160"/>
                  </a:lnTo>
                  <a:lnTo>
                    <a:pt x="702235" y="0"/>
                  </a:lnTo>
                  <a:close/>
                </a:path>
              </a:pathLst>
            </a:custGeom>
            <a:solidFill>
              <a:srgbClr val="76002E"/>
            </a:solidFill>
          </p:spPr>
          <p:txBody>
            <a:bodyPr wrap="square" lIns="0" tIns="0" rIns="0" bIns="0" rtlCol="0"/>
            <a:lstStyle/>
            <a:p>
              <a:endParaRPr sz="1350" dirty="0">
                <a:solidFill>
                  <a:schemeClr val="tx2">
                    <a:lumMod val="20000"/>
                    <a:lumOff val="80000"/>
                  </a:schemeClr>
                </a:solidFill>
              </a:endParaRPr>
            </a:p>
          </p:txBody>
        </p:sp>
        <p:sp>
          <p:nvSpPr>
            <p:cNvPr id="12" name="object 12"/>
            <p:cNvSpPr/>
            <p:nvPr/>
          </p:nvSpPr>
          <p:spPr>
            <a:xfrm>
              <a:off x="2442209" y="862330"/>
              <a:ext cx="730250" cy="10160"/>
            </a:xfrm>
            <a:custGeom>
              <a:avLst/>
              <a:gdLst/>
              <a:ahLst/>
              <a:cxnLst/>
              <a:rect l="l" t="t" r="r" b="b"/>
              <a:pathLst>
                <a:path w="730250" h="10159">
                  <a:moveTo>
                    <a:pt x="719976" y="0"/>
                  </a:moveTo>
                  <a:lnTo>
                    <a:pt x="10160" y="0"/>
                  </a:lnTo>
                  <a:lnTo>
                    <a:pt x="0" y="10160"/>
                  </a:lnTo>
                  <a:lnTo>
                    <a:pt x="730090" y="10160"/>
                  </a:lnTo>
                  <a:lnTo>
                    <a:pt x="719976" y="0"/>
                  </a:lnTo>
                  <a:close/>
                </a:path>
              </a:pathLst>
            </a:custGeom>
            <a:solidFill>
              <a:srgbClr val="77002F"/>
            </a:solidFill>
          </p:spPr>
          <p:txBody>
            <a:bodyPr wrap="square" lIns="0" tIns="0" rIns="0" bIns="0" rtlCol="0"/>
            <a:lstStyle/>
            <a:p>
              <a:endParaRPr sz="1350" dirty="0">
                <a:solidFill>
                  <a:schemeClr val="tx2">
                    <a:lumMod val="20000"/>
                    <a:lumOff val="80000"/>
                  </a:schemeClr>
                </a:solidFill>
              </a:endParaRPr>
            </a:p>
          </p:txBody>
        </p:sp>
        <p:sp>
          <p:nvSpPr>
            <p:cNvPr id="13" name="object 13"/>
            <p:cNvSpPr/>
            <p:nvPr/>
          </p:nvSpPr>
          <p:spPr>
            <a:xfrm>
              <a:off x="2433319" y="871220"/>
              <a:ext cx="748030" cy="10160"/>
            </a:xfrm>
            <a:custGeom>
              <a:avLst/>
              <a:gdLst/>
              <a:ahLst/>
              <a:cxnLst/>
              <a:rect l="l" t="t" r="r" b="b"/>
              <a:pathLst>
                <a:path w="748030" h="10159">
                  <a:moveTo>
                    <a:pt x="737716" y="0"/>
                  </a:moveTo>
                  <a:lnTo>
                    <a:pt x="10159" y="0"/>
                  </a:lnTo>
                  <a:lnTo>
                    <a:pt x="0" y="10159"/>
                  </a:lnTo>
                  <a:lnTo>
                    <a:pt x="747830" y="10159"/>
                  </a:lnTo>
                  <a:lnTo>
                    <a:pt x="737716" y="0"/>
                  </a:lnTo>
                  <a:close/>
                </a:path>
              </a:pathLst>
            </a:custGeom>
            <a:solidFill>
              <a:srgbClr val="78002F"/>
            </a:solidFill>
          </p:spPr>
          <p:txBody>
            <a:bodyPr wrap="square" lIns="0" tIns="0" rIns="0" bIns="0" rtlCol="0"/>
            <a:lstStyle/>
            <a:p>
              <a:endParaRPr sz="1350" dirty="0">
                <a:solidFill>
                  <a:schemeClr val="tx2">
                    <a:lumMod val="20000"/>
                    <a:lumOff val="80000"/>
                  </a:schemeClr>
                </a:solidFill>
              </a:endParaRPr>
            </a:p>
          </p:txBody>
        </p:sp>
        <p:sp>
          <p:nvSpPr>
            <p:cNvPr id="14" name="object 14"/>
            <p:cNvSpPr/>
            <p:nvPr/>
          </p:nvSpPr>
          <p:spPr>
            <a:xfrm>
              <a:off x="2424429" y="880110"/>
              <a:ext cx="765810" cy="10160"/>
            </a:xfrm>
            <a:custGeom>
              <a:avLst/>
              <a:gdLst/>
              <a:ahLst/>
              <a:cxnLst/>
              <a:rect l="l" t="t" r="r" b="b"/>
              <a:pathLst>
                <a:path w="765810" h="10159">
                  <a:moveTo>
                    <a:pt x="755456" y="0"/>
                  </a:moveTo>
                  <a:lnTo>
                    <a:pt x="10160" y="0"/>
                  </a:lnTo>
                  <a:lnTo>
                    <a:pt x="0" y="10160"/>
                  </a:lnTo>
                  <a:lnTo>
                    <a:pt x="765570" y="10160"/>
                  </a:lnTo>
                  <a:lnTo>
                    <a:pt x="755456" y="0"/>
                  </a:lnTo>
                  <a:close/>
                </a:path>
              </a:pathLst>
            </a:custGeom>
            <a:solidFill>
              <a:srgbClr val="79002F"/>
            </a:solidFill>
          </p:spPr>
          <p:txBody>
            <a:bodyPr wrap="square" lIns="0" tIns="0" rIns="0" bIns="0" rtlCol="0"/>
            <a:lstStyle/>
            <a:p>
              <a:endParaRPr sz="1350" dirty="0">
                <a:solidFill>
                  <a:schemeClr val="tx2">
                    <a:lumMod val="20000"/>
                    <a:lumOff val="80000"/>
                  </a:schemeClr>
                </a:solidFill>
              </a:endParaRPr>
            </a:p>
          </p:txBody>
        </p:sp>
        <p:sp>
          <p:nvSpPr>
            <p:cNvPr id="15" name="object 15"/>
            <p:cNvSpPr/>
            <p:nvPr/>
          </p:nvSpPr>
          <p:spPr>
            <a:xfrm>
              <a:off x="2415539" y="889000"/>
              <a:ext cx="783590" cy="10160"/>
            </a:xfrm>
            <a:custGeom>
              <a:avLst/>
              <a:gdLst/>
              <a:ahLst/>
              <a:cxnLst/>
              <a:rect l="l" t="t" r="r" b="b"/>
              <a:pathLst>
                <a:path w="783589" h="10159">
                  <a:moveTo>
                    <a:pt x="773196" y="0"/>
                  </a:moveTo>
                  <a:lnTo>
                    <a:pt x="10159" y="0"/>
                  </a:lnTo>
                  <a:lnTo>
                    <a:pt x="0" y="10160"/>
                  </a:lnTo>
                  <a:lnTo>
                    <a:pt x="783310" y="10160"/>
                  </a:lnTo>
                  <a:lnTo>
                    <a:pt x="773196" y="0"/>
                  </a:lnTo>
                  <a:close/>
                </a:path>
              </a:pathLst>
            </a:custGeom>
            <a:solidFill>
              <a:srgbClr val="7A0030"/>
            </a:solidFill>
          </p:spPr>
          <p:txBody>
            <a:bodyPr wrap="square" lIns="0" tIns="0" rIns="0" bIns="0" rtlCol="0"/>
            <a:lstStyle/>
            <a:p>
              <a:endParaRPr sz="1350" dirty="0">
                <a:solidFill>
                  <a:schemeClr val="tx2">
                    <a:lumMod val="20000"/>
                    <a:lumOff val="80000"/>
                  </a:schemeClr>
                </a:solidFill>
              </a:endParaRPr>
            </a:p>
          </p:txBody>
        </p:sp>
        <p:sp>
          <p:nvSpPr>
            <p:cNvPr id="16" name="object 16"/>
            <p:cNvSpPr/>
            <p:nvPr/>
          </p:nvSpPr>
          <p:spPr>
            <a:xfrm>
              <a:off x="2406649" y="899160"/>
              <a:ext cx="801370" cy="8890"/>
            </a:xfrm>
            <a:custGeom>
              <a:avLst/>
              <a:gdLst/>
              <a:ahLst/>
              <a:cxnLst/>
              <a:rect l="l" t="t" r="r" b="b"/>
              <a:pathLst>
                <a:path w="801369" h="8890">
                  <a:moveTo>
                    <a:pt x="792200" y="0"/>
                  </a:moveTo>
                  <a:lnTo>
                    <a:pt x="8889" y="0"/>
                  </a:lnTo>
                  <a:lnTo>
                    <a:pt x="0" y="8889"/>
                  </a:lnTo>
                  <a:lnTo>
                    <a:pt x="801051" y="8889"/>
                  </a:lnTo>
                  <a:lnTo>
                    <a:pt x="792200" y="0"/>
                  </a:lnTo>
                  <a:close/>
                </a:path>
              </a:pathLst>
            </a:custGeom>
            <a:solidFill>
              <a:srgbClr val="7B0030"/>
            </a:solidFill>
          </p:spPr>
          <p:txBody>
            <a:bodyPr wrap="square" lIns="0" tIns="0" rIns="0" bIns="0" rtlCol="0"/>
            <a:lstStyle/>
            <a:p>
              <a:endParaRPr sz="1350" dirty="0">
                <a:solidFill>
                  <a:schemeClr val="tx2">
                    <a:lumMod val="20000"/>
                    <a:lumOff val="80000"/>
                  </a:schemeClr>
                </a:solidFill>
              </a:endParaRPr>
            </a:p>
          </p:txBody>
        </p:sp>
        <p:sp>
          <p:nvSpPr>
            <p:cNvPr id="17" name="object 17"/>
            <p:cNvSpPr/>
            <p:nvPr/>
          </p:nvSpPr>
          <p:spPr>
            <a:xfrm>
              <a:off x="2397759" y="906780"/>
              <a:ext cx="819150" cy="10160"/>
            </a:xfrm>
            <a:custGeom>
              <a:avLst/>
              <a:gdLst/>
              <a:ahLst/>
              <a:cxnLst/>
              <a:rect l="l" t="t" r="r" b="b"/>
              <a:pathLst>
                <a:path w="819150" h="10159">
                  <a:moveTo>
                    <a:pt x="808676" y="0"/>
                  </a:moveTo>
                  <a:lnTo>
                    <a:pt x="10159" y="0"/>
                  </a:lnTo>
                  <a:lnTo>
                    <a:pt x="0" y="10160"/>
                  </a:lnTo>
                  <a:lnTo>
                    <a:pt x="818791" y="10160"/>
                  </a:lnTo>
                  <a:lnTo>
                    <a:pt x="808676" y="0"/>
                  </a:lnTo>
                  <a:close/>
                </a:path>
              </a:pathLst>
            </a:custGeom>
            <a:solidFill>
              <a:srgbClr val="7C0031"/>
            </a:solidFill>
          </p:spPr>
          <p:txBody>
            <a:bodyPr wrap="square" lIns="0" tIns="0" rIns="0" bIns="0" rtlCol="0"/>
            <a:lstStyle/>
            <a:p>
              <a:endParaRPr sz="1350" dirty="0">
                <a:solidFill>
                  <a:schemeClr val="tx2">
                    <a:lumMod val="20000"/>
                    <a:lumOff val="80000"/>
                  </a:schemeClr>
                </a:solidFill>
              </a:endParaRPr>
            </a:p>
          </p:txBody>
        </p:sp>
        <p:sp>
          <p:nvSpPr>
            <p:cNvPr id="18" name="object 18"/>
            <p:cNvSpPr/>
            <p:nvPr/>
          </p:nvSpPr>
          <p:spPr>
            <a:xfrm>
              <a:off x="2388869" y="915670"/>
              <a:ext cx="836930" cy="10160"/>
            </a:xfrm>
            <a:custGeom>
              <a:avLst/>
              <a:gdLst/>
              <a:ahLst/>
              <a:cxnLst/>
              <a:rect l="l" t="t" r="r" b="b"/>
              <a:pathLst>
                <a:path w="836930" h="10159">
                  <a:moveTo>
                    <a:pt x="826416" y="0"/>
                  </a:moveTo>
                  <a:lnTo>
                    <a:pt x="10159" y="0"/>
                  </a:lnTo>
                  <a:lnTo>
                    <a:pt x="0" y="10159"/>
                  </a:lnTo>
                  <a:lnTo>
                    <a:pt x="836531" y="10159"/>
                  </a:lnTo>
                  <a:lnTo>
                    <a:pt x="826416" y="0"/>
                  </a:lnTo>
                  <a:close/>
                </a:path>
              </a:pathLst>
            </a:custGeom>
            <a:solidFill>
              <a:srgbClr val="7D0031"/>
            </a:solidFill>
          </p:spPr>
          <p:txBody>
            <a:bodyPr wrap="square" lIns="0" tIns="0" rIns="0" bIns="0" rtlCol="0"/>
            <a:lstStyle/>
            <a:p>
              <a:endParaRPr sz="1350" dirty="0">
                <a:solidFill>
                  <a:schemeClr val="tx2">
                    <a:lumMod val="20000"/>
                    <a:lumOff val="80000"/>
                  </a:schemeClr>
                </a:solidFill>
              </a:endParaRPr>
            </a:p>
          </p:txBody>
        </p:sp>
        <p:sp>
          <p:nvSpPr>
            <p:cNvPr id="19" name="object 19"/>
            <p:cNvSpPr/>
            <p:nvPr/>
          </p:nvSpPr>
          <p:spPr>
            <a:xfrm>
              <a:off x="2379979" y="925830"/>
              <a:ext cx="854710" cy="8890"/>
            </a:xfrm>
            <a:custGeom>
              <a:avLst/>
              <a:gdLst/>
              <a:ahLst/>
              <a:cxnLst/>
              <a:rect l="l" t="t" r="r" b="b"/>
              <a:pathLst>
                <a:path w="854710" h="8890">
                  <a:moveTo>
                    <a:pt x="845421" y="0"/>
                  </a:moveTo>
                  <a:lnTo>
                    <a:pt x="8890" y="0"/>
                  </a:lnTo>
                  <a:lnTo>
                    <a:pt x="0" y="8890"/>
                  </a:lnTo>
                  <a:lnTo>
                    <a:pt x="854271" y="8890"/>
                  </a:lnTo>
                  <a:lnTo>
                    <a:pt x="845421" y="0"/>
                  </a:lnTo>
                  <a:close/>
                </a:path>
              </a:pathLst>
            </a:custGeom>
            <a:solidFill>
              <a:srgbClr val="7E0031"/>
            </a:solidFill>
          </p:spPr>
          <p:txBody>
            <a:bodyPr wrap="square" lIns="0" tIns="0" rIns="0" bIns="0" rtlCol="0"/>
            <a:lstStyle/>
            <a:p>
              <a:endParaRPr sz="1350" dirty="0">
                <a:solidFill>
                  <a:schemeClr val="tx2">
                    <a:lumMod val="20000"/>
                    <a:lumOff val="80000"/>
                  </a:schemeClr>
                </a:solidFill>
              </a:endParaRPr>
            </a:p>
          </p:txBody>
        </p:sp>
        <p:sp>
          <p:nvSpPr>
            <p:cNvPr id="20" name="object 20"/>
            <p:cNvSpPr/>
            <p:nvPr/>
          </p:nvSpPr>
          <p:spPr>
            <a:xfrm>
              <a:off x="2371089" y="934720"/>
              <a:ext cx="872490" cy="8890"/>
            </a:xfrm>
            <a:custGeom>
              <a:avLst/>
              <a:gdLst/>
              <a:ahLst/>
              <a:cxnLst/>
              <a:rect l="l" t="t" r="r" b="b"/>
              <a:pathLst>
                <a:path w="872489" h="8890">
                  <a:moveTo>
                    <a:pt x="863161" y="0"/>
                  </a:moveTo>
                  <a:lnTo>
                    <a:pt x="8889" y="0"/>
                  </a:lnTo>
                  <a:lnTo>
                    <a:pt x="0" y="8889"/>
                  </a:lnTo>
                  <a:lnTo>
                    <a:pt x="872011" y="8889"/>
                  </a:lnTo>
                  <a:lnTo>
                    <a:pt x="863161" y="0"/>
                  </a:lnTo>
                  <a:close/>
                </a:path>
              </a:pathLst>
            </a:custGeom>
            <a:solidFill>
              <a:srgbClr val="7F0033"/>
            </a:solidFill>
          </p:spPr>
          <p:txBody>
            <a:bodyPr wrap="square" lIns="0" tIns="0" rIns="0" bIns="0" rtlCol="0"/>
            <a:lstStyle/>
            <a:p>
              <a:endParaRPr sz="1350" dirty="0">
                <a:solidFill>
                  <a:schemeClr val="tx2">
                    <a:lumMod val="20000"/>
                    <a:lumOff val="80000"/>
                  </a:schemeClr>
                </a:solidFill>
              </a:endParaRPr>
            </a:p>
          </p:txBody>
        </p:sp>
        <p:sp>
          <p:nvSpPr>
            <p:cNvPr id="21" name="object 21"/>
            <p:cNvSpPr/>
            <p:nvPr/>
          </p:nvSpPr>
          <p:spPr>
            <a:xfrm>
              <a:off x="2362199" y="943610"/>
              <a:ext cx="890269" cy="8890"/>
            </a:xfrm>
            <a:custGeom>
              <a:avLst/>
              <a:gdLst/>
              <a:ahLst/>
              <a:cxnLst/>
              <a:rect l="l" t="t" r="r" b="b"/>
              <a:pathLst>
                <a:path w="890270" h="8890">
                  <a:moveTo>
                    <a:pt x="880901" y="0"/>
                  </a:moveTo>
                  <a:lnTo>
                    <a:pt x="8889" y="0"/>
                  </a:lnTo>
                  <a:lnTo>
                    <a:pt x="0" y="8889"/>
                  </a:lnTo>
                  <a:lnTo>
                    <a:pt x="889751" y="8889"/>
                  </a:lnTo>
                  <a:lnTo>
                    <a:pt x="880901" y="0"/>
                  </a:lnTo>
                  <a:close/>
                </a:path>
              </a:pathLst>
            </a:custGeom>
            <a:solidFill>
              <a:srgbClr val="800033"/>
            </a:solidFill>
          </p:spPr>
          <p:txBody>
            <a:bodyPr wrap="square" lIns="0" tIns="0" rIns="0" bIns="0" rtlCol="0"/>
            <a:lstStyle/>
            <a:p>
              <a:endParaRPr sz="1350" dirty="0">
                <a:solidFill>
                  <a:schemeClr val="tx2">
                    <a:lumMod val="20000"/>
                    <a:lumOff val="80000"/>
                  </a:schemeClr>
                </a:solidFill>
              </a:endParaRPr>
            </a:p>
          </p:txBody>
        </p:sp>
        <p:sp>
          <p:nvSpPr>
            <p:cNvPr id="22" name="object 22"/>
            <p:cNvSpPr/>
            <p:nvPr/>
          </p:nvSpPr>
          <p:spPr>
            <a:xfrm>
              <a:off x="2353309" y="952500"/>
              <a:ext cx="908050" cy="8890"/>
            </a:xfrm>
            <a:custGeom>
              <a:avLst/>
              <a:gdLst/>
              <a:ahLst/>
              <a:cxnLst/>
              <a:rect l="l" t="t" r="r" b="b"/>
              <a:pathLst>
                <a:path w="908050" h="8890">
                  <a:moveTo>
                    <a:pt x="898641" y="0"/>
                  </a:moveTo>
                  <a:lnTo>
                    <a:pt x="8889" y="0"/>
                  </a:lnTo>
                  <a:lnTo>
                    <a:pt x="0" y="8889"/>
                  </a:lnTo>
                  <a:lnTo>
                    <a:pt x="907491" y="8889"/>
                  </a:lnTo>
                  <a:lnTo>
                    <a:pt x="898641" y="0"/>
                  </a:lnTo>
                  <a:close/>
                </a:path>
              </a:pathLst>
            </a:custGeom>
            <a:solidFill>
              <a:srgbClr val="810033"/>
            </a:solidFill>
          </p:spPr>
          <p:txBody>
            <a:bodyPr wrap="square" lIns="0" tIns="0" rIns="0" bIns="0" rtlCol="0"/>
            <a:lstStyle/>
            <a:p>
              <a:endParaRPr sz="1350" dirty="0">
                <a:solidFill>
                  <a:schemeClr val="tx2">
                    <a:lumMod val="20000"/>
                    <a:lumOff val="80000"/>
                  </a:schemeClr>
                </a:solidFill>
              </a:endParaRPr>
            </a:p>
          </p:txBody>
        </p:sp>
        <p:sp>
          <p:nvSpPr>
            <p:cNvPr id="23" name="object 23"/>
            <p:cNvSpPr/>
            <p:nvPr/>
          </p:nvSpPr>
          <p:spPr>
            <a:xfrm>
              <a:off x="2344419" y="961390"/>
              <a:ext cx="925830" cy="8890"/>
            </a:xfrm>
            <a:custGeom>
              <a:avLst/>
              <a:gdLst/>
              <a:ahLst/>
              <a:cxnLst/>
              <a:rect l="l" t="t" r="r" b="b"/>
              <a:pathLst>
                <a:path w="925829" h="8890">
                  <a:moveTo>
                    <a:pt x="916381" y="0"/>
                  </a:moveTo>
                  <a:lnTo>
                    <a:pt x="8889" y="0"/>
                  </a:lnTo>
                  <a:lnTo>
                    <a:pt x="0" y="8889"/>
                  </a:lnTo>
                  <a:lnTo>
                    <a:pt x="925232" y="8889"/>
                  </a:lnTo>
                  <a:lnTo>
                    <a:pt x="916381" y="0"/>
                  </a:lnTo>
                  <a:close/>
                </a:path>
              </a:pathLst>
            </a:custGeom>
            <a:solidFill>
              <a:srgbClr val="820033"/>
            </a:solidFill>
          </p:spPr>
          <p:txBody>
            <a:bodyPr wrap="square" lIns="0" tIns="0" rIns="0" bIns="0" rtlCol="0"/>
            <a:lstStyle/>
            <a:p>
              <a:endParaRPr sz="1350" dirty="0">
                <a:solidFill>
                  <a:schemeClr val="tx2">
                    <a:lumMod val="20000"/>
                    <a:lumOff val="80000"/>
                  </a:schemeClr>
                </a:solidFill>
              </a:endParaRPr>
            </a:p>
          </p:txBody>
        </p:sp>
        <p:sp>
          <p:nvSpPr>
            <p:cNvPr id="24" name="object 24"/>
            <p:cNvSpPr/>
            <p:nvPr/>
          </p:nvSpPr>
          <p:spPr>
            <a:xfrm>
              <a:off x="2335529" y="970280"/>
              <a:ext cx="942975" cy="8890"/>
            </a:xfrm>
            <a:custGeom>
              <a:avLst/>
              <a:gdLst/>
              <a:ahLst/>
              <a:cxnLst/>
              <a:rect l="l" t="t" r="r" b="b"/>
              <a:pathLst>
                <a:path w="942975" h="8890">
                  <a:moveTo>
                    <a:pt x="934122" y="0"/>
                  </a:moveTo>
                  <a:lnTo>
                    <a:pt x="8890" y="0"/>
                  </a:lnTo>
                  <a:lnTo>
                    <a:pt x="0" y="8890"/>
                  </a:lnTo>
                  <a:lnTo>
                    <a:pt x="942972" y="8890"/>
                  </a:lnTo>
                  <a:lnTo>
                    <a:pt x="934122" y="0"/>
                  </a:lnTo>
                  <a:close/>
                </a:path>
              </a:pathLst>
            </a:custGeom>
            <a:solidFill>
              <a:srgbClr val="830033"/>
            </a:solidFill>
          </p:spPr>
          <p:txBody>
            <a:bodyPr wrap="square" lIns="0" tIns="0" rIns="0" bIns="0" rtlCol="0"/>
            <a:lstStyle/>
            <a:p>
              <a:endParaRPr sz="1350" dirty="0">
                <a:solidFill>
                  <a:schemeClr val="tx2">
                    <a:lumMod val="20000"/>
                    <a:lumOff val="80000"/>
                  </a:schemeClr>
                </a:solidFill>
              </a:endParaRPr>
            </a:p>
          </p:txBody>
        </p:sp>
        <p:sp>
          <p:nvSpPr>
            <p:cNvPr id="25" name="object 25"/>
            <p:cNvSpPr/>
            <p:nvPr/>
          </p:nvSpPr>
          <p:spPr>
            <a:xfrm>
              <a:off x="2326639" y="979170"/>
              <a:ext cx="960755" cy="8890"/>
            </a:xfrm>
            <a:custGeom>
              <a:avLst/>
              <a:gdLst/>
              <a:ahLst/>
              <a:cxnLst/>
              <a:rect l="l" t="t" r="r" b="b"/>
              <a:pathLst>
                <a:path w="960754" h="8890">
                  <a:moveTo>
                    <a:pt x="951862" y="0"/>
                  </a:moveTo>
                  <a:lnTo>
                    <a:pt x="8889" y="0"/>
                  </a:lnTo>
                  <a:lnTo>
                    <a:pt x="0" y="8889"/>
                  </a:lnTo>
                  <a:lnTo>
                    <a:pt x="960712" y="8889"/>
                  </a:lnTo>
                  <a:lnTo>
                    <a:pt x="951862" y="0"/>
                  </a:lnTo>
                  <a:close/>
                </a:path>
              </a:pathLst>
            </a:custGeom>
            <a:solidFill>
              <a:srgbClr val="840034"/>
            </a:solidFill>
          </p:spPr>
          <p:txBody>
            <a:bodyPr wrap="square" lIns="0" tIns="0" rIns="0" bIns="0" rtlCol="0"/>
            <a:lstStyle/>
            <a:p>
              <a:endParaRPr sz="1350" dirty="0">
                <a:solidFill>
                  <a:schemeClr val="tx2">
                    <a:lumMod val="20000"/>
                    <a:lumOff val="80000"/>
                  </a:schemeClr>
                </a:solidFill>
              </a:endParaRPr>
            </a:p>
          </p:txBody>
        </p:sp>
        <p:sp>
          <p:nvSpPr>
            <p:cNvPr id="26" name="object 26"/>
            <p:cNvSpPr/>
            <p:nvPr/>
          </p:nvSpPr>
          <p:spPr>
            <a:xfrm>
              <a:off x="2317749" y="988060"/>
              <a:ext cx="978535" cy="8890"/>
            </a:xfrm>
            <a:custGeom>
              <a:avLst/>
              <a:gdLst/>
              <a:ahLst/>
              <a:cxnLst/>
              <a:rect l="l" t="t" r="r" b="b"/>
              <a:pathLst>
                <a:path w="978535" h="8890">
                  <a:moveTo>
                    <a:pt x="969602" y="0"/>
                  </a:moveTo>
                  <a:lnTo>
                    <a:pt x="8889" y="0"/>
                  </a:lnTo>
                  <a:lnTo>
                    <a:pt x="0" y="8889"/>
                  </a:lnTo>
                  <a:lnTo>
                    <a:pt x="978452" y="8889"/>
                  </a:lnTo>
                  <a:lnTo>
                    <a:pt x="969602" y="0"/>
                  </a:lnTo>
                  <a:close/>
                </a:path>
              </a:pathLst>
            </a:custGeom>
            <a:solidFill>
              <a:srgbClr val="850034"/>
            </a:solidFill>
          </p:spPr>
          <p:txBody>
            <a:bodyPr wrap="square" lIns="0" tIns="0" rIns="0" bIns="0" rtlCol="0"/>
            <a:lstStyle/>
            <a:p>
              <a:endParaRPr sz="1350" dirty="0">
                <a:solidFill>
                  <a:schemeClr val="tx2">
                    <a:lumMod val="20000"/>
                    <a:lumOff val="80000"/>
                  </a:schemeClr>
                </a:solidFill>
              </a:endParaRPr>
            </a:p>
          </p:txBody>
        </p:sp>
        <p:sp>
          <p:nvSpPr>
            <p:cNvPr id="27" name="object 27"/>
            <p:cNvSpPr/>
            <p:nvPr/>
          </p:nvSpPr>
          <p:spPr>
            <a:xfrm>
              <a:off x="2307589" y="996950"/>
              <a:ext cx="998855" cy="10160"/>
            </a:xfrm>
            <a:custGeom>
              <a:avLst/>
              <a:gdLst/>
              <a:ahLst/>
              <a:cxnLst/>
              <a:rect l="l" t="t" r="r" b="b"/>
              <a:pathLst>
                <a:path w="998854" h="10159">
                  <a:moveTo>
                    <a:pt x="988612" y="0"/>
                  </a:moveTo>
                  <a:lnTo>
                    <a:pt x="10160" y="0"/>
                  </a:lnTo>
                  <a:lnTo>
                    <a:pt x="0" y="10160"/>
                  </a:lnTo>
                  <a:lnTo>
                    <a:pt x="998726" y="10160"/>
                  </a:lnTo>
                  <a:lnTo>
                    <a:pt x="988612" y="0"/>
                  </a:lnTo>
                  <a:close/>
                </a:path>
              </a:pathLst>
            </a:custGeom>
            <a:solidFill>
              <a:srgbClr val="860035"/>
            </a:solidFill>
          </p:spPr>
          <p:txBody>
            <a:bodyPr wrap="square" lIns="0" tIns="0" rIns="0" bIns="0" rtlCol="0"/>
            <a:lstStyle/>
            <a:p>
              <a:endParaRPr sz="1350" dirty="0">
                <a:solidFill>
                  <a:schemeClr val="tx2">
                    <a:lumMod val="20000"/>
                    <a:lumOff val="80000"/>
                  </a:schemeClr>
                </a:solidFill>
              </a:endParaRPr>
            </a:p>
          </p:txBody>
        </p:sp>
        <p:sp>
          <p:nvSpPr>
            <p:cNvPr id="28" name="object 28"/>
            <p:cNvSpPr/>
            <p:nvPr/>
          </p:nvSpPr>
          <p:spPr>
            <a:xfrm>
              <a:off x="2298699" y="1005840"/>
              <a:ext cx="1016635" cy="10160"/>
            </a:xfrm>
            <a:custGeom>
              <a:avLst/>
              <a:gdLst/>
              <a:ahLst/>
              <a:cxnLst/>
              <a:rect l="l" t="t" r="r" b="b"/>
              <a:pathLst>
                <a:path w="1016635" h="10159">
                  <a:moveTo>
                    <a:pt x="1006352" y="0"/>
                  </a:moveTo>
                  <a:lnTo>
                    <a:pt x="10160" y="0"/>
                  </a:lnTo>
                  <a:lnTo>
                    <a:pt x="0" y="10160"/>
                  </a:lnTo>
                  <a:lnTo>
                    <a:pt x="1016466" y="10160"/>
                  </a:lnTo>
                  <a:lnTo>
                    <a:pt x="1006352" y="0"/>
                  </a:lnTo>
                  <a:close/>
                </a:path>
              </a:pathLst>
            </a:custGeom>
            <a:solidFill>
              <a:srgbClr val="870035"/>
            </a:solidFill>
          </p:spPr>
          <p:txBody>
            <a:bodyPr wrap="square" lIns="0" tIns="0" rIns="0" bIns="0" rtlCol="0"/>
            <a:lstStyle/>
            <a:p>
              <a:endParaRPr sz="1350" dirty="0">
                <a:solidFill>
                  <a:schemeClr val="tx2">
                    <a:lumMod val="20000"/>
                    <a:lumOff val="80000"/>
                  </a:schemeClr>
                </a:solidFill>
              </a:endParaRPr>
            </a:p>
          </p:txBody>
        </p:sp>
        <p:sp>
          <p:nvSpPr>
            <p:cNvPr id="29" name="object 29"/>
            <p:cNvSpPr/>
            <p:nvPr/>
          </p:nvSpPr>
          <p:spPr>
            <a:xfrm>
              <a:off x="2289809" y="1014730"/>
              <a:ext cx="1034415" cy="10160"/>
            </a:xfrm>
            <a:custGeom>
              <a:avLst/>
              <a:gdLst/>
              <a:ahLst/>
              <a:cxnLst/>
              <a:rect l="l" t="t" r="r" b="b"/>
              <a:pathLst>
                <a:path w="1034414" h="10159">
                  <a:moveTo>
                    <a:pt x="1024092" y="0"/>
                  </a:moveTo>
                  <a:lnTo>
                    <a:pt x="10160" y="0"/>
                  </a:lnTo>
                  <a:lnTo>
                    <a:pt x="0" y="10160"/>
                  </a:lnTo>
                  <a:lnTo>
                    <a:pt x="1034207" y="10160"/>
                  </a:lnTo>
                  <a:lnTo>
                    <a:pt x="1024092" y="0"/>
                  </a:lnTo>
                  <a:close/>
                </a:path>
              </a:pathLst>
            </a:custGeom>
            <a:solidFill>
              <a:srgbClr val="880035"/>
            </a:solidFill>
          </p:spPr>
          <p:txBody>
            <a:bodyPr wrap="square" lIns="0" tIns="0" rIns="0" bIns="0" rtlCol="0"/>
            <a:lstStyle/>
            <a:p>
              <a:endParaRPr sz="1350" dirty="0">
                <a:solidFill>
                  <a:schemeClr val="tx2">
                    <a:lumMod val="20000"/>
                    <a:lumOff val="80000"/>
                  </a:schemeClr>
                </a:solidFill>
              </a:endParaRPr>
            </a:p>
          </p:txBody>
        </p:sp>
        <p:sp>
          <p:nvSpPr>
            <p:cNvPr id="30" name="object 30"/>
            <p:cNvSpPr/>
            <p:nvPr/>
          </p:nvSpPr>
          <p:spPr>
            <a:xfrm>
              <a:off x="2280919" y="1023620"/>
              <a:ext cx="1052195" cy="10160"/>
            </a:xfrm>
            <a:custGeom>
              <a:avLst/>
              <a:gdLst/>
              <a:ahLst/>
              <a:cxnLst/>
              <a:rect l="l" t="t" r="r" b="b"/>
              <a:pathLst>
                <a:path w="1052195" h="10159">
                  <a:moveTo>
                    <a:pt x="1041832" y="0"/>
                  </a:moveTo>
                  <a:lnTo>
                    <a:pt x="10159" y="0"/>
                  </a:lnTo>
                  <a:lnTo>
                    <a:pt x="0" y="10159"/>
                  </a:lnTo>
                  <a:lnTo>
                    <a:pt x="1051947" y="10159"/>
                  </a:lnTo>
                  <a:lnTo>
                    <a:pt x="1041832" y="0"/>
                  </a:lnTo>
                  <a:close/>
                </a:path>
              </a:pathLst>
            </a:custGeom>
            <a:solidFill>
              <a:srgbClr val="890036"/>
            </a:solidFill>
          </p:spPr>
          <p:txBody>
            <a:bodyPr wrap="square" lIns="0" tIns="0" rIns="0" bIns="0" rtlCol="0"/>
            <a:lstStyle/>
            <a:p>
              <a:endParaRPr sz="1350" dirty="0">
                <a:solidFill>
                  <a:schemeClr val="tx2">
                    <a:lumMod val="20000"/>
                    <a:lumOff val="80000"/>
                  </a:schemeClr>
                </a:solidFill>
              </a:endParaRPr>
            </a:p>
          </p:txBody>
        </p:sp>
        <p:sp>
          <p:nvSpPr>
            <p:cNvPr id="31" name="object 31"/>
            <p:cNvSpPr/>
            <p:nvPr/>
          </p:nvSpPr>
          <p:spPr>
            <a:xfrm>
              <a:off x="2272029" y="1032510"/>
              <a:ext cx="1069975" cy="10160"/>
            </a:xfrm>
            <a:custGeom>
              <a:avLst/>
              <a:gdLst/>
              <a:ahLst/>
              <a:cxnLst/>
              <a:rect l="l" t="t" r="r" b="b"/>
              <a:pathLst>
                <a:path w="1069975" h="10159">
                  <a:moveTo>
                    <a:pt x="1059572" y="0"/>
                  </a:moveTo>
                  <a:lnTo>
                    <a:pt x="10160" y="0"/>
                  </a:lnTo>
                  <a:lnTo>
                    <a:pt x="0" y="10160"/>
                  </a:lnTo>
                  <a:lnTo>
                    <a:pt x="1069687" y="10160"/>
                  </a:lnTo>
                  <a:lnTo>
                    <a:pt x="1059572" y="0"/>
                  </a:lnTo>
                  <a:close/>
                </a:path>
              </a:pathLst>
            </a:custGeom>
            <a:solidFill>
              <a:srgbClr val="8A0036"/>
            </a:solidFill>
          </p:spPr>
          <p:txBody>
            <a:bodyPr wrap="square" lIns="0" tIns="0" rIns="0" bIns="0" rtlCol="0"/>
            <a:lstStyle/>
            <a:p>
              <a:endParaRPr sz="1350" dirty="0">
                <a:solidFill>
                  <a:schemeClr val="tx2">
                    <a:lumMod val="20000"/>
                    <a:lumOff val="80000"/>
                  </a:schemeClr>
                </a:solidFill>
              </a:endParaRPr>
            </a:p>
          </p:txBody>
        </p:sp>
        <p:sp>
          <p:nvSpPr>
            <p:cNvPr id="32" name="object 32"/>
            <p:cNvSpPr/>
            <p:nvPr/>
          </p:nvSpPr>
          <p:spPr>
            <a:xfrm>
              <a:off x="2263139" y="1041400"/>
              <a:ext cx="1087755" cy="10160"/>
            </a:xfrm>
            <a:custGeom>
              <a:avLst/>
              <a:gdLst/>
              <a:ahLst/>
              <a:cxnLst/>
              <a:rect l="l" t="t" r="r" b="b"/>
              <a:pathLst>
                <a:path w="1087754" h="10159">
                  <a:moveTo>
                    <a:pt x="1077313" y="0"/>
                  </a:moveTo>
                  <a:lnTo>
                    <a:pt x="10160" y="0"/>
                  </a:lnTo>
                  <a:lnTo>
                    <a:pt x="0" y="10160"/>
                  </a:lnTo>
                  <a:lnTo>
                    <a:pt x="1087427" y="10160"/>
                  </a:lnTo>
                  <a:lnTo>
                    <a:pt x="1077313" y="0"/>
                  </a:lnTo>
                  <a:close/>
                </a:path>
              </a:pathLst>
            </a:custGeom>
            <a:solidFill>
              <a:srgbClr val="8B0037"/>
            </a:solidFill>
          </p:spPr>
          <p:txBody>
            <a:bodyPr wrap="square" lIns="0" tIns="0" rIns="0" bIns="0" rtlCol="0"/>
            <a:lstStyle/>
            <a:p>
              <a:endParaRPr sz="1350" dirty="0">
                <a:solidFill>
                  <a:schemeClr val="tx2">
                    <a:lumMod val="20000"/>
                    <a:lumOff val="80000"/>
                  </a:schemeClr>
                </a:solidFill>
              </a:endParaRPr>
            </a:p>
          </p:txBody>
        </p:sp>
        <p:sp>
          <p:nvSpPr>
            <p:cNvPr id="33" name="object 33"/>
            <p:cNvSpPr/>
            <p:nvPr/>
          </p:nvSpPr>
          <p:spPr>
            <a:xfrm>
              <a:off x="2254249" y="1050290"/>
              <a:ext cx="1105535" cy="10160"/>
            </a:xfrm>
            <a:custGeom>
              <a:avLst/>
              <a:gdLst/>
              <a:ahLst/>
              <a:cxnLst/>
              <a:rect l="l" t="t" r="r" b="b"/>
              <a:pathLst>
                <a:path w="1105535" h="10159">
                  <a:moveTo>
                    <a:pt x="1095053" y="0"/>
                  </a:moveTo>
                  <a:lnTo>
                    <a:pt x="10160" y="0"/>
                  </a:lnTo>
                  <a:lnTo>
                    <a:pt x="0" y="10160"/>
                  </a:lnTo>
                  <a:lnTo>
                    <a:pt x="1105167" y="10160"/>
                  </a:lnTo>
                  <a:lnTo>
                    <a:pt x="1095053" y="0"/>
                  </a:lnTo>
                  <a:close/>
                </a:path>
              </a:pathLst>
            </a:custGeom>
            <a:solidFill>
              <a:srgbClr val="8C0037"/>
            </a:solidFill>
          </p:spPr>
          <p:txBody>
            <a:bodyPr wrap="square" lIns="0" tIns="0" rIns="0" bIns="0" rtlCol="0"/>
            <a:lstStyle/>
            <a:p>
              <a:endParaRPr sz="1350" dirty="0">
                <a:solidFill>
                  <a:schemeClr val="tx2">
                    <a:lumMod val="20000"/>
                    <a:lumOff val="80000"/>
                  </a:schemeClr>
                </a:solidFill>
              </a:endParaRPr>
            </a:p>
          </p:txBody>
        </p:sp>
        <p:sp>
          <p:nvSpPr>
            <p:cNvPr id="34" name="object 34"/>
            <p:cNvSpPr/>
            <p:nvPr/>
          </p:nvSpPr>
          <p:spPr>
            <a:xfrm>
              <a:off x="2245359" y="1059180"/>
              <a:ext cx="1123315" cy="10160"/>
            </a:xfrm>
            <a:custGeom>
              <a:avLst/>
              <a:gdLst/>
              <a:ahLst/>
              <a:cxnLst/>
              <a:rect l="l" t="t" r="r" b="b"/>
              <a:pathLst>
                <a:path w="1123314" h="10159">
                  <a:moveTo>
                    <a:pt x="1112793" y="0"/>
                  </a:moveTo>
                  <a:lnTo>
                    <a:pt x="10160" y="0"/>
                  </a:lnTo>
                  <a:lnTo>
                    <a:pt x="0" y="10160"/>
                  </a:lnTo>
                  <a:lnTo>
                    <a:pt x="1122907" y="10160"/>
                  </a:lnTo>
                  <a:lnTo>
                    <a:pt x="1112793" y="0"/>
                  </a:lnTo>
                  <a:close/>
                </a:path>
              </a:pathLst>
            </a:custGeom>
            <a:solidFill>
              <a:srgbClr val="8D0037"/>
            </a:solidFill>
          </p:spPr>
          <p:txBody>
            <a:bodyPr wrap="square" lIns="0" tIns="0" rIns="0" bIns="0" rtlCol="0"/>
            <a:lstStyle/>
            <a:p>
              <a:endParaRPr sz="1350" dirty="0">
                <a:solidFill>
                  <a:schemeClr val="tx2">
                    <a:lumMod val="20000"/>
                    <a:lumOff val="80000"/>
                  </a:schemeClr>
                </a:solidFill>
              </a:endParaRPr>
            </a:p>
          </p:txBody>
        </p:sp>
        <p:sp>
          <p:nvSpPr>
            <p:cNvPr id="35" name="object 35"/>
            <p:cNvSpPr/>
            <p:nvPr/>
          </p:nvSpPr>
          <p:spPr>
            <a:xfrm>
              <a:off x="2236469" y="1068070"/>
              <a:ext cx="1141095" cy="10160"/>
            </a:xfrm>
            <a:custGeom>
              <a:avLst/>
              <a:gdLst/>
              <a:ahLst/>
              <a:cxnLst/>
              <a:rect l="l" t="t" r="r" b="b"/>
              <a:pathLst>
                <a:path w="1141095" h="10159">
                  <a:moveTo>
                    <a:pt x="1130533" y="0"/>
                  </a:moveTo>
                  <a:lnTo>
                    <a:pt x="10159" y="0"/>
                  </a:lnTo>
                  <a:lnTo>
                    <a:pt x="0" y="10159"/>
                  </a:lnTo>
                  <a:lnTo>
                    <a:pt x="1140647" y="10159"/>
                  </a:lnTo>
                  <a:lnTo>
                    <a:pt x="1130533" y="0"/>
                  </a:lnTo>
                  <a:close/>
                </a:path>
              </a:pathLst>
            </a:custGeom>
            <a:solidFill>
              <a:srgbClr val="8E0038"/>
            </a:solidFill>
          </p:spPr>
          <p:txBody>
            <a:bodyPr wrap="square" lIns="0" tIns="0" rIns="0" bIns="0" rtlCol="0"/>
            <a:lstStyle/>
            <a:p>
              <a:endParaRPr sz="1350" dirty="0">
                <a:solidFill>
                  <a:schemeClr val="tx2">
                    <a:lumMod val="20000"/>
                    <a:lumOff val="80000"/>
                  </a:schemeClr>
                </a:solidFill>
              </a:endParaRPr>
            </a:p>
          </p:txBody>
        </p:sp>
        <p:sp>
          <p:nvSpPr>
            <p:cNvPr id="36" name="object 36"/>
            <p:cNvSpPr/>
            <p:nvPr/>
          </p:nvSpPr>
          <p:spPr>
            <a:xfrm>
              <a:off x="2227579" y="1076960"/>
              <a:ext cx="1158875" cy="10160"/>
            </a:xfrm>
            <a:custGeom>
              <a:avLst/>
              <a:gdLst/>
              <a:ahLst/>
              <a:cxnLst/>
              <a:rect l="l" t="t" r="r" b="b"/>
              <a:pathLst>
                <a:path w="1158875" h="10159">
                  <a:moveTo>
                    <a:pt x="1148273" y="0"/>
                  </a:moveTo>
                  <a:lnTo>
                    <a:pt x="10160" y="0"/>
                  </a:lnTo>
                  <a:lnTo>
                    <a:pt x="0" y="10160"/>
                  </a:lnTo>
                  <a:lnTo>
                    <a:pt x="1158388" y="10160"/>
                  </a:lnTo>
                  <a:lnTo>
                    <a:pt x="1148273" y="0"/>
                  </a:lnTo>
                  <a:close/>
                </a:path>
              </a:pathLst>
            </a:custGeom>
            <a:solidFill>
              <a:srgbClr val="8F0038"/>
            </a:solidFill>
          </p:spPr>
          <p:txBody>
            <a:bodyPr wrap="square" lIns="0" tIns="0" rIns="0" bIns="0" rtlCol="0"/>
            <a:lstStyle/>
            <a:p>
              <a:endParaRPr sz="1350" dirty="0">
                <a:solidFill>
                  <a:schemeClr val="tx2">
                    <a:lumMod val="20000"/>
                    <a:lumOff val="80000"/>
                  </a:schemeClr>
                </a:solidFill>
              </a:endParaRPr>
            </a:p>
          </p:txBody>
        </p:sp>
        <p:sp>
          <p:nvSpPr>
            <p:cNvPr id="37" name="object 37"/>
            <p:cNvSpPr/>
            <p:nvPr/>
          </p:nvSpPr>
          <p:spPr>
            <a:xfrm>
              <a:off x="2218689" y="1085850"/>
              <a:ext cx="1176655" cy="10160"/>
            </a:xfrm>
            <a:custGeom>
              <a:avLst/>
              <a:gdLst/>
              <a:ahLst/>
              <a:cxnLst/>
              <a:rect l="l" t="t" r="r" b="b"/>
              <a:pathLst>
                <a:path w="1176654" h="10159">
                  <a:moveTo>
                    <a:pt x="1166013" y="0"/>
                  </a:moveTo>
                  <a:lnTo>
                    <a:pt x="10160" y="0"/>
                  </a:lnTo>
                  <a:lnTo>
                    <a:pt x="0" y="10160"/>
                  </a:lnTo>
                  <a:lnTo>
                    <a:pt x="1176128" y="10160"/>
                  </a:lnTo>
                  <a:lnTo>
                    <a:pt x="1166013" y="0"/>
                  </a:lnTo>
                  <a:close/>
                </a:path>
              </a:pathLst>
            </a:custGeom>
            <a:solidFill>
              <a:srgbClr val="900039"/>
            </a:solidFill>
          </p:spPr>
          <p:txBody>
            <a:bodyPr wrap="square" lIns="0" tIns="0" rIns="0" bIns="0" rtlCol="0"/>
            <a:lstStyle/>
            <a:p>
              <a:endParaRPr sz="1350" dirty="0">
                <a:solidFill>
                  <a:schemeClr val="tx2">
                    <a:lumMod val="20000"/>
                    <a:lumOff val="80000"/>
                  </a:schemeClr>
                </a:solidFill>
              </a:endParaRPr>
            </a:p>
          </p:txBody>
        </p:sp>
        <p:sp>
          <p:nvSpPr>
            <p:cNvPr id="38" name="object 38"/>
            <p:cNvSpPr/>
            <p:nvPr/>
          </p:nvSpPr>
          <p:spPr>
            <a:xfrm>
              <a:off x="2209799" y="1094740"/>
              <a:ext cx="1194435" cy="10160"/>
            </a:xfrm>
            <a:custGeom>
              <a:avLst/>
              <a:gdLst/>
              <a:ahLst/>
              <a:cxnLst/>
              <a:rect l="l" t="t" r="r" b="b"/>
              <a:pathLst>
                <a:path w="1194435" h="10159">
                  <a:moveTo>
                    <a:pt x="1183753" y="0"/>
                  </a:moveTo>
                  <a:lnTo>
                    <a:pt x="10160" y="0"/>
                  </a:lnTo>
                  <a:lnTo>
                    <a:pt x="0" y="10160"/>
                  </a:lnTo>
                  <a:lnTo>
                    <a:pt x="1193868" y="10160"/>
                  </a:lnTo>
                  <a:lnTo>
                    <a:pt x="1183753" y="0"/>
                  </a:lnTo>
                  <a:close/>
                </a:path>
              </a:pathLst>
            </a:custGeom>
            <a:solidFill>
              <a:srgbClr val="910039"/>
            </a:solidFill>
          </p:spPr>
          <p:txBody>
            <a:bodyPr wrap="square" lIns="0" tIns="0" rIns="0" bIns="0" rtlCol="0"/>
            <a:lstStyle/>
            <a:p>
              <a:endParaRPr sz="1350" dirty="0">
                <a:solidFill>
                  <a:schemeClr val="tx2">
                    <a:lumMod val="20000"/>
                    <a:lumOff val="80000"/>
                  </a:schemeClr>
                </a:solidFill>
              </a:endParaRPr>
            </a:p>
          </p:txBody>
        </p:sp>
        <p:sp>
          <p:nvSpPr>
            <p:cNvPr id="39" name="object 39"/>
            <p:cNvSpPr/>
            <p:nvPr/>
          </p:nvSpPr>
          <p:spPr>
            <a:xfrm>
              <a:off x="2200909" y="1103630"/>
              <a:ext cx="1212215" cy="10160"/>
            </a:xfrm>
            <a:custGeom>
              <a:avLst/>
              <a:gdLst/>
              <a:ahLst/>
              <a:cxnLst/>
              <a:rect l="l" t="t" r="r" b="b"/>
              <a:pathLst>
                <a:path w="1212214" h="10159">
                  <a:moveTo>
                    <a:pt x="1201494" y="0"/>
                  </a:moveTo>
                  <a:lnTo>
                    <a:pt x="10160" y="0"/>
                  </a:lnTo>
                  <a:lnTo>
                    <a:pt x="0" y="10160"/>
                  </a:lnTo>
                  <a:lnTo>
                    <a:pt x="1211608" y="10160"/>
                  </a:lnTo>
                  <a:lnTo>
                    <a:pt x="1201494" y="0"/>
                  </a:lnTo>
                  <a:close/>
                </a:path>
              </a:pathLst>
            </a:custGeom>
            <a:solidFill>
              <a:srgbClr val="920039"/>
            </a:solidFill>
          </p:spPr>
          <p:txBody>
            <a:bodyPr wrap="square" lIns="0" tIns="0" rIns="0" bIns="0" rtlCol="0"/>
            <a:lstStyle/>
            <a:p>
              <a:endParaRPr sz="1350" dirty="0">
                <a:solidFill>
                  <a:schemeClr val="tx2">
                    <a:lumMod val="20000"/>
                    <a:lumOff val="80000"/>
                  </a:schemeClr>
                </a:solidFill>
              </a:endParaRPr>
            </a:p>
          </p:txBody>
        </p:sp>
        <p:sp>
          <p:nvSpPr>
            <p:cNvPr id="40" name="object 40"/>
            <p:cNvSpPr/>
            <p:nvPr/>
          </p:nvSpPr>
          <p:spPr>
            <a:xfrm>
              <a:off x="2194559" y="1112520"/>
              <a:ext cx="1224280" cy="10160"/>
            </a:xfrm>
            <a:custGeom>
              <a:avLst/>
              <a:gdLst/>
              <a:ahLst/>
              <a:cxnLst/>
              <a:rect l="l" t="t" r="r" b="b"/>
              <a:pathLst>
                <a:path w="1224279" h="10159">
                  <a:moveTo>
                    <a:pt x="1216694" y="0"/>
                  </a:moveTo>
                  <a:lnTo>
                    <a:pt x="7619" y="0"/>
                  </a:lnTo>
                  <a:lnTo>
                    <a:pt x="0" y="7619"/>
                  </a:lnTo>
                  <a:lnTo>
                    <a:pt x="0" y="10159"/>
                  </a:lnTo>
                  <a:lnTo>
                    <a:pt x="1224279" y="10159"/>
                  </a:lnTo>
                  <a:lnTo>
                    <a:pt x="1224279" y="7619"/>
                  </a:lnTo>
                  <a:lnTo>
                    <a:pt x="1216694" y="0"/>
                  </a:lnTo>
                  <a:close/>
                </a:path>
              </a:pathLst>
            </a:custGeom>
            <a:solidFill>
              <a:srgbClr val="93003A"/>
            </a:solidFill>
          </p:spPr>
          <p:txBody>
            <a:bodyPr wrap="square" lIns="0" tIns="0" rIns="0" bIns="0" rtlCol="0"/>
            <a:lstStyle/>
            <a:p>
              <a:endParaRPr sz="1350" dirty="0">
                <a:solidFill>
                  <a:schemeClr val="tx2">
                    <a:lumMod val="20000"/>
                    <a:lumOff val="80000"/>
                  </a:schemeClr>
                </a:solidFill>
              </a:endParaRPr>
            </a:p>
          </p:txBody>
        </p:sp>
        <p:sp>
          <p:nvSpPr>
            <p:cNvPr id="41" name="object 41"/>
            <p:cNvSpPr/>
            <p:nvPr/>
          </p:nvSpPr>
          <p:spPr>
            <a:xfrm>
              <a:off x="2194559" y="1122680"/>
              <a:ext cx="1224280" cy="8890"/>
            </a:xfrm>
            <a:custGeom>
              <a:avLst/>
              <a:gdLst/>
              <a:ahLst/>
              <a:cxnLst/>
              <a:rect l="l" t="t" r="r" b="b"/>
              <a:pathLst>
                <a:path w="1224279" h="8890">
                  <a:moveTo>
                    <a:pt x="0" y="0"/>
                  </a:moveTo>
                  <a:lnTo>
                    <a:pt x="1224279" y="0"/>
                  </a:lnTo>
                  <a:lnTo>
                    <a:pt x="1224279" y="8890"/>
                  </a:lnTo>
                  <a:lnTo>
                    <a:pt x="0" y="8890"/>
                  </a:lnTo>
                  <a:lnTo>
                    <a:pt x="0" y="0"/>
                  </a:lnTo>
                  <a:close/>
                </a:path>
              </a:pathLst>
            </a:custGeom>
            <a:solidFill>
              <a:srgbClr val="94003A"/>
            </a:solidFill>
          </p:spPr>
          <p:txBody>
            <a:bodyPr wrap="square" lIns="0" tIns="0" rIns="0" bIns="0" rtlCol="0"/>
            <a:lstStyle/>
            <a:p>
              <a:endParaRPr sz="1350" dirty="0">
                <a:solidFill>
                  <a:schemeClr val="tx2">
                    <a:lumMod val="20000"/>
                    <a:lumOff val="80000"/>
                  </a:schemeClr>
                </a:solidFill>
              </a:endParaRPr>
            </a:p>
          </p:txBody>
        </p:sp>
        <p:sp>
          <p:nvSpPr>
            <p:cNvPr id="42" name="object 42"/>
            <p:cNvSpPr/>
            <p:nvPr/>
          </p:nvSpPr>
          <p:spPr>
            <a:xfrm>
              <a:off x="2194559" y="1131570"/>
              <a:ext cx="1224280" cy="8890"/>
            </a:xfrm>
            <a:custGeom>
              <a:avLst/>
              <a:gdLst/>
              <a:ahLst/>
              <a:cxnLst/>
              <a:rect l="l" t="t" r="r" b="b"/>
              <a:pathLst>
                <a:path w="1224279" h="8890">
                  <a:moveTo>
                    <a:pt x="0" y="0"/>
                  </a:moveTo>
                  <a:lnTo>
                    <a:pt x="1224279" y="0"/>
                  </a:lnTo>
                  <a:lnTo>
                    <a:pt x="1224279" y="8889"/>
                  </a:lnTo>
                  <a:lnTo>
                    <a:pt x="0" y="8889"/>
                  </a:lnTo>
                  <a:lnTo>
                    <a:pt x="0" y="0"/>
                  </a:lnTo>
                  <a:close/>
                </a:path>
              </a:pathLst>
            </a:custGeom>
            <a:solidFill>
              <a:srgbClr val="95003B"/>
            </a:solidFill>
          </p:spPr>
          <p:txBody>
            <a:bodyPr wrap="square" lIns="0" tIns="0" rIns="0" bIns="0" rtlCol="0"/>
            <a:lstStyle/>
            <a:p>
              <a:endParaRPr sz="1350" dirty="0">
                <a:solidFill>
                  <a:schemeClr val="tx2">
                    <a:lumMod val="20000"/>
                    <a:lumOff val="80000"/>
                  </a:schemeClr>
                </a:solidFill>
              </a:endParaRPr>
            </a:p>
          </p:txBody>
        </p:sp>
        <p:sp>
          <p:nvSpPr>
            <p:cNvPr id="43" name="object 43"/>
            <p:cNvSpPr/>
            <p:nvPr/>
          </p:nvSpPr>
          <p:spPr>
            <a:xfrm>
              <a:off x="2194559" y="1140460"/>
              <a:ext cx="1224280" cy="8890"/>
            </a:xfrm>
            <a:custGeom>
              <a:avLst/>
              <a:gdLst/>
              <a:ahLst/>
              <a:cxnLst/>
              <a:rect l="l" t="t" r="r" b="b"/>
              <a:pathLst>
                <a:path w="1224279" h="8890">
                  <a:moveTo>
                    <a:pt x="0" y="0"/>
                  </a:moveTo>
                  <a:lnTo>
                    <a:pt x="1224279" y="0"/>
                  </a:lnTo>
                  <a:lnTo>
                    <a:pt x="1224279" y="8889"/>
                  </a:lnTo>
                  <a:lnTo>
                    <a:pt x="0" y="8889"/>
                  </a:lnTo>
                  <a:lnTo>
                    <a:pt x="0" y="0"/>
                  </a:lnTo>
                  <a:close/>
                </a:path>
              </a:pathLst>
            </a:custGeom>
            <a:solidFill>
              <a:srgbClr val="96003B"/>
            </a:solidFill>
          </p:spPr>
          <p:txBody>
            <a:bodyPr wrap="square" lIns="0" tIns="0" rIns="0" bIns="0" rtlCol="0"/>
            <a:lstStyle/>
            <a:p>
              <a:endParaRPr sz="1350" dirty="0">
                <a:solidFill>
                  <a:schemeClr val="tx2">
                    <a:lumMod val="20000"/>
                    <a:lumOff val="80000"/>
                  </a:schemeClr>
                </a:solidFill>
              </a:endParaRPr>
            </a:p>
          </p:txBody>
        </p:sp>
        <p:sp>
          <p:nvSpPr>
            <p:cNvPr id="44" name="object 44"/>
            <p:cNvSpPr/>
            <p:nvPr/>
          </p:nvSpPr>
          <p:spPr>
            <a:xfrm>
              <a:off x="2194559" y="1149350"/>
              <a:ext cx="1224280" cy="8890"/>
            </a:xfrm>
            <a:custGeom>
              <a:avLst/>
              <a:gdLst/>
              <a:ahLst/>
              <a:cxnLst/>
              <a:rect l="l" t="t" r="r" b="b"/>
              <a:pathLst>
                <a:path w="1224279" h="8890">
                  <a:moveTo>
                    <a:pt x="0" y="0"/>
                  </a:moveTo>
                  <a:lnTo>
                    <a:pt x="1224279" y="0"/>
                  </a:lnTo>
                  <a:lnTo>
                    <a:pt x="1224279" y="8889"/>
                  </a:lnTo>
                  <a:lnTo>
                    <a:pt x="0" y="8889"/>
                  </a:lnTo>
                  <a:lnTo>
                    <a:pt x="0" y="0"/>
                  </a:lnTo>
                  <a:close/>
                </a:path>
              </a:pathLst>
            </a:custGeom>
            <a:solidFill>
              <a:srgbClr val="97003B"/>
            </a:solidFill>
          </p:spPr>
          <p:txBody>
            <a:bodyPr wrap="square" lIns="0" tIns="0" rIns="0" bIns="0" rtlCol="0"/>
            <a:lstStyle/>
            <a:p>
              <a:endParaRPr sz="1350" dirty="0">
                <a:solidFill>
                  <a:schemeClr val="tx2">
                    <a:lumMod val="20000"/>
                    <a:lumOff val="80000"/>
                  </a:schemeClr>
                </a:solidFill>
              </a:endParaRPr>
            </a:p>
          </p:txBody>
        </p:sp>
        <p:sp>
          <p:nvSpPr>
            <p:cNvPr id="45" name="object 45"/>
            <p:cNvSpPr/>
            <p:nvPr/>
          </p:nvSpPr>
          <p:spPr>
            <a:xfrm>
              <a:off x="2194560" y="1158239"/>
              <a:ext cx="1224280" cy="17780"/>
            </a:xfrm>
            <a:custGeom>
              <a:avLst/>
              <a:gdLst/>
              <a:ahLst/>
              <a:cxnLst/>
              <a:rect l="l" t="t" r="r" b="b"/>
              <a:pathLst>
                <a:path w="1224279" h="17780">
                  <a:moveTo>
                    <a:pt x="1224280" y="0"/>
                  </a:moveTo>
                  <a:lnTo>
                    <a:pt x="0" y="0"/>
                  </a:lnTo>
                  <a:lnTo>
                    <a:pt x="0" y="8890"/>
                  </a:lnTo>
                  <a:lnTo>
                    <a:pt x="0" y="17780"/>
                  </a:lnTo>
                  <a:lnTo>
                    <a:pt x="1224280" y="17780"/>
                  </a:lnTo>
                  <a:lnTo>
                    <a:pt x="1224280" y="8890"/>
                  </a:lnTo>
                  <a:lnTo>
                    <a:pt x="1224280" y="0"/>
                  </a:lnTo>
                  <a:close/>
                </a:path>
              </a:pathLst>
            </a:custGeom>
            <a:solidFill>
              <a:srgbClr val="99003C"/>
            </a:solidFill>
          </p:spPr>
          <p:txBody>
            <a:bodyPr wrap="square" lIns="0" tIns="0" rIns="0" bIns="0" rtlCol="0"/>
            <a:lstStyle/>
            <a:p>
              <a:endParaRPr sz="1350" dirty="0">
                <a:solidFill>
                  <a:schemeClr val="tx2">
                    <a:lumMod val="20000"/>
                    <a:lumOff val="80000"/>
                  </a:schemeClr>
                </a:solidFill>
              </a:endParaRPr>
            </a:p>
          </p:txBody>
        </p:sp>
        <p:sp>
          <p:nvSpPr>
            <p:cNvPr id="46" name="object 46"/>
            <p:cNvSpPr/>
            <p:nvPr/>
          </p:nvSpPr>
          <p:spPr>
            <a:xfrm>
              <a:off x="2194559" y="1176020"/>
              <a:ext cx="1224280" cy="8890"/>
            </a:xfrm>
            <a:custGeom>
              <a:avLst/>
              <a:gdLst/>
              <a:ahLst/>
              <a:cxnLst/>
              <a:rect l="l" t="t" r="r" b="b"/>
              <a:pathLst>
                <a:path w="1224279" h="8890">
                  <a:moveTo>
                    <a:pt x="0" y="0"/>
                  </a:moveTo>
                  <a:lnTo>
                    <a:pt x="1224279" y="0"/>
                  </a:lnTo>
                  <a:lnTo>
                    <a:pt x="1224279" y="8889"/>
                  </a:lnTo>
                  <a:lnTo>
                    <a:pt x="0" y="8889"/>
                  </a:lnTo>
                  <a:lnTo>
                    <a:pt x="0" y="0"/>
                  </a:lnTo>
                  <a:close/>
                </a:path>
              </a:pathLst>
            </a:custGeom>
            <a:solidFill>
              <a:srgbClr val="9A003D"/>
            </a:solidFill>
          </p:spPr>
          <p:txBody>
            <a:bodyPr wrap="square" lIns="0" tIns="0" rIns="0" bIns="0" rtlCol="0"/>
            <a:lstStyle/>
            <a:p>
              <a:endParaRPr sz="1350" dirty="0">
                <a:solidFill>
                  <a:schemeClr val="tx2">
                    <a:lumMod val="20000"/>
                    <a:lumOff val="80000"/>
                  </a:schemeClr>
                </a:solidFill>
              </a:endParaRPr>
            </a:p>
          </p:txBody>
        </p:sp>
        <p:sp>
          <p:nvSpPr>
            <p:cNvPr id="47" name="object 47"/>
            <p:cNvSpPr/>
            <p:nvPr/>
          </p:nvSpPr>
          <p:spPr>
            <a:xfrm>
              <a:off x="2194559" y="1184910"/>
              <a:ext cx="1224280" cy="10160"/>
            </a:xfrm>
            <a:custGeom>
              <a:avLst/>
              <a:gdLst/>
              <a:ahLst/>
              <a:cxnLst/>
              <a:rect l="l" t="t" r="r" b="b"/>
              <a:pathLst>
                <a:path w="1224279" h="10159">
                  <a:moveTo>
                    <a:pt x="0" y="0"/>
                  </a:moveTo>
                  <a:lnTo>
                    <a:pt x="1224279" y="0"/>
                  </a:lnTo>
                  <a:lnTo>
                    <a:pt x="1224279" y="10160"/>
                  </a:lnTo>
                  <a:lnTo>
                    <a:pt x="0" y="10160"/>
                  </a:lnTo>
                  <a:lnTo>
                    <a:pt x="0" y="0"/>
                  </a:lnTo>
                  <a:close/>
                </a:path>
              </a:pathLst>
            </a:custGeom>
            <a:solidFill>
              <a:srgbClr val="9B003D"/>
            </a:solidFill>
          </p:spPr>
          <p:txBody>
            <a:bodyPr wrap="square" lIns="0" tIns="0" rIns="0" bIns="0" rtlCol="0"/>
            <a:lstStyle/>
            <a:p>
              <a:endParaRPr sz="1350" dirty="0">
                <a:solidFill>
                  <a:schemeClr val="tx2">
                    <a:lumMod val="20000"/>
                    <a:lumOff val="80000"/>
                  </a:schemeClr>
                </a:solidFill>
              </a:endParaRPr>
            </a:p>
          </p:txBody>
        </p:sp>
        <p:sp>
          <p:nvSpPr>
            <p:cNvPr id="48" name="object 48"/>
            <p:cNvSpPr/>
            <p:nvPr/>
          </p:nvSpPr>
          <p:spPr>
            <a:xfrm>
              <a:off x="2194559" y="1193800"/>
              <a:ext cx="1224280" cy="10160"/>
            </a:xfrm>
            <a:custGeom>
              <a:avLst/>
              <a:gdLst/>
              <a:ahLst/>
              <a:cxnLst/>
              <a:rect l="l" t="t" r="r" b="b"/>
              <a:pathLst>
                <a:path w="1224279" h="10159">
                  <a:moveTo>
                    <a:pt x="0" y="0"/>
                  </a:moveTo>
                  <a:lnTo>
                    <a:pt x="1224279" y="0"/>
                  </a:lnTo>
                  <a:lnTo>
                    <a:pt x="1224279" y="10160"/>
                  </a:lnTo>
                  <a:lnTo>
                    <a:pt x="0" y="10160"/>
                  </a:lnTo>
                  <a:lnTo>
                    <a:pt x="0" y="0"/>
                  </a:lnTo>
                  <a:close/>
                </a:path>
              </a:pathLst>
            </a:custGeom>
            <a:solidFill>
              <a:srgbClr val="9C003D"/>
            </a:solidFill>
          </p:spPr>
          <p:txBody>
            <a:bodyPr wrap="square" lIns="0" tIns="0" rIns="0" bIns="0" rtlCol="0"/>
            <a:lstStyle/>
            <a:p>
              <a:endParaRPr sz="1350" dirty="0">
                <a:solidFill>
                  <a:schemeClr val="tx2">
                    <a:lumMod val="20000"/>
                    <a:lumOff val="80000"/>
                  </a:schemeClr>
                </a:solidFill>
              </a:endParaRPr>
            </a:p>
          </p:txBody>
        </p:sp>
        <p:sp>
          <p:nvSpPr>
            <p:cNvPr id="49" name="object 49"/>
            <p:cNvSpPr/>
            <p:nvPr/>
          </p:nvSpPr>
          <p:spPr>
            <a:xfrm>
              <a:off x="2194559" y="1202690"/>
              <a:ext cx="1224280" cy="10160"/>
            </a:xfrm>
            <a:custGeom>
              <a:avLst/>
              <a:gdLst/>
              <a:ahLst/>
              <a:cxnLst/>
              <a:rect l="l" t="t" r="r" b="b"/>
              <a:pathLst>
                <a:path w="1224279" h="10159">
                  <a:moveTo>
                    <a:pt x="0" y="0"/>
                  </a:moveTo>
                  <a:lnTo>
                    <a:pt x="1224279" y="0"/>
                  </a:lnTo>
                  <a:lnTo>
                    <a:pt x="1224279" y="10160"/>
                  </a:lnTo>
                  <a:lnTo>
                    <a:pt x="0" y="10160"/>
                  </a:lnTo>
                  <a:lnTo>
                    <a:pt x="0" y="0"/>
                  </a:lnTo>
                  <a:close/>
                </a:path>
              </a:pathLst>
            </a:custGeom>
            <a:solidFill>
              <a:srgbClr val="9D003E"/>
            </a:solidFill>
          </p:spPr>
          <p:txBody>
            <a:bodyPr wrap="square" lIns="0" tIns="0" rIns="0" bIns="0" rtlCol="0"/>
            <a:lstStyle/>
            <a:p>
              <a:endParaRPr sz="1350" dirty="0">
                <a:solidFill>
                  <a:schemeClr val="tx2">
                    <a:lumMod val="20000"/>
                    <a:lumOff val="80000"/>
                  </a:schemeClr>
                </a:solidFill>
              </a:endParaRPr>
            </a:p>
          </p:txBody>
        </p:sp>
        <p:sp>
          <p:nvSpPr>
            <p:cNvPr id="50" name="object 50"/>
            <p:cNvSpPr/>
            <p:nvPr/>
          </p:nvSpPr>
          <p:spPr>
            <a:xfrm>
              <a:off x="2194559" y="1211580"/>
              <a:ext cx="1224280" cy="10160"/>
            </a:xfrm>
            <a:custGeom>
              <a:avLst/>
              <a:gdLst/>
              <a:ahLst/>
              <a:cxnLst/>
              <a:rect l="l" t="t" r="r" b="b"/>
              <a:pathLst>
                <a:path w="1224279" h="10159">
                  <a:moveTo>
                    <a:pt x="0" y="0"/>
                  </a:moveTo>
                  <a:lnTo>
                    <a:pt x="1224279" y="0"/>
                  </a:lnTo>
                  <a:lnTo>
                    <a:pt x="1224279" y="10160"/>
                  </a:lnTo>
                  <a:lnTo>
                    <a:pt x="0" y="10160"/>
                  </a:lnTo>
                  <a:lnTo>
                    <a:pt x="0" y="0"/>
                  </a:lnTo>
                  <a:close/>
                </a:path>
              </a:pathLst>
            </a:custGeom>
            <a:solidFill>
              <a:srgbClr val="9E003E"/>
            </a:solidFill>
          </p:spPr>
          <p:txBody>
            <a:bodyPr wrap="square" lIns="0" tIns="0" rIns="0" bIns="0" rtlCol="0"/>
            <a:lstStyle/>
            <a:p>
              <a:endParaRPr sz="1350" dirty="0">
                <a:solidFill>
                  <a:schemeClr val="tx2">
                    <a:lumMod val="20000"/>
                    <a:lumOff val="80000"/>
                  </a:schemeClr>
                </a:solidFill>
              </a:endParaRPr>
            </a:p>
          </p:txBody>
        </p:sp>
        <p:sp>
          <p:nvSpPr>
            <p:cNvPr id="51" name="object 51"/>
            <p:cNvSpPr/>
            <p:nvPr/>
          </p:nvSpPr>
          <p:spPr>
            <a:xfrm>
              <a:off x="2194559" y="1220470"/>
              <a:ext cx="1224280" cy="10160"/>
            </a:xfrm>
            <a:custGeom>
              <a:avLst/>
              <a:gdLst/>
              <a:ahLst/>
              <a:cxnLst/>
              <a:rect l="l" t="t" r="r" b="b"/>
              <a:pathLst>
                <a:path w="1224279" h="10159">
                  <a:moveTo>
                    <a:pt x="0" y="0"/>
                  </a:moveTo>
                  <a:lnTo>
                    <a:pt x="1224279" y="0"/>
                  </a:lnTo>
                  <a:lnTo>
                    <a:pt x="1224279" y="10159"/>
                  </a:lnTo>
                  <a:lnTo>
                    <a:pt x="0" y="10159"/>
                  </a:lnTo>
                  <a:lnTo>
                    <a:pt x="0" y="0"/>
                  </a:lnTo>
                  <a:close/>
                </a:path>
              </a:pathLst>
            </a:custGeom>
            <a:solidFill>
              <a:srgbClr val="9F003F"/>
            </a:solidFill>
          </p:spPr>
          <p:txBody>
            <a:bodyPr wrap="square" lIns="0" tIns="0" rIns="0" bIns="0" rtlCol="0"/>
            <a:lstStyle/>
            <a:p>
              <a:endParaRPr sz="1350" dirty="0">
                <a:solidFill>
                  <a:schemeClr val="tx2">
                    <a:lumMod val="20000"/>
                    <a:lumOff val="80000"/>
                  </a:schemeClr>
                </a:solidFill>
              </a:endParaRPr>
            </a:p>
          </p:txBody>
        </p:sp>
        <p:sp>
          <p:nvSpPr>
            <p:cNvPr id="52" name="object 52"/>
            <p:cNvSpPr/>
            <p:nvPr/>
          </p:nvSpPr>
          <p:spPr>
            <a:xfrm>
              <a:off x="2194559" y="1229360"/>
              <a:ext cx="1224280" cy="10160"/>
            </a:xfrm>
            <a:custGeom>
              <a:avLst/>
              <a:gdLst/>
              <a:ahLst/>
              <a:cxnLst/>
              <a:rect l="l" t="t" r="r" b="b"/>
              <a:pathLst>
                <a:path w="1224279" h="10159">
                  <a:moveTo>
                    <a:pt x="0" y="0"/>
                  </a:moveTo>
                  <a:lnTo>
                    <a:pt x="1224279" y="0"/>
                  </a:lnTo>
                  <a:lnTo>
                    <a:pt x="1224279" y="10160"/>
                  </a:lnTo>
                  <a:lnTo>
                    <a:pt x="0" y="10160"/>
                  </a:lnTo>
                  <a:lnTo>
                    <a:pt x="0" y="0"/>
                  </a:lnTo>
                  <a:close/>
                </a:path>
              </a:pathLst>
            </a:custGeom>
            <a:solidFill>
              <a:srgbClr val="A0003F"/>
            </a:solidFill>
          </p:spPr>
          <p:txBody>
            <a:bodyPr wrap="square" lIns="0" tIns="0" rIns="0" bIns="0" rtlCol="0"/>
            <a:lstStyle/>
            <a:p>
              <a:endParaRPr sz="1350" dirty="0">
                <a:solidFill>
                  <a:schemeClr val="tx2">
                    <a:lumMod val="20000"/>
                    <a:lumOff val="80000"/>
                  </a:schemeClr>
                </a:solidFill>
              </a:endParaRPr>
            </a:p>
          </p:txBody>
        </p:sp>
        <p:sp>
          <p:nvSpPr>
            <p:cNvPr id="53" name="object 53"/>
            <p:cNvSpPr/>
            <p:nvPr/>
          </p:nvSpPr>
          <p:spPr>
            <a:xfrm>
              <a:off x="2194559" y="1238250"/>
              <a:ext cx="1224280" cy="10160"/>
            </a:xfrm>
            <a:custGeom>
              <a:avLst/>
              <a:gdLst/>
              <a:ahLst/>
              <a:cxnLst/>
              <a:rect l="l" t="t" r="r" b="b"/>
              <a:pathLst>
                <a:path w="1224279" h="10159">
                  <a:moveTo>
                    <a:pt x="0" y="0"/>
                  </a:moveTo>
                  <a:lnTo>
                    <a:pt x="1224279" y="0"/>
                  </a:lnTo>
                  <a:lnTo>
                    <a:pt x="1224279" y="10160"/>
                  </a:lnTo>
                  <a:lnTo>
                    <a:pt x="0" y="10160"/>
                  </a:lnTo>
                  <a:lnTo>
                    <a:pt x="0" y="0"/>
                  </a:lnTo>
                  <a:close/>
                </a:path>
              </a:pathLst>
            </a:custGeom>
            <a:solidFill>
              <a:srgbClr val="A1003F"/>
            </a:solidFill>
          </p:spPr>
          <p:txBody>
            <a:bodyPr wrap="square" lIns="0" tIns="0" rIns="0" bIns="0" rtlCol="0"/>
            <a:lstStyle/>
            <a:p>
              <a:endParaRPr sz="1350" dirty="0">
                <a:solidFill>
                  <a:schemeClr val="tx2">
                    <a:lumMod val="20000"/>
                    <a:lumOff val="80000"/>
                  </a:schemeClr>
                </a:solidFill>
              </a:endParaRPr>
            </a:p>
          </p:txBody>
        </p:sp>
        <p:sp>
          <p:nvSpPr>
            <p:cNvPr id="54" name="object 54"/>
            <p:cNvSpPr/>
            <p:nvPr/>
          </p:nvSpPr>
          <p:spPr>
            <a:xfrm>
              <a:off x="2194559" y="1247140"/>
              <a:ext cx="1224280" cy="10160"/>
            </a:xfrm>
            <a:custGeom>
              <a:avLst/>
              <a:gdLst/>
              <a:ahLst/>
              <a:cxnLst/>
              <a:rect l="l" t="t" r="r" b="b"/>
              <a:pathLst>
                <a:path w="1224279" h="10159">
                  <a:moveTo>
                    <a:pt x="0" y="0"/>
                  </a:moveTo>
                  <a:lnTo>
                    <a:pt x="1224279" y="0"/>
                  </a:lnTo>
                  <a:lnTo>
                    <a:pt x="1224279" y="10160"/>
                  </a:lnTo>
                  <a:lnTo>
                    <a:pt x="0" y="10160"/>
                  </a:lnTo>
                  <a:lnTo>
                    <a:pt x="0" y="0"/>
                  </a:lnTo>
                  <a:close/>
                </a:path>
              </a:pathLst>
            </a:custGeom>
            <a:solidFill>
              <a:srgbClr val="A20040"/>
            </a:solidFill>
          </p:spPr>
          <p:txBody>
            <a:bodyPr wrap="square" lIns="0" tIns="0" rIns="0" bIns="0" rtlCol="0"/>
            <a:lstStyle/>
            <a:p>
              <a:endParaRPr sz="1350" dirty="0">
                <a:solidFill>
                  <a:schemeClr val="tx2">
                    <a:lumMod val="20000"/>
                    <a:lumOff val="80000"/>
                  </a:schemeClr>
                </a:solidFill>
              </a:endParaRPr>
            </a:p>
          </p:txBody>
        </p:sp>
        <p:sp>
          <p:nvSpPr>
            <p:cNvPr id="55" name="object 55"/>
            <p:cNvSpPr/>
            <p:nvPr/>
          </p:nvSpPr>
          <p:spPr>
            <a:xfrm>
              <a:off x="2194559" y="1256030"/>
              <a:ext cx="1224280" cy="10160"/>
            </a:xfrm>
            <a:custGeom>
              <a:avLst/>
              <a:gdLst/>
              <a:ahLst/>
              <a:cxnLst/>
              <a:rect l="l" t="t" r="r" b="b"/>
              <a:pathLst>
                <a:path w="1224279" h="10159">
                  <a:moveTo>
                    <a:pt x="0" y="0"/>
                  </a:moveTo>
                  <a:lnTo>
                    <a:pt x="1224279" y="0"/>
                  </a:lnTo>
                  <a:lnTo>
                    <a:pt x="1224279" y="10160"/>
                  </a:lnTo>
                  <a:lnTo>
                    <a:pt x="0" y="10160"/>
                  </a:lnTo>
                  <a:lnTo>
                    <a:pt x="0" y="0"/>
                  </a:lnTo>
                  <a:close/>
                </a:path>
              </a:pathLst>
            </a:custGeom>
            <a:solidFill>
              <a:srgbClr val="A30040"/>
            </a:solidFill>
          </p:spPr>
          <p:txBody>
            <a:bodyPr wrap="square" lIns="0" tIns="0" rIns="0" bIns="0" rtlCol="0"/>
            <a:lstStyle/>
            <a:p>
              <a:endParaRPr sz="1350" dirty="0">
                <a:solidFill>
                  <a:schemeClr val="tx2">
                    <a:lumMod val="20000"/>
                    <a:lumOff val="80000"/>
                  </a:schemeClr>
                </a:solidFill>
              </a:endParaRPr>
            </a:p>
          </p:txBody>
        </p:sp>
        <p:sp>
          <p:nvSpPr>
            <p:cNvPr id="56" name="object 56"/>
            <p:cNvSpPr/>
            <p:nvPr/>
          </p:nvSpPr>
          <p:spPr>
            <a:xfrm>
              <a:off x="2194559" y="1264920"/>
              <a:ext cx="1224280" cy="10160"/>
            </a:xfrm>
            <a:custGeom>
              <a:avLst/>
              <a:gdLst/>
              <a:ahLst/>
              <a:cxnLst/>
              <a:rect l="l" t="t" r="r" b="b"/>
              <a:pathLst>
                <a:path w="1224279" h="10159">
                  <a:moveTo>
                    <a:pt x="0" y="0"/>
                  </a:moveTo>
                  <a:lnTo>
                    <a:pt x="1224279" y="0"/>
                  </a:lnTo>
                  <a:lnTo>
                    <a:pt x="1224279" y="10159"/>
                  </a:lnTo>
                  <a:lnTo>
                    <a:pt x="0" y="10159"/>
                  </a:lnTo>
                  <a:lnTo>
                    <a:pt x="0" y="0"/>
                  </a:lnTo>
                  <a:close/>
                </a:path>
              </a:pathLst>
            </a:custGeom>
            <a:solidFill>
              <a:srgbClr val="A40041"/>
            </a:solidFill>
          </p:spPr>
          <p:txBody>
            <a:bodyPr wrap="square" lIns="0" tIns="0" rIns="0" bIns="0" rtlCol="0"/>
            <a:lstStyle/>
            <a:p>
              <a:endParaRPr sz="1350" dirty="0">
                <a:solidFill>
                  <a:schemeClr val="tx2">
                    <a:lumMod val="20000"/>
                    <a:lumOff val="80000"/>
                  </a:schemeClr>
                </a:solidFill>
              </a:endParaRPr>
            </a:p>
          </p:txBody>
        </p:sp>
        <p:sp>
          <p:nvSpPr>
            <p:cNvPr id="57" name="object 57"/>
            <p:cNvSpPr/>
            <p:nvPr/>
          </p:nvSpPr>
          <p:spPr>
            <a:xfrm>
              <a:off x="2194559" y="1273810"/>
              <a:ext cx="1224280" cy="10160"/>
            </a:xfrm>
            <a:custGeom>
              <a:avLst/>
              <a:gdLst/>
              <a:ahLst/>
              <a:cxnLst/>
              <a:rect l="l" t="t" r="r" b="b"/>
              <a:pathLst>
                <a:path w="1224279" h="10159">
                  <a:moveTo>
                    <a:pt x="0" y="0"/>
                  </a:moveTo>
                  <a:lnTo>
                    <a:pt x="1224279" y="0"/>
                  </a:lnTo>
                  <a:lnTo>
                    <a:pt x="1224279" y="10160"/>
                  </a:lnTo>
                  <a:lnTo>
                    <a:pt x="0" y="10160"/>
                  </a:lnTo>
                  <a:lnTo>
                    <a:pt x="0" y="0"/>
                  </a:lnTo>
                  <a:close/>
                </a:path>
              </a:pathLst>
            </a:custGeom>
            <a:solidFill>
              <a:srgbClr val="A50041"/>
            </a:solidFill>
          </p:spPr>
          <p:txBody>
            <a:bodyPr wrap="square" lIns="0" tIns="0" rIns="0" bIns="0" rtlCol="0"/>
            <a:lstStyle/>
            <a:p>
              <a:endParaRPr sz="1350" dirty="0">
                <a:solidFill>
                  <a:schemeClr val="tx2">
                    <a:lumMod val="20000"/>
                    <a:lumOff val="80000"/>
                  </a:schemeClr>
                </a:solidFill>
              </a:endParaRPr>
            </a:p>
          </p:txBody>
        </p:sp>
        <p:sp>
          <p:nvSpPr>
            <p:cNvPr id="58" name="object 58"/>
            <p:cNvSpPr/>
            <p:nvPr/>
          </p:nvSpPr>
          <p:spPr>
            <a:xfrm>
              <a:off x="2194559" y="1283970"/>
              <a:ext cx="1224280" cy="8890"/>
            </a:xfrm>
            <a:custGeom>
              <a:avLst/>
              <a:gdLst/>
              <a:ahLst/>
              <a:cxnLst/>
              <a:rect l="l" t="t" r="r" b="b"/>
              <a:pathLst>
                <a:path w="1224279" h="8890">
                  <a:moveTo>
                    <a:pt x="0" y="0"/>
                  </a:moveTo>
                  <a:lnTo>
                    <a:pt x="1224279" y="0"/>
                  </a:lnTo>
                  <a:lnTo>
                    <a:pt x="1224279" y="8889"/>
                  </a:lnTo>
                  <a:lnTo>
                    <a:pt x="0" y="8889"/>
                  </a:lnTo>
                  <a:lnTo>
                    <a:pt x="0" y="0"/>
                  </a:lnTo>
                  <a:close/>
                </a:path>
              </a:pathLst>
            </a:custGeom>
            <a:solidFill>
              <a:srgbClr val="A60041"/>
            </a:solidFill>
          </p:spPr>
          <p:txBody>
            <a:bodyPr wrap="square" lIns="0" tIns="0" rIns="0" bIns="0" rtlCol="0"/>
            <a:lstStyle/>
            <a:p>
              <a:endParaRPr sz="1350" dirty="0">
                <a:solidFill>
                  <a:schemeClr val="tx2">
                    <a:lumMod val="20000"/>
                    <a:lumOff val="80000"/>
                  </a:schemeClr>
                </a:solidFill>
              </a:endParaRPr>
            </a:p>
          </p:txBody>
        </p:sp>
        <p:sp>
          <p:nvSpPr>
            <p:cNvPr id="59" name="object 59"/>
            <p:cNvSpPr/>
            <p:nvPr/>
          </p:nvSpPr>
          <p:spPr>
            <a:xfrm>
              <a:off x="2194559" y="1291590"/>
              <a:ext cx="1224280" cy="10160"/>
            </a:xfrm>
            <a:custGeom>
              <a:avLst/>
              <a:gdLst/>
              <a:ahLst/>
              <a:cxnLst/>
              <a:rect l="l" t="t" r="r" b="b"/>
              <a:pathLst>
                <a:path w="1224279" h="10159">
                  <a:moveTo>
                    <a:pt x="0" y="0"/>
                  </a:moveTo>
                  <a:lnTo>
                    <a:pt x="1224279" y="0"/>
                  </a:lnTo>
                  <a:lnTo>
                    <a:pt x="1224279" y="10160"/>
                  </a:lnTo>
                  <a:lnTo>
                    <a:pt x="0" y="10160"/>
                  </a:lnTo>
                  <a:lnTo>
                    <a:pt x="0" y="0"/>
                  </a:lnTo>
                  <a:close/>
                </a:path>
              </a:pathLst>
            </a:custGeom>
            <a:solidFill>
              <a:srgbClr val="A70042"/>
            </a:solidFill>
          </p:spPr>
          <p:txBody>
            <a:bodyPr wrap="square" lIns="0" tIns="0" rIns="0" bIns="0" rtlCol="0"/>
            <a:lstStyle/>
            <a:p>
              <a:endParaRPr sz="1350" dirty="0">
                <a:solidFill>
                  <a:schemeClr val="tx2">
                    <a:lumMod val="20000"/>
                    <a:lumOff val="80000"/>
                  </a:schemeClr>
                </a:solidFill>
              </a:endParaRPr>
            </a:p>
          </p:txBody>
        </p:sp>
        <p:sp>
          <p:nvSpPr>
            <p:cNvPr id="60" name="object 60"/>
            <p:cNvSpPr/>
            <p:nvPr/>
          </p:nvSpPr>
          <p:spPr>
            <a:xfrm>
              <a:off x="2194559" y="1300480"/>
              <a:ext cx="1224280" cy="10160"/>
            </a:xfrm>
            <a:custGeom>
              <a:avLst/>
              <a:gdLst/>
              <a:ahLst/>
              <a:cxnLst/>
              <a:rect l="l" t="t" r="r" b="b"/>
              <a:pathLst>
                <a:path w="1224279" h="10159">
                  <a:moveTo>
                    <a:pt x="0" y="0"/>
                  </a:moveTo>
                  <a:lnTo>
                    <a:pt x="1224279" y="0"/>
                  </a:lnTo>
                  <a:lnTo>
                    <a:pt x="1224279" y="10160"/>
                  </a:lnTo>
                  <a:lnTo>
                    <a:pt x="0" y="10160"/>
                  </a:lnTo>
                  <a:lnTo>
                    <a:pt x="0" y="0"/>
                  </a:lnTo>
                  <a:close/>
                </a:path>
              </a:pathLst>
            </a:custGeom>
            <a:solidFill>
              <a:srgbClr val="A80042"/>
            </a:solidFill>
          </p:spPr>
          <p:txBody>
            <a:bodyPr wrap="square" lIns="0" tIns="0" rIns="0" bIns="0" rtlCol="0"/>
            <a:lstStyle/>
            <a:p>
              <a:endParaRPr sz="1350" dirty="0">
                <a:solidFill>
                  <a:schemeClr val="tx2">
                    <a:lumMod val="20000"/>
                    <a:lumOff val="80000"/>
                  </a:schemeClr>
                </a:solidFill>
              </a:endParaRPr>
            </a:p>
          </p:txBody>
        </p:sp>
        <p:sp>
          <p:nvSpPr>
            <p:cNvPr id="61" name="object 61"/>
            <p:cNvSpPr/>
            <p:nvPr/>
          </p:nvSpPr>
          <p:spPr>
            <a:xfrm>
              <a:off x="2194559" y="1310640"/>
              <a:ext cx="1224280" cy="8890"/>
            </a:xfrm>
            <a:custGeom>
              <a:avLst/>
              <a:gdLst/>
              <a:ahLst/>
              <a:cxnLst/>
              <a:rect l="l" t="t" r="r" b="b"/>
              <a:pathLst>
                <a:path w="1224279" h="8890">
                  <a:moveTo>
                    <a:pt x="0" y="0"/>
                  </a:moveTo>
                  <a:lnTo>
                    <a:pt x="1224279" y="0"/>
                  </a:lnTo>
                  <a:lnTo>
                    <a:pt x="1224279" y="8889"/>
                  </a:lnTo>
                  <a:lnTo>
                    <a:pt x="0" y="8889"/>
                  </a:lnTo>
                  <a:lnTo>
                    <a:pt x="0" y="0"/>
                  </a:lnTo>
                  <a:close/>
                </a:path>
              </a:pathLst>
            </a:custGeom>
            <a:solidFill>
              <a:srgbClr val="A90043"/>
            </a:solidFill>
          </p:spPr>
          <p:txBody>
            <a:bodyPr wrap="square" lIns="0" tIns="0" rIns="0" bIns="0" rtlCol="0"/>
            <a:lstStyle/>
            <a:p>
              <a:endParaRPr sz="1350" dirty="0">
                <a:solidFill>
                  <a:schemeClr val="tx2">
                    <a:lumMod val="20000"/>
                    <a:lumOff val="80000"/>
                  </a:schemeClr>
                </a:solidFill>
              </a:endParaRPr>
            </a:p>
          </p:txBody>
        </p:sp>
        <p:sp>
          <p:nvSpPr>
            <p:cNvPr id="62" name="object 62"/>
            <p:cNvSpPr/>
            <p:nvPr/>
          </p:nvSpPr>
          <p:spPr>
            <a:xfrm>
              <a:off x="2194559" y="1319530"/>
              <a:ext cx="1224280" cy="8890"/>
            </a:xfrm>
            <a:custGeom>
              <a:avLst/>
              <a:gdLst/>
              <a:ahLst/>
              <a:cxnLst/>
              <a:rect l="l" t="t" r="r" b="b"/>
              <a:pathLst>
                <a:path w="1224279" h="8890">
                  <a:moveTo>
                    <a:pt x="0" y="0"/>
                  </a:moveTo>
                  <a:lnTo>
                    <a:pt x="1224279" y="0"/>
                  </a:lnTo>
                  <a:lnTo>
                    <a:pt x="1224279" y="8890"/>
                  </a:lnTo>
                  <a:lnTo>
                    <a:pt x="0" y="8890"/>
                  </a:lnTo>
                  <a:lnTo>
                    <a:pt x="0" y="0"/>
                  </a:lnTo>
                  <a:close/>
                </a:path>
              </a:pathLst>
            </a:custGeom>
            <a:solidFill>
              <a:srgbClr val="AA0043"/>
            </a:solidFill>
          </p:spPr>
          <p:txBody>
            <a:bodyPr wrap="square" lIns="0" tIns="0" rIns="0" bIns="0" rtlCol="0"/>
            <a:lstStyle/>
            <a:p>
              <a:endParaRPr sz="1350" dirty="0">
                <a:solidFill>
                  <a:schemeClr val="tx2">
                    <a:lumMod val="20000"/>
                    <a:lumOff val="80000"/>
                  </a:schemeClr>
                </a:solidFill>
              </a:endParaRPr>
            </a:p>
          </p:txBody>
        </p:sp>
        <p:sp>
          <p:nvSpPr>
            <p:cNvPr id="63" name="object 63"/>
            <p:cNvSpPr/>
            <p:nvPr/>
          </p:nvSpPr>
          <p:spPr>
            <a:xfrm>
              <a:off x="2194559" y="1328420"/>
              <a:ext cx="1224280" cy="8890"/>
            </a:xfrm>
            <a:custGeom>
              <a:avLst/>
              <a:gdLst/>
              <a:ahLst/>
              <a:cxnLst/>
              <a:rect l="l" t="t" r="r" b="b"/>
              <a:pathLst>
                <a:path w="1224279" h="8890">
                  <a:moveTo>
                    <a:pt x="0" y="0"/>
                  </a:moveTo>
                  <a:lnTo>
                    <a:pt x="1224279" y="0"/>
                  </a:lnTo>
                  <a:lnTo>
                    <a:pt x="1224279" y="8889"/>
                  </a:lnTo>
                  <a:lnTo>
                    <a:pt x="0" y="8889"/>
                  </a:lnTo>
                  <a:lnTo>
                    <a:pt x="0" y="0"/>
                  </a:lnTo>
                  <a:close/>
                </a:path>
              </a:pathLst>
            </a:custGeom>
            <a:solidFill>
              <a:srgbClr val="AB0043"/>
            </a:solidFill>
          </p:spPr>
          <p:txBody>
            <a:bodyPr wrap="square" lIns="0" tIns="0" rIns="0" bIns="0" rtlCol="0"/>
            <a:lstStyle/>
            <a:p>
              <a:endParaRPr sz="1350" dirty="0">
                <a:solidFill>
                  <a:schemeClr val="tx2">
                    <a:lumMod val="20000"/>
                    <a:lumOff val="80000"/>
                  </a:schemeClr>
                </a:solidFill>
              </a:endParaRPr>
            </a:p>
          </p:txBody>
        </p:sp>
        <p:sp>
          <p:nvSpPr>
            <p:cNvPr id="64" name="object 64"/>
            <p:cNvSpPr/>
            <p:nvPr/>
          </p:nvSpPr>
          <p:spPr>
            <a:xfrm>
              <a:off x="2194559" y="1337310"/>
              <a:ext cx="1224280" cy="8890"/>
            </a:xfrm>
            <a:custGeom>
              <a:avLst/>
              <a:gdLst/>
              <a:ahLst/>
              <a:cxnLst/>
              <a:rect l="l" t="t" r="r" b="b"/>
              <a:pathLst>
                <a:path w="1224279" h="8890">
                  <a:moveTo>
                    <a:pt x="0" y="0"/>
                  </a:moveTo>
                  <a:lnTo>
                    <a:pt x="1224279" y="0"/>
                  </a:lnTo>
                  <a:lnTo>
                    <a:pt x="1224279" y="8889"/>
                  </a:lnTo>
                  <a:lnTo>
                    <a:pt x="0" y="8889"/>
                  </a:lnTo>
                  <a:lnTo>
                    <a:pt x="0" y="0"/>
                  </a:lnTo>
                  <a:close/>
                </a:path>
              </a:pathLst>
            </a:custGeom>
            <a:solidFill>
              <a:srgbClr val="AC0044"/>
            </a:solidFill>
          </p:spPr>
          <p:txBody>
            <a:bodyPr wrap="square" lIns="0" tIns="0" rIns="0" bIns="0" rtlCol="0"/>
            <a:lstStyle/>
            <a:p>
              <a:endParaRPr sz="1350" dirty="0">
                <a:solidFill>
                  <a:schemeClr val="tx2">
                    <a:lumMod val="20000"/>
                    <a:lumOff val="80000"/>
                  </a:schemeClr>
                </a:solidFill>
              </a:endParaRPr>
            </a:p>
          </p:txBody>
        </p:sp>
        <p:sp>
          <p:nvSpPr>
            <p:cNvPr id="65" name="object 65"/>
            <p:cNvSpPr/>
            <p:nvPr/>
          </p:nvSpPr>
          <p:spPr>
            <a:xfrm>
              <a:off x="2194559" y="1346200"/>
              <a:ext cx="1224280" cy="8890"/>
            </a:xfrm>
            <a:custGeom>
              <a:avLst/>
              <a:gdLst/>
              <a:ahLst/>
              <a:cxnLst/>
              <a:rect l="l" t="t" r="r" b="b"/>
              <a:pathLst>
                <a:path w="1224279" h="8890">
                  <a:moveTo>
                    <a:pt x="0" y="0"/>
                  </a:moveTo>
                  <a:lnTo>
                    <a:pt x="1224279" y="0"/>
                  </a:lnTo>
                  <a:lnTo>
                    <a:pt x="1224279" y="8889"/>
                  </a:lnTo>
                  <a:lnTo>
                    <a:pt x="0" y="8889"/>
                  </a:lnTo>
                  <a:lnTo>
                    <a:pt x="0" y="0"/>
                  </a:lnTo>
                  <a:close/>
                </a:path>
              </a:pathLst>
            </a:custGeom>
            <a:solidFill>
              <a:srgbClr val="AD0044"/>
            </a:solidFill>
          </p:spPr>
          <p:txBody>
            <a:bodyPr wrap="square" lIns="0" tIns="0" rIns="0" bIns="0" rtlCol="0"/>
            <a:lstStyle/>
            <a:p>
              <a:endParaRPr sz="1350" dirty="0">
                <a:solidFill>
                  <a:schemeClr val="tx2">
                    <a:lumMod val="20000"/>
                    <a:lumOff val="80000"/>
                  </a:schemeClr>
                </a:solidFill>
              </a:endParaRPr>
            </a:p>
          </p:txBody>
        </p:sp>
        <p:sp>
          <p:nvSpPr>
            <p:cNvPr id="66" name="object 66"/>
            <p:cNvSpPr/>
            <p:nvPr/>
          </p:nvSpPr>
          <p:spPr>
            <a:xfrm>
              <a:off x="2194559" y="1355090"/>
              <a:ext cx="1224280" cy="8890"/>
            </a:xfrm>
            <a:custGeom>
              <a:avLst/>
              <a:gdLst/>
              <a:ahLst/>
              <a:cxnLst/>
              <a:rect l="l" t="t" r="r" b="b"/>
              <a:pathLst>
                <a:path w="1224279" h="8890">
                  <a:moveTo>
                    <a:pt x="0" y="0"/>
                  </a:moveTo>
                  <a:lnTo>
                    <a:pt x="1224279" y="0"/>
                  </a:lnTo>
                  <a:lnTo>
                    <a:pt x="1224279" y="8889"/>
                  </a:lnTo>
                  <a:lnTo>
                    <a:pt x="0" y="8889"/>
                  </a:lnTo>
                  <a:lnTo>
                    <a:pt x="0" y="0"/>
                  </a:lnTo>
                  <a:close/>
                </a:path>
              </a:pathLst>
            </a:custGeom>
            <a:solidFill>
              <a:srgbClr val="AE0045"/>
            </a:solidFill>
          </p:spPr>
          <p:txBody>
            <a:bodyPr wrap="square" lIns="0" tIns="0" rIns="0" bIns="0" rtlCol="0"/>
            <a:lstStyle/>
            <a:p>
              <a:endParaRPr sz="1350" dirty="0">
                <a:solidFill>
                  <a:schemeClr val="tx2">
                    <a:lumMod val="20000"/>
                    <a:lumOff val="80000"/>
                  </a:schemeClr>
                </a:solidFill>
              </a:endParaRPr>
            </a:p>
          </p:txBody>
        </p:sp>
        <p:sp>
          <p:nvSpPr>
            <p:cNvPr id="67" name="object 67"/>
            <p:cNvSpPr/>
            <p:nvPr/>
          </p:nvSpPr>
          <p:spPr>
            <a:xfrm>
              <a:off x="2194559" y="1363980"/>
              <a:ext cx="1224280" cy="8890"/>
            </a:xfrm>
            <a:custGeom>
              <a:avLst/>
              <a:gdLst/>
              <a:ahLst/>
              <a:cxnLst/>
              <a:rect l="l" t="t" r="r" b="b"/>
              <a:pathLst>
                <a:path w="1224279" h="8890">
                  <a:moveTo>
                    <a:pt x="0" y="0"/>
                  </a:moveTo>
                  <a:lnTo>
                    <a:pt x="1224279" y="0"/>
                  </a:lnTo>
                  <a:lnTo>
                    <a:pt x="1224279" y="8890"/>
                  </a:lnTo>
                  <a:lnTo>
                    <a:pt x="0" y="8890"/>
                  </a:lnTo>
                  <a:lnTo>
                    <a:pt x="0" y="0"/>
                  </a:lnTo>
                  <a:close/>
                </a:path>
              </a:pathLst>
            </a:custGeom>
            <a:solidFill>
              <a:srgbClr val="AF0045"/>
            </a:solidFill>
          </p:spPr>
          <p:txBody>
            <a:bodyPr wrap="square" lIns="0" tIns="0" rIns="0" bIns="0" rtlCol="0"/>
            <a:lstStyle/>
            <a:p>
              <a:endParaRPr sz="1350" dirty="0">
                <a:solidFill>
                  <a:schemeClr val="tx2">
                    <a:lumMod val="20000"/>
                    <a:lumOff val="80000"/>
                  </a:schemeClr>
                </a:solidFill>
              </a:endParaRPr>
            </a:p>
          </p:txBody>
        </p:sp>
        <p:sp>
          <p:nvSpPr>
            <p:cNvPr id="68" name="object 68"/>
            <p:cNvSpPr/>
            <p:nvPr/>
          </p:nvSpPr>
          <p:spPr>
            <a:xfrm>
              <a:off x="2194559" y="1372870"/>
              <a:ext cx="1224280" cy="10160"/>
            </a:xfrm>
            <a:custGeom>
              <a:avLst/>
              <a:gdLst/>
              <a:ahLst/>
              <a:cxnLst/>
              <a:rect l="l" t="t" r="r" b="b"/>
              <a:pathLst>
                <a:path w="1224279" h="10159">
                  <a:moveTo>
                    <a:pt x="0" y="0"/>
                  </a:moveTo>
                  <a:lnTo>
                    <a:pt x="1224279" y="0"/>
                  </a:lnTo>
                  <a:lnTo>
                    <a:pt x="1224279" y="10159"/>
                  </a:lnTo>
                  <a:lnTo>
                    <a:pt x="0" y="10159"/>
                  </a:lnTo>
                  <a:lnTo>
                    <a:pt x="0" y="0"/>
                  </a:lnTo>
                  <a:close/>
                </a:path>
              </a:pathLst>
            </a:custGeom>
            <a:solidFill>
              <a:srgbClr val="B00045"/>
            </a:solidFill>
          </p:spPr>
          <p:txBody>
            <a:bodyPr wrap="square" lIns="0" tIns="0" rIns="0" bIns="0" rtlCol="0"/>
            <a:lstStyle/>
            <a:p>
              <a:endParaRPr sz="1350" dirty="0">
                <a:solidFill>
                  <a:schemeClr val="tx2">
                    <a:lumMod val="20000"/>
                    <a:lumOff val="80000"/>
                  </a:schemeClr>
                </a:solidFill>
              </a:endParaRPr>
            </a:p>
          </p:txBody>
        </p:sp>
        <p:sp>
          <p:nvSpPr>
            <p:cNvPr id="69" name="object 69"/>
            <p:cNvSpPr/>
            <p:nvPr/>
          </p:nvSpPr>
          <p:spPr>
            <a:xfrm>
              <a:off x="2194559" y="1381760"/>
              <a:ext cx="1224280" cy="10160"/>
            </a:xfrm>
            <a:custGeom>
              <a:avLst/>
              <a:gdLst/>
              <a:ahLst/>
              <a:cxnLst/>
              <a:rect l="l" t="t" r="r" b="b"/>
              <a:pathLst>
                <a:path w="1224279" h="10159">
                  <a:moveTo>
                    <a:pt x="0" y="0"/>
                  </a:moveTo>
                  <a:lnTo>
                    <a:pt x="1224279" y="0"/>
                  </a:lnTo>
                  <a:lnTo>
                    <a:pt x="1224279" y="10160"/>
                  </a:lnTo>
                  <a:lnTo>
                    <a:pt x="0" y="10160"/>
                  </a:lnTo>
                  <a:lnTo>
                    <a:pt x="0" y="0"/>
                  </a:lnTo>
                  <a:close/>
                </a:path>
              </a:pathLst>
            </a:custGeom>
            <a:solidFill>
              <a:srgbClr val="B10046"/>
            </a:solidFill>
          </p:spPr>
          <p:txBody>
            <a:bodyPr wrap="square" lIns="0" tIns="0" rIns="0" bIns="0" rtlCol="0"/>
            <a:lstStyle/>
            <a:p>
              <a:endParaRPr sz="1350" dirty="0">
                <a:solidFill>
                  <a:schemeClr val="tx2">
                    <a:lumMod val="20000"/>
                    <a:lumOff val="80000"/>
                  </a:schemeClr>
                </a:solidFill>
              </a:endParaRPr>
            </a:p>
          </p:txBody>
        </p:sp>
        <p:sp>
          <p:nvSpPr>
            <p:cNvPr id="70" name="object 70"/>
            <p:cNvSpPr/>
            <p:nvPr/>
          </p:nvSpPr>
          <p:spPr>
            <a:xfrm>
              <a:off x="2194559" y="1390650"/>
              <a:ext cx="1224280" cy="10160"/>
            </a:xfrm>
            <a:custGeom>
              <a:avLst/>
              <a:gdLst/>
              <a:ahLst/>
              <a:cxnLst/>
              <a:rect l="l" t="t" r="r" b="b"/>
              <a:pathLst>
                <a:path w="1224279" h="10159">
                  <a:moveTo>
                    <a:pt x="0" y="0"/>
                  </a:moveTo>
                  <a:lnTo>
                    <a:pt x="1224279" y="0"/>
                  </a:lnTo>
                  <a:lnTo>
                    <a:pt x="1224279" y="10160"/>
                  </a:lnTo>
                  <a:lnTo>
                    <a:pt x="0" y="10160"/>
                  </a:lnTo>
                  <a:lnTo>
                    <a:pt x="0" y="0"/>
                  </a:lnTo>
                  <a:close/>
                </a:path>
              </a:pathLst>
            </a:custGeom>
            <a:solidFill>
              <a:srgbClr val="B20046"/>
            </a:solidFill>
          </p:spPr>
          <p:txBody>
            <a:bodyPr wrap="square" lIns="0" tIns="0" rIns="0" bIns="0" rtlCol="0"/>
            <a:lstStyle/>
            <a:p>
              <a:endParaRPr sz="1350" dirty="0">
                <a:solidFill>
                  <a:schemeClr val="tx2">
                    <a:lumMod val="20000"/>
                    <a:lumOff val="80000"/>
                  </a:schemeClr>
                </a:solidFill>
              </a:endParaRPr>
            </a:p>
          </p:txBody>
        </p:sp>
        <p:sp>
          <p:nvSpPr>
            <p:cNvPr id="71" name="object 71"/>
            <p:cNvSpPr/>
            <p:nvPr/>
          </p:nvSpPr>
          <p:spPr>
            <a:xfrm>
              <a:off x="2194559" y="1399540"/>
              <a:ext cx="1224280" cy="10160"/>
            </a:xfrm>
            <a:custGeom>
              <a:avLst/>
              <a:gdLst/>
              <a:ahLst/>
              <a:cxnLst/>
              <a:rect l="l" t="t" r="r" b="b"/>
              <a:pathLst>
                <a:path w="1224279" h="10159">
                  <a:moveTo>
                    <a:pt x="0" y="0"/>
                  </a:moveTo>
                  <a:lnTo>
                    <a:pt x="1224279" y="0"/>
                  </a:lnTo>
                  <a:lnTo>
                    <a:pt x="1224279" y="10160"/>
                  </a:lnTo>
                  <a:lnTo>
                    <a:pt x="0" y="10160"/>
                  </a:lnTo>
                  <a:lnTo>
                    <a:pt x="0" y="0"/>
                  </a:lnTo>
                  <a:close/>
                </a:path>
              </a:pathLst>
            </a:custGeom>
            <a:solidFill>
              <a:srgbClr val="B30047"/>
            </a:solidFill>
          </p:spPr>
          <p:txBody>
            <a:bodyPr wrap="square" lIns="0" tIns="0" rIns="0" bIns="0" rtlCol="0"/>
            <a:lstStyle/>
            <a:p>
              <a:endParaRPr sz="1350" dirty="0">
                <a:solidFill>
                  <a:schemeClr val="tx2">
                    <a:lumMod val="20000"/>
                    <a:lumOff val="80000"/>
                  </a:schemeClr>
                </a:solidFill>
              </a:endParaRPr>
            </a:p>
          </p:txBody>
        </p:sp>
        <p:sp>
          <p:nvSpPr>
            <p:cNvPr id="72" name="object 72"/>
            <p:cNvSpPr/>
            <p:nvPr/>
          </p:nvSpPr>
          <p:spPr>
            <a:xfrm>
              <a:off x="2194559" y="1408430"/>
              <a:ext cx="1224280" cy="10160"/>
            </a:xfrm>
            <a:custGeom>
              <a:avLst/>
              <a:gdLst/>
              <a:ahLst/>
              <a:cxnLst/>
              <a:rect l="l" t="t" r="r" b="b"/>
              <a:pathLst>
                <a:path w="1224279" h="10159">
                  <a:moveTo>
                    <a:pt x="0" y="0"/>
                  </a:moveTo>
                  <a:lnTo>
                    <a:pt x="1224279" y="0"/>
                  </a:lnTo>
                  <a:lnTo>
                    <a:pt x="1224279" y="10160"/>
                  </a:lnTo>
                  <a:lnTo>
                    <a:pt x="0" y="10160"/>
                  </a:lnTo>
                  <a:lnTo>
                    <a:pt x="0" y="0"/>
                  </a:lnTo>
                  <a:close/>
                </a:path>
              </a:pathLst>
            </a:custGeom>
            <a:solidFill>
              <a:srgbClr val="B40047"/>
            </a:solidFill>
          </p:spPr>
          <p:txBody>
            <a:bodyPr wrap="square" lIns="0" tIns="0" rIns="0" bIns="0" rtlCol="0"/>
            <a:lstStyle/>
            <a:p>
              <a:endParaRPr sz="1350" dirty="0">
                <a:solidFill>
                  <a:schemeClr val="tx2">
                    <a:lumMod val="20000"/>
                    <a:lumOff val="80000"/>
                  </a:schemeClr>
                </a:solidFill>
              </a:endParaRPr>
            </a:p>
          </p:txBody>
        </p:sp>
        <p:sp>
          <p:nvSpPr>
            <p:cNvPr id="73" name="object 73"/>
            <p:cNvSpPr/>
            <p:nvPr/>
          </p:nvSpPr>
          <p:spPr>
            <a:xfrm>
              <a:off x="2194559" y="1417320"/>
              <a:ext cx="1224280" cy="10160"/>
            </a:xfrm>
            <a:custGeom>
              <a:avLst/>
              <a:gdLst/>
              <a:ahLst/>
              <a:cxnLst/>
              <a:rect l="l" t="t" r="r" b="b"/>
              <a:pathLst>
                <a:path w="1224279" h="10159">
                  <a:moveTo>
                    <a:pt x="0" y="0"/>
                  </a:moveTo>
                  <a:lnTo>
                    <a:pt x="1224279" y="0"/>
                  </a:lnTo>
                  <a:lnTo>
                    <a:pt x="1224279" y="10159"/>
                  </a:lnTo>
                  <a:lnTo>
                    <a:pt x="0" y="10159"/>
                  </a:lnTo>
                  <a:lnTo>
                    <a:pt x="0" y="0"/>
                  </a:lnTo>
                  <a:close/>
                </a:path>
              </a:pathLst>
            </a:custGeom>
            <a:solidFill>
              <a:srgbClr val="B50047"/>
            </a:solidFill>
          </p:spPr>
          <p:txBody>
            <a:bodyPr wrap="square" lIns="0" tIns="0" rIns="0" bIns="0" rtlCol="0"/>
            <a:lstStyle/>
            <a:p>
              <a:endParaRPr sz="1350" dirty="0">
                <a:solidFill>
                  <a:schemeClr val="tx2">
                    <a:lumMod val="20000"/>
                    <a:lumOff val="80000"/>
                  </a:schemeClr>
                </a:solidFill>
              </a:endParaRPr>
            </a:p>
          </p:txBody>
        </p:sp>
        <p:sp>
          <p:nvSpPr>
            <p:cNvPr id="74" name="object 74"/>
            <p:cNvSpPr/>
            <p:nvPr/>
          </p:nvSpPr>
          <p:spPr>
            <a:xfrm>
              <a:off x="2194559" y="1426210"/>
              <a:ext cx="1224280" cy="10160"/>
            </a:xfrm>
            <a:custGeom>
              <a:avLst/>
              <a:gdLst/>
              <a:ahLst/>
              <a:cxnLst/>
              <a:rect l="l" t="t" r="r" b="b"/>
              <a:pathLst>
                <a:path w="1224279" h="10159">
                  <a:moveTo>
                    <a:pt x="0" y="0"/>
                  </a:moveTo>
                  <a:lnTo>
                    <a:pt x="1224279" y="0"/>
                  </a:lnTo>
                  <a:lnTo>
                    <a:pt x="1224279" y="10160"/>
                  </a:lnTo>
                  <a:lnTo>
                    <a:pt x="0" y="10160"/>
                  </a:lnTo>
                  <a:lnTo>
                    <a:pt x="0" y="0"/>
                  </a:lnTo>
                  <a:close/>
                </a:path>
              </a:pathLst>
            </a:custGeom>
            <a:solidFill>
              <a:srgbClr val="B60048"/>
            </a:solidFill>
          </p:spPr>
          <p:txBody>
            <a:bodyPr wrap="square" lIns="0" tIns="0" rIns="0" bIns="0" rtlCol="0"/>
            <a:lstStyle/>
            <a:p>
              <a:endParaRPr sz="1350" dirty="0">
                <a:solidFill>
                  <a:schemeClr val="tx2">
                    <a:lumMod val="20000"/>
                    <a:lumOff val="80000"/>
                  </a:schemeClr>
                </a:solidFill>
              </a:endParaRPr>
            </a:p>
          </p:txBody>
        </p:sp>
        <p:sp>
          <p:nvSpPr>
            <p:cNvPr id="75" name="object 75"/>
            <p:cNvSpPr/>
            <p:nvPr/>
          </p:nvSpPr>
          <p:spPr>
            <a:xfrm>
              <a:off x="2194559" y="1435100"/>
              <a:ext cx="1224280" cy="10160"/>
            </a:xfrm>
            <a:custGeom>
              <a:avLst/>
              <a:gdLst/>
              <a:ahLst/>
              <a:cxnLst/>
              <a:rect l="l" t="t" r="r" b="b"/>
              <a:pathLst>
                <a:path w="1224279" h="10159">
                  <a:moveTo>
                    <a:pt x="0" y="0"/>
                  </a:moveTo>
                  <a:lnTo>
                    <a:pt x="1224279" y="0"/>
                  </a:lnTo>
                  <a:lnTo>
                    <a:pt x="1224279" y="10160"/>
                  </a:lnTo>
                  <a:lnTo>
                    <a:pt x="0" y="10160"/>
                  </a:lnTo>
                  <a:lnTo>
                    <a:pt x="0" y="0"/>
                  </a:lnTo>
                  <a:close/>
                </a:path>
              </a:pathLst>
            </a:custGeom>
            <a:solidFill>
              <a:srgbClr val="B70048"/>
            </a:solidFill>
          </p:spPr>
          <p:txBody>
            <a:bodyPr wrap="square" lIns="0" tIns="0" rIns="0" bIns="0" rtlCol="0"/>
            <a:lstStyle/>
            <a:p>
              <a:endParaRPr sz="1350" dirty="0">
                <a:solidFill>
                  <a:schemeClr val="tx2">
                    <a:lumMod val="20000"/>
                    <a:lumOff val="80000"/>
                  </a:schemeClr>
                </a:solidFill>
              </a:endParaRPr>
            </a:p>
          </p:txBody>
        </p:sp>
        <p:sp>
          <p:nvSpPr>
            <p:cNvPr id="76" name="object 76"/>
            <p:cNvSpPr/>
            <p:nvPr/>
          </p:nvSpPr>
          <p:spPr>
            <a:xfrm>
              <a:off x="2194559" y="1443990"/>
              <a:ext cx="1224280" cy="10160"/>
            </a:xfrm>
            <a:custGeom>
              <a:avLst/>
              <a:gdLst/>
              <a:ahLst/>
              <a:cxnLst/>
              <a:rect l="l" t="t" r="r" b="b"/>
              <a:pathLst>
                <a:path w="1224279" h="10159">
                  <a:moveTo>
                    <a:pt x="0" y="0"/>
                  </a:moveTo>
                  <a:lnTo>
                    <a:pt x="1224279" y="0"/>
                  </a:lnTo>
                  <a:lnTo>
                    <a:pt x="1224279" y="10160"/>
                  </a:lnTo>
                  <a:lnTo>
                    <a:pt x="0" y="10160"/>
                  </a:lnTo>
                  <a:lnTo>
                    <a:pt x="0" y="0"/>
                  </a:lnTo>
                  <a:close/>
                </a:path>
              </a:pathLst>
            </a:custGeom>
            <a:solidFill>
              <a:srgbClr val="B80049"/>
            </a:solidFill>
          </p:spPr>
          <p:txBody>
            <a:bodyPr wrap="square" lIns="0" tIns="0" rIns="0" bIns="0" rtlCol="0"/>
            <a:lstStyle/>
            <a:p>
              <a:endParaRPr sz="1350" dirty="0">
                <a:solidFill>
                  <a:schemeClr val="tx2">
                    <a:lumMod val="20000"/>
                    <a:lumOff val="80000"/>
                  </a:schemeClr>
                </a:solidFill>
              </a:endParaRPr>
            </a:p>
          </p:txBody>
        </p:sp>
        <p:sp>
          <p:nvSpPr>
            <p:cNvPr id="77" name="object 77"/>
            <p:cNvSpPr/>
            <p:nvPr/>
          </p:nvSpPr>
          <p:spPr>
            <a:xfrm>
              <a:off x="2194559" y="1452880"/>
              <a:ext cx="1224280" cy="10160"/>
            </a:xfrm>
            <a:custGeom>
              <a:avLst/>
              <a:gdLst/>
              <a:ahLst/>
              <a:cxnLst/>
              <a:rect l="l" t="t" r="r" b="b"/>
              <a:pathLst>
                <a:path w="1224279" h="10159">
                  <a:moveTo>
                    <a:pt x="0" y="0"/>
                  </a:moveTo>
                  <a:lnTo>
                    <a:pt x="1224279" y="0"/>
                  </a:lnTo>
                  <a:lnTo>
                    <a:pt x="1224279" y="10160"/>
                  </a:lnTo>
                  <a:lnTo>
                    <a:pt x="0" y="10160"/>
                  </a:lnTo>
                  <a:lnTo>
                    <a:pt x="0" y="0"/>
                  </a:lnTo>
                  <a:close/>
                </a:path>
              </a:pathLst>
            </a:custGeom>
            <a:solidFill>
              <a:srgbClr val="B90049"/>
            </a:solidFill>
          </p:spPr>
          <p:txBody>
            <a:bodyPr wrap="square" lIns="0" tIns="0" rIns="0" bIns="0" rtlCol="0"/>
            <a:lstStyle/>
            <a:p>
              <a:endParaRPr sz="1350" dirty="0">
                <a:solidFill>
                  <a:schemeClr val="tx2">
                    <a:lumMod val="20000"/>
                    <a:lumOff val="80000"/>
                  </a:schemeClr>
                </a:solidFill>
              </a:endParaRPr>
            </a:p>
          </p:txBody>
        </p:sp>
        <p:sp>
          <p:nvSpPr>
            <p:cNvPr id="78" name="object 78"/>
            <p:cNvSpPr/>
            <p:nvPr/>
          </p:nvSpPr>
          <p:spPr>
            <a:xfrm>
              <a:off x="2194559" y="1461770"/>
              <a:ext cx="1224280" cy="10160"/>
            </a:xfrm>
            <a:custGeom>
              <a:avLst/>
              <a:gdLst/>
              <a:ahLst/>
              <a:cxnLst/>
              <a:rect l="l" t="t" r="r" b="b"/>
              <a:pathLst>
                <a:path w="1224279" h="10159">
                  <a:moveTo>
                    <a:pt x="0" y="0"/>
                  </a:moveTo>
                  <a:lnTo>
                    <a:pt x="1224279" y="0"/>
                  </a:lnTo>
                  <a:lnTo>
                    <a:pt x="1224279" y="10159"/>
                  </a:lnTo>
                  <a:lnTo>
                    <a:pt x="0" y="10159"/>
                  </a:lnTo>
                  <a:lnTo>
                    <a:pt x="0" y="0"/>
                  </a:lnTo>
                  <a:close/>
                </a:path>
              </a:pathLst>
            </a:custGeom>
            <a:solidFill>
              <a:srgbClr val="BA0049"/>
            </a:solidFill>
          </p:spPr>
          <p:txBody>
            <a:bodyPr wrap="square" lIns="0" tIns="0" rIns="0" bIns="0" rtlCol="0"/>
            <a:lstStyle/>
            <a:p>
              <a:endParaRPr sz="1350" dirty="0">
                <a:solidFill>
                  <a:schemeClr val="tx2">
                    <a:lumMod val="20000"/>
                    <a:lumOff val="80000"/>
                  </a:schemeClr>
                </a:solidFill>
              </a:endParaRPr>
            </a:p>
          </p:txBody>
        </p:sp>
        <p:sp>
          <p:nvSpPr>
            <p:cNvPr id="79" name="object 79"/>
            <p:cNvSpPr/>
            <p:nvPr/>
          </p:nvSpPr>
          <p:spPr>
            <a:xfrm>
              <a:off x="2194559" y="1471930"/>
              <a:ext cx="1224280" cy="8890"/>
            </a:xfrm>
            <a:custGeom>
              <a:avLst/>
              <a:gdLst/>
              <a:ahLst/>
              <a:cxnLst/>
              <a:rect l="l" t="t" r="r" b="b"/>
              <a:pathLst>
                <a:path w="1224279" h="8890">
                  <a:moveTo>
                    <a:pt x="0" y="0"/>
                  </a:moveTo>
                  <a:lnTo>
                    <a:pt x="1224279" y="0"/>
                  </a:lnTo>
                  <a:lnTo>
                    <a:pt x="1224279" y="8890"/>
                  </a:lnTo>
                  <a:lnTo>
                    <a:pt x="0" y="8890"/>
                  </a:lnTo>
                  <a:lnTo>
                    <a:pt x="0" y="0"/>
                  </a:lnTo>
                  <a:close/>
                </a:path>
              </a:pathLst>
            </a:custGeom>
            <a:solidFill>
              <a:srgbClr val="BB004A"/>
            </a:solidFill>
          </p:spPr>
          <p:txBody>
            <a:bodyPr wrap="square" lIns="0" tIns="0" rIns="0" bIns="0" rtlCol="0"/>
            <a:lstStyle/>
            <a:p>
              <a:endParaRPr sz="1350" dirty="0">
                <a:solidFill>
                  <a:schemeClr val="tx2">
                    <a:lumMod val="20000"/>
                    <a:lumOff val="80000"/>
                  </a:schemeClr>
                </a:solidFill>
              </a:endParaRPr>
            </a:p>
          </p:txBody>
        </p:sp>
        <p:sp>
          <p:nvSpPr>
            <p:cNvPr id="80" name="object 80"/>
            <p:cNvSpPr/>
            <p:nvPr/>
          </p:nvSpPr>
          <p:spPr>
            <a:xfrm>
              <a:off x="2194559" y="1480820"/>
              <a:ext cx="1224280" cy="8890"/>
            </a:xfrm>
            <a:custGeom>
              <a:avLst/>
              <a:gdLst/>
              <a:ahLst/>
              <a:cxnLst/>
              <a:rect l="l" t="t" r="r" b="b"/>
              <a:pathLst>
                <a:path w="1224279" h="8890">
                  <a:moveTo>
                    <a:pt x="0" y="0"/>
                  </a:moveTo>
                  <a:lnTo>
                    <a:pt x="1224279" y="0"/>
                  </a:lnTo>
                  <a:lnTo>
                    <a:pt x="1224279" y="8889"/>
                  </a:lnTo>
                  <a:lnTo>
                    <a:pt x="0" y="8889"/>
                  </a:lnTo>
                  <a:lnTo>
                    <a:pt x="0" y="0"/>
                  </a:lnTo>
                  <a:close/>
                </a:path>
              </a:pathLst>
            </a:custGeom>
            <a:solidFill>
              <a:srgbClr val="BC004A"/>
            </a:solidFill>
          </p:spPr>
          <p:txBody>
            <a:bodyPr wrap="square" lIns="0" tIns="0" rIns="0" bIns="0" rtlCol="0"/>
            <a:lstStyle/>
            <a:p>
              <a:endParaRPr sz="1350" dirty="0">
                <a:solidFill>
                  <a:schemeClr val="tx2">
                    <a:lumMod val="20000"/>
                    <a:lumOff val="80000"/>
                  </a:schemeClr>
                </a:solidFill>
              </a:endParaRPr>
            </a:p>
          </p:txBody>
        </p:sp>
        <p:sp>
          <p:nvSpPr>
            <p:cNvPr id="81" name="object 81"/>
            <p:cNvSpPr/>
            <p:nvPr/>
          </p:nvSpPr>
          <p:spPr>
            <a:xfrm>
              <a:off x="2194559" y="1488440"/>
              <a:ext cx="1224280" cy="10160"/>
            </a:xfrm>
            <a:custGeom>
              <a:avLst/>
              <a:gdLst/>
              <a:ahLst/>
              <a:cxnLst/>
              <a:rect l="l" t="t" r="r" b="b"/>
              <a:pathLst>
                <a:path w="1224279" h="10159">
                  <a:moveTo>
                    <a:pt x="0" y="0"/>
                  </a:moveTo>
                  <a:lnTo>
                    <a:pt x="1224279" y="0"/>
                  </a:lnTo>
                  <a:lnTo>
                    <a:pt x="1224279" y="10160"/>
                  </a:lnTo>
                  <a:lnTo>
                    <a:pt x="0" y="10160"/>
                  </a:lnTo>
                  <a:lnTo>
                    <a:pt x="0" y="0"/>
                  </a:lnTo>
                  <a:close/>
                </a:path>
              </a:pathLst>
            </a:custGeom>
            <a:solidFill>
              <a:srgbClr val="BD004B"/>
            </a:solidFill>
          </p:spPr>
          <p:txBody>
            <a:bodyPr wrap="square" lIns="0" tIns="0" rIns="0" bIns="0" rtlCol="0"/>
            <a:lstStyle/>
            <a:p>
              <a:endParaRPr sz="1350" dirty="0">
                <a:solidFill>
                  <a:schemeClr val="tx2">
                    <a:lumMod val="20000"/>
                    <a:lumOff val="80000"/>
                  </a:schemeClr>
                </a:solidFill>
              </a:endParaRPr>
            </a:p>
          </p:txBody>
        </p:sp>
        <p:sp>
          <p:nvSpPr>
            <p:cNvPr id="82" name="object 82"/>
            <p:cNvSpPr/>
            <p:nvPr/>
          </p:nvSpPr>
          <p:spPr>
            <a:xfrm>
              <a:off x="2194559" y="1497330"/>
              <a:ext cx="1224280" cy="10160"/>
            </a:xfrm>
            <a:custGeom>
              <a:avLst/>
              <a:gdLst/>
              <a:ahLst/>
              <a:cxnLst/>
              <a:rect l="l" t="t" r="r" b="b"/>
              <a:pathLst>
                <a:path w="1224279" h="10159">
                  <a:moveTo>
                    <a:pt x="0" y="0"/>
                  </a:moveTo>
                  <a:lnTo>
                    <a:pt x="1224279" y="0"/>
                  </a:lnTo>
                  <a:lnTo>
                    <a:pt x="1224279" y="10160"/>
                  </a:lnTo>
                  <a:lnTo>
                    <a:pt x="0" y="10160"/>
                  </a:lnTo>
                  <a:lnTo>
                    <a:pt x="0" y="0"/>
                  </a:lnTo>
                  <a:close/>
                </a:path>
              </a:pathLst>
            </a:custGeom>
            <a:solidFill>
              <a:srgbClr val="BE004B"/>
            </a:solidFill>
          </p:spPr>
          <p:txBody>
            <a:bodyPr wrap="square" lIns="0" tIns="0" rIns="0" bIns="0" rtlCol="0"/>
            <a:lstStyle/>
            <a:p>
              <a:endParaRPr sz="1350" dirty="0">
                <a:solidFill>
                  <a:schemeClr val="tx2">
                    <a:lumMod val="20000"/>
                    <a:lumOff val="80000"/>
                  </a:schemeClr>
                </a:solidFill>
              </a:endParaRPr>
            </a:p>
          </p:txBody>
        </p:sp>
        <p:sp>
          <p:nvSpPr>
            <p:cNvPr id="83" name="object 83"/>
            <p:cNvSpPr/>
            <p:nvPr/>
          </p:nvSpPr>
          <p:spPr>
            <a:xfrm>
              <a:off x="2194559" y="1507490"/>
              <a:ext cx="1224280" cy="8890"/>
            </a:xfrm>
            <a:custGeom>
              <a:avLst/>
              <a:gdLst/>
              <a:ahLst/>
              <a:cxnLst/>
              <a:rect l="l" t="t" r="r" b="b"/>
              <a:pathLst>
                <a:path w="1224279" h="8890">
                  <a:moveTo>
                    <a:pt x="0" y="0"/>
                  </a:moveTo>
                  <a:lnTo>
                    <a:pt x="1224279" y="0"/>
                  </a:lnTo>
                  <a:lnTo>
                    <a:pt x="1224279" y="8889"/>
                  </a:lnTo>
                  <a:lnTo>
                    <a:pt x="0" y="8889"/>
                  </a:lnTo>
                  <a:lnTo>
                    <a:pt x="0" y="0"/>
                  </a:lnTo>
                  <a:close/>
                </a:path>
              </a:pathLst>
            </a:custGeom>
            <a:solidFill>
              <a:srgbClr val="BF004B"/>
            </a:solidFill>
          </p:spPr>
          <p:txBody>
            <a:bodyPr wrap="square" lIns="0" tIns="0" rIns="0" bIns="0" rtlCol="0"/>
            <a:lstStyle/>
            <a:p>
              <a:endParaRPr sz="1350" dirty="0">
                <a:solidFill>
                  <a:schemeClr val="tx2">
                    <a:lumMod val="20000"/>
                    <a:lumOff val="80000"/>
                  </a:schemeClr>
                </a:solidFill>
              </a:endParaRPr>
            </a:p>
          </p:txBody>
        </p:sp>
        <p:sp>
          <p:nvSpPr>
            <p:cNvPr id="84" name="object 84"/>
            <p:cNvSpPr/>
            <p:nvPr/>
          </p:nvSpPr>
          <p:spPr>
            <a:xfrm>
              <a:off x="2194559" y="1516380"/>
              <a:ext cx="1224280" cy="8890"/>
            </a:xfrm>
            <a:custGeom>
              <a:avLst/>
              <a:gdLst/>
              <a:ahLst/>
              <a:cxnLst/>
              <a:rect l="l" t="t" r="r" b="b"/>
              <a:pathLst>
                <a:path w="1224279" h="8890">
                  <a:moveTo>
                    <a:pt x="0" y="0"/>
                  </a:moveTo>
                  <a:lnTo>
                    <a:pt x="1224279" y="0"/>
                  </a:lnTo>
                  <a:lnTo>
                    <a:pt x="1224279" y="8890"/>
                  </a:lnTo>
                  <a:lnTo>
                    <a:pt x="0" y="8890"/>
                  </a:lnTo>
                  <a:lnTo>
                    <a:pt x="0" y="0"/>
                  </a:lnTo>
                  <a:close/>
                </a:path>
              </a:pathLst>
            </a:custGeom>
            <a:solidFill>
              <a:srgbClr val="C0004C"/>
            </a:solidFill>
          </p:spPr>
          <p:txBody>
            <a:bodyPr wrap="square" lIns="0" tIns="0" rIns="0" bIns="0" rtlCol="0"/>
            <a:lstStyle/>
            <a:p>
              <a:endParaRPr sz="1350" dirty="0">
                <a:solidFill>
                  <a:schemeClr val="tx2">
                    <a:lumMod val="20000"/>
                    <a:lumOff val="80000"/>
                  </a:schemeClr>
                </a:solidFill>
              </a:endParaRPr>
            </a:p>
          </p:txBody>
        </p:sp>
        <p:sp>
          <p:nvSpPr>
            <p:cNvPr id="85" name="object 85"/>
            <p:cNvSpPr/>
            <p:nvPr/>
          </p:nvSpPr>
          <p:spPr>
            <a:xfrm>
              <a:off x="2194559" y="1525270"/>
              <a:ext cx="1224280" cy="8890"/>
            </a:xfrm>
            <a:custGeom>
              <a:avLst/>
              <a:gdLst/>
              <a:ahLst/>
              <a:cxnLst/>
              <a:rect l="l" t="t" r="r" b="b"/>
              <a:pathLst>
                <a:path w="1224279" h="8890">
                  <a:moveTo>
                    <a:pt x="0" y="0"/>
                  </a:moveTo>
                  <a:lnTo>
                    <a:pt x="1224279" y="0"/>
                  </a:lnTo>
                  <a:lnTo>
                    <a:pt x="1224279" y="8889"/>
                  </a:lnTo>
                  <a:lnTo>
                    <a:pt x="0" y="8889"/>
                  </a:lnTo>
                  <a:lnTo>
                    <a:pt x="0" y="0"/>
                  </a:lnTo>
                  <a:close/>
                </a:path>
              </a:pathLst>
            </a:custGeom>
            <a:solidFill>
              <a:srgbClr val="C1004C"/>
            </a:solidFill>
          </p:spPr>
          <p:txBody>
            <a:bodyPr wrap="square" lIns="0" tIns="0" rIns="0" bIns="0" rtlCol="0"/>
            <a:lstStyle/>
            <a:p>
              <a:endParaRPr sz="1350" dirty="0">
                <a:solidFill>
                  <a:schemeClr val="tx2">
                    <a:lumMod val="20000"/>
                    <a:lumOff val="80000"/>
                  </a:schemeClr>
                </a:solidFill>
              </a:endParaRPr>
            </a:p>
          </p:txBody>
        </p:sp>
        <p:sp>
          <p:nvSpPr>
            <p:cNvPr id="86" name="object 86"/>
            <p:cNvSpPr/>
            <p:nvPr/>
          </p:nvSpPr>
          <p:spPr>
            <a:xfrm>
              <a:off x="2194559" y="1534160"/>
              <a:ext cx="1224280" cy="8890"/>
            </a:xfrm>
            <a:custGeom>
              <a:avLst/>
              <a:gdLst/>
              <a:ahLst/>
              <a:cxnLst/>
              <a:rect l="l" t="t" r="r" b="b"/>
              <a:pathLst>
                <a:path w="1224279" h="8890">
                  <a:moveTo>
                    <a:pt x="0" y="0"/>
                  </a:moveTo>
                  <a:lnTo>
                    <a:pt x="1224279" y="0"/>
                  </a:lnTo>
                  <a:lnTo>
                    <a:pt x="1224279" y="8889"/>
                  </a:lnTo>
                  <a:lnTo>
                    <a:pt x="0" y="8889"/>
                  </a:lnTo>
                  <a:lnTo>
                    <a:pt x="0" y="0"/>
                  </a:lnTo>
                  <a:close/>
                </a:path>
              </a:pathLst>
            </a:custGeom>
            <a:solidFill>
              <a:srgbClr val="C2004D"/>
            </a:solidFill>
          </p:spPr>
          <p:txBody>
            <a:bodyPr wrap="square" lIns="0" tIns="0" rIns="0" bIns="0" rtlCol="0"/>
            <a:lstStyle/>
            <a:p>
              <a:endParaRPr sz="1350" dirty="0">
                <a:solidFill>
                  <a:schemeClr val="tx2">
                    <a:lumMod val="20000"/>
                    <a:lumOff val="80000"/>
                  </a:schemeClr>
                </a:solidFill>
              </a:endParaRPr>
            </a:p>
          </p:txBody>
        </p:sp>
        <p:sp>
          <p:nvSpPr>
            <p:cNvPr id="87" name="object 87"/>
            <p:cNvSpPr/>
            <p:nvPr/>
          </p:nvSpPr>
          <p:spPr>
            <a:xfrm>
              <a:off x="2194559" y="1543050"/>
              <a:ext cx="1224280" cy="8890"/>
            </a:xfrm>
            <a:custGeom>
              <a:avLst/>
              <a:gdLst/>
              <a:ahLst/>
              <a:cxnLst/>
              <a:rect l="l" t="t" r="r" b="b"/>
              <a:pathLst>
                <a:path w="1224279" h="8890">
                  <a:moveTo>
                    <a:pt x="0" y="0"/>
                  </a:moveTo>
                  <a:lnTo>
                    <a:pt x="1224279" y="0"/>
                  </a:lnTo>
                  <a:lnTo>
                    <a:pt x="1224279" y="8889"/>
                  </a:lnTo>
                  <a:lnTo>
                    <a:pt x="0" y="8889"/>
                  </a:lnTo>
                  <a:lnTo>
                    <a:pt x="0" y="0"/>
                  </a:lnTo>
                  <a:close/>
                </a:path>
              </a:pathLst>
            </a:custGeom>
            <a:solidFill>
              <a:srgbClr val="C3004D"/>
            </a:solidFill>
          </p:spPr>
          <p:txBody>
            <a:bodyPr wrap="square" lIns="0" tIns="0" rIns="0" bIns="0" rtlCol="0"/>
            <a:lstStyle/>
            <a:p>
              <a:endParaRPr sz="1350" dirty="0">
                <a:solidFill>
                  <a:schemeClr val="tx2">
                    <a:lumMod val="20000"/>
                    <a:lumOff val="80000"/>
                  </a:schemeClr>
                </a:solidFill>
              </a:endParaRPr>
            </a:p>
          </p:txBody>
        </p:sp>
        <p:sp>
          <p:nvSpPr>
            <p:cNvPr id="88" name="object 88"/>
            <p:cNvSpPr/>
            <p:nvPr/>
          </p:nvSpPr>
          <p:spPr>
            <a:xfrm>
              <a:off x="2194559" y="1551940"/>
              <a:ext cx="1224280" cy="8890"/>
            </a:xfrm>
            <a:custGeom>
              <a:avLst/>
              <a:gdLst/>
              <a:ahLst/>
              <a:cxnLst/>
              <a:rect l="l" t="t" r="r" b="b"/>
              <a:pathLst>
                <a:path w="1224279" h="8890">
                  <a:moveTo>
                    <a:pt x="0" y="0"/>
                  </a:moveTo>
                  <a:lnTo>
                    <a:pt x="1224279" y="0"/>
                  </a:lnTo>
                  <a:lnTo>
                    <a:pt x="1224279" y="8889"/>
                  </a:lnTo>
                  <a:lnTo>
                    <a:pt x="0" y="8889"/>
                  </a:lnTo>
                  <a:lnTo>
                    <a:pt x="0" y="0"/>
                  </a:lnTo>
                  <a:close/>
                </a:path>
              </a:pathLst>
            </a:custGeom>
            <a:solidFill>
              <a:srgbClr val="C4004D"/>
            </a:solidFill>
          </p:spPr>
          <p:txBody>
            <a:bodyPr wrap="square" lIns="0" tIns="0" rIns="0" bIns="0" rtlCol="0"/>
            <a:lstStyle/>
            <a:p>
              <a:endParaRPr sz="1350" dirty="0">
                <a:solidFill>
                  <a:schemeClr val="tx2">
                    <a:lumMod val="20000"/>
                    <a:lumOff val="80000"/>
                  </a:schemeClr>
                </a:solidFill>
              </a:endParaRPr>
            </a:p>
          </p:txBody>
        </p:sp>
        <p:sp>
          <p:nvSpPr>
            <p:cNvPr id="89" name="object 89"/>
            <p:cNvSpPr/>
            <p:nvPr/>
          </p:nvSpPr>
          <p:spPr>
            <a:xfrm>
              <a:off x="2194559" y="1560830"/>
              <a:ext cx="1224280" cy="8890"/>
            </a:xfrm>
            <a:custGeom>
              <a:avLst/>
              <a:gdLst/>
              <a:ahLst/>
              <a:cxnLst/>
              <a:rect l="l" t="t" r="r" b="b"/>
              <a:pathLst>
                <a:path w="1224279" h="8890">
                  <a:moveTo>
                    <a:pt x="0" y="0"/>
                  </a:moveTo>
                  <a:lnTo>
                    <a:pt x="1224279" y="0"/>
                  </a:lnTo>
                  <a:lnTo>
                    <a:pt x="1224279" y="8890"/>
                  </a:lnTo>
                  <a:lnTo>
                    <a:pt x="0" y="8890"/>
                  </a:lnTo>
                  <a:lnTo>
                    <a:pt x="0" y="0"/>
                  </a:lnTo>
                  <a:close/>
                </a:path>
              </a:pathLst>
            </a:custGeom>
            <a:solidFill>
              <a:srgbClr val="C5004E"/>
            </a:solidFill>
          </p:spPr>
          <p:txBody>
            <a:bodyPr wrap="square" lIns="0" tIns="0" rIns="0" bIns="0" rtlCol="0"/>
            <a:lstStyle/>
            <a:p>
              <a:endParaRPr sz="1350" dirty="0">
                <a:solidFill>
                  <a:schemeClr val="tx2">
                    <a:lumMod val="20000"/>
                    <a:lumOff val="80000"/>
                  </a:schemeClr>
                </a:solidFill>
              </a:endParaRPr>
            </a:p>
          </p:txBody>
        </p:sp>
        <p:sp>
          <p:nvSpPr>
            <p:cNvPr id="90" name="object 90"/>
            <p:cNvSpPr/>
            <p:nvPr/>
          </p:nvSpPr>
          <p:spPr>
            <a:xfrm>
              <a:off x="2194559" y="1569720"/>
              <a:ext cx="1224280" cy="10160"/>
            </a:xfrm>
            <a:custGeom>
              <a:avLst/>
              <a:gdLst/>
              <a:ahLst/>
              <a:cxnLst/>
              <a:rect l="l" t="t" r="r" b="b"/>
              <a:pathLst>
                <a:path w="1224279" h="10159">
                  <a:moveTo>
                    <a:pt x="0" y="0"/>
                  </a:moveTo>
                  <a:lnTo>
                    <a:pt x="1224279" y="0"/>
                  </a:lnTo>
                  <a:lnTo>
                    <a:pt x="1224279" y="10159"/>
                  </a:lnTo>
                  <a:lnTo>
                    <a:pt x="0" y="10159"/>
                  </a:lnTo>
                  <a:lnTo>
                    <a:pt x="0" y="0"/>
                  </a:lnTo>
                  <a:close/>
                </a:path>
              </a:pathLst>
            </a:custGeom>
            <a:solidFill>
              <a:srgbClr val="C6004E"/>
            </a:solidFill>
          </p:spPr>
          <p:txBody>
            <a:bodyPr wrap="square" lIns="0" tIns="0" rIns="0" bIns="0" rtlCol="0"/>
            <a:lstStyle/>
            <a:p>
              <a:endParaRPr sz="1350" dirty="0">
                <a:solidFill>
                  <a:schemeClr val="tx2">
                    <a:lumMod val="20000"/>
                    <a:lumOff val="80000"/>
                  </a:schemeClr>
                </a:solidFill>
              </a:endParaRPr>
            </a:p>
          </p:txBody>
        </p:sp>
        <p:sp>
          <p:nvSpPr>
            <p:cNvPr id="91" name="object 91"/>
            <p:cNvSpPr/>
            <p:nvPr/>
          </p:nvSpPr>
          <p:spPr>
            <a:xfrm>
              <a:off x="2194559" y="1578610"/>
              <a:ext cx="1224280" cy="10160"/>
            </a:xfrm>
            <a:custGeom>
              <a:avLst/>
              <a:gdLst/>
              <a:ahLst/>
              <a:cxnLst/>
              <a:rect l="l" t="t" r="r" b="b"/>
              <a:pathLst>
                <a:path w="1224279" h="10159">
                  <a:moveTo>
                    <a:pt x="0" y="0"/>
                  </a:moveTo>
                  <a:lnTo>
                    <a:pt x="1224279" y="0"/>
                  </a:lnTo>
                  <a:lnTo>
                    <a:pt x="1224279" y="10160"/>
                  </a:lnTo>
                  <a:lnTo>
                    <a:pt x="0" y="10160"/>
                  </a:lnTo>
                  <a:lnTo>
                    <a:pt x="0" y="0"/>
                  </a:lnTo>
                  <a:close/>
                </a:path>
              </a:pathLst>
            </a:custGeom>
            <a:solidFill>
              <a:srgbClr val="C7004F"/>
            </a:solidFill>
          </p:spPr>
          <p:txBody>
            <a:bodyPr wrap="square" lIns="0" tIns="0" rIns="0" bIns="0" rtlCol="0"/>
            <a:lstStyle/>
            <a:p>
              <a:endParaRPr sz="1350" dirty="0">
                <a:solidFill>
                  <a:schemeClr val="tx2">
                    <a:lumMod val="20000"/>
                    <a:lumOff val="80000"/>
                  </a:schemeClr>
                </a:solidFill>
              </a:endParaRPr>
            </a:p>
          </p:txBody>
        </p:sp>
        <p:sp>
          <p:nvSpPr>
            <p:cNvPr id="92" name="object 92"/>
            <p:cNvSpPr/>
            <p:nvPr/>
          </p:nvSpPr>
          <p:spPr>
            <a:xfrm>
              <a:off x="2194559" y="1587500"/>
              <a:ext cx="1224280" cy="10160"/>
            </a:xfrm>
            <a:custGeom>
              <a:avLst/>
              <a:gdLst/>
              <a:ahLst/>
              <a:cxnLst/>
              <a:rect l="l" t="t" r="r" b="b"/>
              <a:pathLst>
                <a:path w="1224279" h="10159">
                  <a:moveTo>
                    <a:pt x="0" y="0"/>
                  </a:moveTo>
                  <a:lnTo>
                    <a:pt x="1224279" y="0"/>
                  </a:lnTo>
                  <a:lnTo>
                    <a:pt x="1224279" y="10160"/>
                  </a:lnTo>
                  <a:lnTo>
                    <a:pt x="0" y="10160"/>
                  </a:lnTo>
                  <a:lnTo>
                    <a:pt x="0" y="0"/>
                  </a:lnTo>
                  <a:close/>
                </a:path>
              </a:pathLst>
            </a:custGeom>
            <a:solidFill>
              <a:srgbClr val="C8004F"/>
            </a:solidFill>
          </p:spPr>
          <p:txBody>
            <a:bodyPr wrap="square" lIns="0" tIns="0" rIns="0" bIns="0" rtlCol="0"/>
            <a:lstStyle/>
            <a:p>
              <a:endParaRPr sz="1350" dirty="0">
                <a:solidFill>
                  <a:schemeClr val="tx2">
                    <a:lumMod val="20000"/>
                    <a:lumOff val="80000"/>
                  </a:schemeClr>
                </a:solidFill>
              </a:endParaRPr>
            </a:p>
          </p:txBody>
        </p:sp>
        <p:sp>
          <p:nvSpPr>
            <p:cNvPr id="93" name="object 93"/>
            <p:cNvSpPr/>
            <p:nvPr/>
          </p:nvSpPr>
          <p:spPr>
            <a:xfrm>
              <a:off x="2194559" y="1596390"/>
              <a:ext cx="1224280" cy="10160"/>
            </a:xfrm>
            <a:custGeom>
              <a:avLst/>
              <a:gdLst/>
              <a:ahLst/>
              <a:cxnLst/>
              <a:rect l="l" t="t" r="r" b="b"/>
              <a:pathLst>
                <a:path w="1224279" h="10159">
                  <a:moveTo>
                    <a:pt x="0" y="0"/>
                  </a:moveTo>
                  <a:lnTo>
                    <a:pt x="1224279" y="0"/>
                  </a:lnTo>
                  <a:lnTo>
                    <a:pt x="1224279" y="10160"/>
                  </a:lnTo>
                  <a:lnTo>
                    <a:pt x="0" y="10160"/>
                  </a:lnTo>
                  <a:lnTo>
                    <a:pt x="0" y="0"/>
                  </a:lnTo>
                  <a:close/>
                </a:path>
              </a:pathLst>
            </a:custGeom>
            <a:solidFill>
              <a:srgbClr val="C9004F"/>
            </a:solidFill>
          </p:spPr>
          <p:txBody>
            <a:bodyPr wrap="square" lIns="0" tIns="0" rIns="0" bIns="0" rtlCol="0"/>
            <a:lstStyle/>
            <a:p>
              <a:endParaRPr sz="1350" dirty="0">
                <a:solidFill>
                  <a:schemeClr val="tx2">
                    <a:lumMod val="20000"/>
                    <a:lumOff val="80000"/>
                  </a:schemeClr>
                </a:solidFill>
              </a:endParaRPr>
            </a:p>
          </p:txBody>
        </p:sp>
        <p:sp>
          <p:nvSpPr>
            <p:cNvPr id="94" name="object 94"/>
            <p:cNvSpPr/>
            <p:nvPr/>
          </p:nvSpPr>
          <p:spPr>
            <a:xfrm>
              <a:off x="2194559" y="1605280"/>
              <a:ext cx="1224280" cy="10160"/>
            </a:xfrm>
            <a:custGeom>
              <a:avLst/>
              <a:gdLst/>
              <a:ahLst/>
              <a:cxnLst/>
              <a:rect l="l" t="t" r="r" b="b"/>
              <a:pathLst>
                <a:path w="1224279" h="10159">
                  <a:moveTo>
                    <a:pt x="0" y="0"/>
                  </a:moveTo>
                  <a:lnTo>
                    <a:pt x="1224279" y="0"/>
                  </a:lnTo>
                  <a:lnTo>
                    <a:pt x="1224279" y="10160"/>
                  </a:lnTo>
                  <a:lnTo>
                    <a:pt x="0" y="10160"/>
                  </a:lnTo>
                  <a:lnTo>
                    <a:pt x="0" y="0"/>
                  </a:lnTo>
                  <a:close/>
                </a:path>
              </a:pathLst>
            </a:custGeom>
            <a:solidFill>
              <a:srgbClr val="CA0050"/>
            </a:solidFill>
          </p:spPr>
          <p:txBody>
            <a:bodyPr wrap="square" lIns="0" tIns="0" rIns="0" bIns="0" rtlCol="0"/>
            <a:lstStyle/>
            <a:p>
              <a:endParaRPr sz="1350" dirty="0">
                <a:solidFill>
                  <a:schemeClr val="tx2">
                    <a:lumMod val="20000"/>
                    <a:lumOff val="80000"/>
                  </a:schemeClr>
                </a:solidFill>
              </a:endParaRPr>
            </a:p>
          </p:txBody>
        </p:sp>
        <p:sp>
          <p:nvSpPr>
            <p:cNvPr id="95" name="object 95"/>
            <p:cNvSpPr/>
            <p:nvPr/>
          </p:nvSpPr>
          <p:spPr>
            <a:xfrm>
              <a:off x="2194559" y="1614170"/>
              <a:ext cx="1224280" cy="10160"/>
            </a:xfrm>
            <a:custGeom>
              <a:avLst/>
              <a:gdLst/>
              <a:ahLst/>
              <a:cxnLst/>
              <a:rect l="l" t="t" r="r" b="b"/>
              <a:pathLst>
                <a:path w="1224279" h="10159">
                  <a:moveTo>
                    <a:pt x="0" y="0"/>
                  </a:moveTo>
                  <a:lnTo>
                    <a:pt x="1224279" y="0"/>
                  </a:lnTo>
                  <a:lnTo>
                    <a:pt x="1224279" y="10159"/>
                  </a:lnTo>
                  <a:lnTo>
                    <a:pt x="0" y="10159"/>
                  </a:lnTo>
                  <a:lnTo>
                    <a:pt x="0" y="0"/>
                  </a:lnTo>
                  <a:close/>
                </a:path>
              </a:pathLst>
            </a:custGeom>
            <a:solidFill>
              <a:srgbClr val="CC0050"/>
            </a:solidFill>
          </p:spPr>
          <p:txBody>
            <a:bodyPr wrap="square" lIns="0" tIns="0" rIns="0" bIns="0" rtlCol="0"/>
            <a:lstStyle/>
            <a:p>
              <a:endParaRPr sz="1350" dirty="0">
                <a:solidFill>
                  <a:schemeClr val="tx2">
                    <a:lumMod val="20000"/>
                    <a:lumOff val="80000"/>
                  </a:schemeClr>
                </a:solidFill>
              </a:endParaRPr>
            </a:p>
          </p:txBody>
        </p:sp>
        <p:sp>
          <p:nvSpPr>
            <p:cNvPr id="96" name="object 96"/>
            <p:cNvSpPr/>
            <p:nvPr/>
          </p:nvSpPr>
          <p:spPr>
            <a:xfrm>
              <a:off x="2194559" y="1623060"/>
              <a:ext cx="1224280" cy="10160"/>
            </a:xfrm>
            <a:custGeom>
              <a:avLst/>
              <a:gdLst/>
              <a:ahLst/>
              <a:cxnLst/>
              <a:rect l="l" t="t" r="r" b="b"/>
              <a:pathLst>
                <a:path w="1224279" h="10160">
                  <a:moveTo>
                    <a:pt x="0" y="0"/>
                  </a:moveTo>
                  <a:lnTo>
                    <a:pt x="1224279" y="0"/>
                  </a:lnTo>
                  <a:lnTo>
                    <a:pt x="1224279" y="10160"/>
                  </a:lnTo>
                  <a:lnTo>
                    <a:pt x="0" y="10160"/>
                  </a:lnTo>
                  <a:lnTo>
                    <a:pt x="0" y="0"/>
                  </a:lnTo>
                  <a:close/>
                </a:path>
              </a:pathLst>
            </a:custGeom>
            <a:solidFill>
              <a:srgbClr val="CC0051"/>
            </a:solidFill>
          </p:spPr>
          <p:txBody>
            <a:bodyPr wrap="square" lIns="0" tIns="0" rIns="0" bIns="0" rtlCol="0"/>
            <a:lstStyle/>
            <a:p>
              <a:endParaRPr sz="1350" dirty="0">
                <a:solidFill>
                  <a:schemeClr val="tx2">
                    <a:lumMod val="20000"/>
                    <a:lumOff val="80000"/>
                  </a:schemeClr>
                </a:solidFill>
              </a:endParaRPr>
            </a:p>
          </p:txBody>
        </p:sp>
        <p:sp>
          <p:nvSpPr>
            <p:cNvPr id="97" name="object 97"/>
            <p:cNvSpPr/>
            <p:nvPr/>
          </p:nvSpPr>
          <p:spPr>
            <a:xfrm>
              <a:off x="2194559" y="1631950"/>
              <a:ext cx="1224280" cy="10160"/>
            </a:xfrm>
            <a:custGeom>
              <a:avLst/>
              <a:gdLst/>
              <a:ahLst/>
              <a:cxnLst/>
              <a:rect l="l" t="t" r="r" b="b"/>
              <a:pathLst>
                <a:path w="1224279" h="10160">
                  <a:moveTo>
                    <a:pt x="0" y="0"/>
                  </a:moveTo>
                  <a:lnTo>
                    <a:pt x="1224279" y="0"/>
                  </a:lnTo>
                  <a:lnTo>
                    <a:pt x="1224279" y="10160"/>
                  </a:lnTo>
                  <a:lnTo>
                    <a:pt x="0" y="10160"/>
                  </a:lnTo>
                  <a:lnTo>
                    <a:pt x="0" y="0"/>
                  </a:lnTo>
                  <a:close/>
                </a:path>
              </a:pathLst>
            </a:custGeom>
            <a:solidFill>
              <a:srgbClr val="CD0051"/>
            </a:solidFill>
          </p:spPr>
          <p:txBody>
            <a:bodyPr wrap="square" lIns="0" tIns="0" rIns="0" bIns="0" rtlCol="0"/>
            <a:lstStyle/>
            <a:p>
              <a:endParaRPr sz="1350" dirty="0">
                <a:solidFill>
                  <a:schemeClr val="tx2">
                    <a:lumMod val="20000"/>
                    <a:lumOff val="80000"/>
                  </a:schemeClr>
                </a:solidFill>
              </a:endParaRPr>
            </a:p>
          </p:txBody>
        </p:sp>
        <p:sp>
          <p:nvSpPr>
            <p:cNvPr id="98" name="object 98"/>
            <p:cNvSpPr/>
            <p:nvPr/>
          </p:nvSpPr>
          <p:spPr>
            <a:xfrm>
              <a:off x="2194559" y="1640840"/>
              <a:ext cx="1224280" cy="10160"/>
            </a:xfrm>
            <a:custGeom>
              <a:avLst/>
              <a:gdLst/>
              <a:ahLst/>
              <a:cxnLst/>
              <a:rect l="l" t="t" r="r" b="b"/>
              <a:pathLst>
                <a:path w="1224279" h="10160">
                  <a:moveTo>
                    <a:pt x="0" y="0"/>
                  </a:moveTo>
                  <a:lnTo>
                    <a:pt x="1224279" y="0"/>
                  </a:lnTo>
                  <a:lnTo>
                    <a:pt x="1224279" y="10160"/>
                  </a:lnTo>
                  <a:lnTo>
                    <a:pt x="0" y="10160"/>
                  </a:lnTo>
                  <a:lnTo>
                    <a:pt x="0" y="0"/>
                  </a:lnTo>
                  <a:close/>
                </a:path>
              </a:pathLst>
            </a:custGeom>
            <a:solidFill>
              <a:srgbClr val="CE0051"/>
            </a:solidFill>
          </p:spPr>
          <p:txBody>
            <a:bodyPr wrap="square" lIns="0" tIns="0" rIns="0" bIns="0" rtlCol="0"/>
            <a:lstStyle/>
            <a:p>
              <a:endParaRPr sz="1350" dirty="0">
                <a:solidFill>
                  <a:schemeClr val="tx2">
                    <a:lumMod val="20000"/>
                    <a:lumOff val="80000"/>
                  </a:schemeClr>
                </a:solidFill>
              </a:endParaRPr>
            </a:p>
          </p:txBody>
        </p:sp>
        <p:sp>
          <p:nvSpPr>
            <p:cNvPr id="99" name="object 99"/>
            <p:cNvSpPr/>
            <p:nvPr/>
          </p:nvSpPr>
          <p:spPr>
            <a:xfrm>
              <a:off x="2194559" y="1649730"/>
              <a:ext cx="1224280" cy="10160"/>
            </a:xfrm>
            <a:custGeom>
              <a:avLst/>
              <a:gdLst/>
              <a:ahLst/>
              <a:cxnLst/>
              <a:rect l="l" t="t" r="r" b="b"/>
              <a:pathLst>
                <a:path w="1224279" h="10160">
                  <a:moveTo>
                    <a:pt x="0" y="0"/>
                  </a:moveTo>
                  <a:lnTo>
                    <a:pt x="1224279" y="0"/>
                  </a:lnTo>
                  <a:lnTo>
                    <a:pt x="1224279" y="10160"/>
                  </a:lnTo>
                  <a:lnTo>
                    <a:pt x="0" y="10160"/>
                  </a:lnTo>
                  <a:lnTo>
                    <a:pt x="0" y="0"/>
                  </a:lnTo>
                  <a:close/>
                </a:path>
              </a:pathLst>
            </a:custGeom>
            <a:solidFill>
              <a:srgbClr val="CF0052"/>
            </a:solidFill>
          </p:spPr>
          <p:txBody>
            <a:bodyPr wrap="square" lIns="0" tIns="0" rIns="0" bIns="0" rtlCol="0"/>
            <a:lstStyle/>
            <a:p>
              <a:endParaRPr sz="1350" dirty="0">
                <a:solidFill>
                  <a:schemeClr val="tx2">
                    <a:lumMod val="20000"/>
                    <a:lumOff val="80000"/>
                  </a:schemeClr>
                </a:solidFill>
              </a:endParaRPr>
            </a:p>
          </p:txBody>
        </p:sp>
        <p:sp>
          <p:nvSpPr>
            <p:cNvPr id="100" name="object 100"/>
            <p:cNvSpPr/>
            <p:nvPr/>
          </p:nvSpPr>
          <p:spPr>
            <a:xfrm>
              <a:off x="2194559" y="1658619"/>
              <a:ext cx="1224280" cy="10160"/>
            </a:xfrm>
            <a:custGeom>
              <a:avLst/>
              <a:gdLst/>
              <a:ahLst/>
              <a:cxnLst/>
              <a:rect l="l" t="t" r="r" b="b"/>
              <a:pathLst>
                <a:path w="1224279" h="10160">
                  <a:moveTo>
                    <a:pt x="0" y="0"/>
                  </a:moveTo>
                  <a:lnTo>
                    <a:pt x="1224279" y="0"/>
                  </a:lnTo>
                  <a:lnTo>
                    <a:pt x="1224279" y="10159"/>
                  </a:lnTo>
                  <a:lnTo>
                    <a:pt x="0" y="10159"/>
                  </a:lnTo>
                  <a:lnTo>
                    <a:pt x="0" y="0"/>
                  </a:lnTo>
                  <a:close/>
                </a:path>
              </a:pathLst>
            </a:custGeom>
            <a:solidFill>
              <a:srgbClr val="D00052"/>
            </a:solidFill>
          </p:spPr>
          <p:txBody>
            <a:bodyPr wrap="square" lIns="0" tIns="0" rIns="0" bIns="0" rtlCol="0"/>
            <a:lstStyle/>
            <a:p>
              <a:endParaRPr sz="1350" dirty="0">
                <a:solidFill>
                  <a:schemeClr val="tx2">
                    <a:lumMod val="20000"/>
                    <a:lumOff val="80000"/>
                  </a:schemeClr>
                </a:solidFill>
              </a:endParaRPr>
            </a:p>
          </p:txBody>
        </p:sp>
        <p:sp>
          <p:nvSpPr>
            <p:cNvPr id="101" name="object 101"/>
            <p:cNvSpPr/>
            <p:nvPr/>
          </p:nvSpPr>
          <p:spPr>
            <a:xfrm>
              <a:off x="2194559" y="1668780"/>
              <a:ext cx="1224280" cy="8890"/>
            </a:xfrm>
            <a:custGeom>
              <a:avLst/>
              <a:gdLst/>
              <a:ahLst/>
              <a:cxnLst/>
              <a:rect l="l" t="t" r="r" b="b"/>
              <a:pathLst>
                <a:path w="1224279" h="8889">
                  <a:moveTo>
                    <a:pt x="0" y="0"/>
                  </a:moveTo>
                  <a:lnTo>
                    <a:pt x="1224279" y="0"/>
                  </a:lnTo>
                  <a:lnTo>
                    <a:pt x="1224279" y="8890"/>
                  </a:lnTo>
                  <a:lnTo>
                    <a:pt x="0" y="8890"/>
                  </a:lnTo>
                  <a:lnTo>
                    <a:pt x="0" y="0"/>
                  </a:lnTo>
                  <a:close/>
                </a:path>
              </a:pathLst>
            </a:custGeom>
            <a:solidFill>
              <a:srgbClr val="D10053"/>
            </a:solidFill>
          </p:spPr>
          <p:txBody>
            <a:bodyPr wrap="square" lIns="0" tIns="0" rIns="0" bIns="0" rtlCol="0"/>
            <a:lstStyle/>
            <a:p>
              <a:endParaRPr sz="1350" dirty="0">
                <a:solidFill>
                  <a:schemeClr val="tx2">
                    <a:lumMod val="20000"/>
                    <a:lumOff val="80000"/>
                  </a:schemeClr>
                </a:solidFill>
              </a:endParaRPr>
            </a:p>
          </p:txBody>
        </p:sp>
        <p:sp>
          <p:nvSpPr>
            <p:cNvPr id="102" name="object 102"/>
            <p:cNvSpPr/>
            <p:nvPr/>
          </p:nvSpPr>
          <p:spPr>
            <a:xfrm>
              <a:off x="2194559" y="1676400"/>
              <a:ext cx="1224280" cy="10160"/>
            </a:xfrm>
            <a:custGeom>
              <a:avLst/>
              <a:gdLst/>
              <a:ahLst/>
              <a:cxnLst/>
              <a:rect l="l" t="t" r="r" b="b"/>
              <a:pathLst>
                <a:path w="1224279" h="10160">
                  <a:moveTo>
                    <a:pt x="0" y="0"/>
                  </a:moveTo>
                  <a:lnTo>
                    <a:pt x="1224279" y="0"/>
                  </a:lnTo>
                  <a:lnTo>
                    <a:pt x="1224279" y="10160"/>
                  </a:lnTo>
                  <a:lnTo>
                    <a:pt x="0" y="10160"/>
                  </a:lnTo>
                  <a:lnTo>
                    <a:pt x="0" y="0"/>
                  </a:lnTo>
                  <a:close/>
                </a:path>
              </a:pathLst>
            </a:custGeom>
            <a:solidFill>
              <a:srgbClr val="D20053"/>
            </a:solidFill>
          </p:spPr>
          <p:txBody>
            <a:bodyPr wrap="square" lIns="0" tIns="0" rIns="0" bIns="0" rtlCol="0"/>
            <a:lstStyle/>
            <a:p>
              <a:endParaRPr sz="1350" dirty="0">
                <a:solidFill>
                  <a:schemeClr val="tx2">
                    <a:lumMod val="20000"/>
                    <a:lumOff val="80000"/>
                  </a:schemeClr>
                </a:solidFill>
              </a:endParaRPr>
            </a:p>
          </p:txBody>
        </p:sp>
        <p:sp>
          <p:nvSpPr>
            <p:cNvPr id="103" name="object 103"/>
            <p:cNvSpPr/>
            <p:nvPr/>
          </p:nvSpPr>
          <p:spPr>
            <a:xfrm>
              <a:off x="2194559" y="1685290"/>
              <a:ext cx="1224280" cy="10160"/>
            </a:xfrm>
            <a:custGeom>
              <a:avLst/>
              <a:gdLst/>
              <a:ahLst/>
              <a:cxnLst/>
              <a:rect l="l" t="t" r="r" b="b"/>
              <a:pathLst>
                <a:path w="1224279" h="10160">
                  <a:moveTo>
                    <a:pt x="0" y="0"/>
                  </a:moveTo>
                  <a:lnTo>
                    <a:pt x="1224279" y="0"/>
                  </a:lnTo>
                  <a:lnTo>
                    <a:pt x="1224279" y="10160"/>
                  </a:lnTo>
                  <a:lnTo>
                    <a:pt x="0" y="10160"/>
                  </a:lnTo>
                  <a:lnTo>
                    <a:pt x="0" y="0"/>
                  </a:lnTo>
                  <a:close/>
                </a:path>
              </a:pathLst>
            </a:custGeom>
            <a:solidFill>
              <a:srgbClr val="D30053"/>
            </a:solidFill>
          </p:spPr>
          <p:txBody>
            <a:bodyPr wrap="square" lIns="0" tIns="0" rIns="0" bIns="0" rtlCol="0"/>
            <a:lstStyle/>
            <a:p>
              <a:endParaRPr sz="1350" dirty="0">
                <a:solidFill>
                  <a:schemeClr val="tx2">
                    <a:lumMod val="20000"/>
                    <a:lumOff val="80000"/>
                  </a:schemeClr>
                </a:solidFill>
              </a:endParaRPr>
            </a:p>
          </p:txBody>
        </p:sp>
        <p:sp>
          <p:nvSpPr>
            <p:cNvPr id="104" name="object 104"/>
            <p:cNvSpPr/>
            <p:nvPr/>
          </p:nvSpPr>
          <p:spPr>
            <a:xfrm>
              <a:off x="2194559" y="1695450"/>
              <a:ext cx="1224280" cy="8890"/>
            </a:xfrm>
            <a:custGeom>
              <a:avLst/>
              <a:gdLst/>
              <a:ahLst/>
              <a:cxnLst/>
              <a:rect l="l" t="t" r="r" b="b"/>
              <a:pathLst>
                <a:path w="1224279" h="8889">
                  <a:moveTo>
                    <a:pt x="0" y="0"/>
                  </a:moveTo>
                  <a:lnTo>
                    <a:pt x="1224279" y="0"/>
                  </a:lnTo>
                  <a:lnTo>
                    <a:pt x="1224279" y="8889"/>
                  </a:lnTo>
                  <a:lnTo>
                    <a:pt x="0" y="8889"/>
                  </a:lnTo>
                  <a:lnTo>
                    <a:pt x="0" y="0"/>
                  </a:lnTo>
                  <a:close/>
                </a:path>
              </a:pathLst>
            </a:custGeom>
            <a:solidFill>
              <a:srgbClr val="D40054"/>
            </a:solidFill>
          </p:spPr>
          <p:txBody>
            <a:bodyPr wrap="square" lIns="0" tIns="0" rIns="0" bIns="0" rtlCol="0"/>
            <a:lstStyle/>
            <a:p>
              <a:endParaRPr sz="1350" dirty="0">
                <a:solidFill>
                  <a:schemeClr val="tx2">
                    <a:lumMod val="20000"/>
                    <a:lumOff val="80000"/>
                  </a:schemeClr>
                </a:solidFill>
              </a:endParaRPr>
            </a:p>
          </p:txBody>
        </p:sp>
        <p:sp>
          <p:nvSpPr>
            <p:cNvPr id="105" name="object 105"/>
            <p:cNvSpPr/>
            <p:nvPr/>
          </p:nvSpPr>
          <p:spPr>
            <a:xfrm>
              <a:off x="2194559" y="1704340"/>
              <a:ext cx="1224280" cy="8890"/>
            </a:xfrm>
            <a:custGeom>
              <a:avLst/>
              <a:gdLst/>
              <a:ahLst/>
              <a:cxnLst/>
              <a:rect l="l" t="t" r="r" b="b"/>
              <a:pathLst>
                <a:path w="1224279" h="8889">
                  <a:moveTo>
                    <a:pt x="0" y="0"/>
                  </a:moveTo>
                  <a:lnTo>
                    <a:pt x="1224279" y="0"/>
                  </a:lnTo>
                  <a:lnTo>
                    <a:pt x="1224279" y="8889"/>
                  </a:lnTo>
                  <a:lnTo>
                    <a:pt x="0" y="8889"/>
                  </a:lnTo>
                  <a:lnTo>
                    <a:pt x="0" y="0"/>
                  </a:lnTo>
                  <a:close/>
                </a:path>
              </a:pathLst>
            </a:custGeom>
            <a:solidFill>
              <a:srgbClr val="D50054"/>
            </a:solidFill>
          </p:spPr>
          <p:txBody>
            <a:bodyPr wrap="square" lIns="0" tIns="0" rIns="0" bIns="0" rtlCol="0"/>
            <a:lstStyle/>
            <a:p>
              <a:endParaRPr sz="1350" dirty="0">
                <a:solidFill>
                  <a:schemeClr val="tx2">
                    <a:lumMod val="20000"/>
                    <a:lumOff val="80000"/>
                  </a:schemeClr>
                </a:solidFill>
              </a:endParaRPr>
            </a:p>
          </p:txBody>
        </p:sp>
        <p:sp>
          <p:nvSpPr>
            <p:cNvPr id="106" name="object 106"/>
            <p:cNvSpPr/>
            <p:nvPr/>
          </p:nvSpPr>
          <p:spPr>
            <a:xfrm>
              <a:off x="2194559" y="1713230"/>
              <a:ext cx="1224280" cy="8890"/>
            </a:xfrm>
            <a:custGeom>
              <a:avLst/>
              <a:gdLst/>
              <a:ahLst/>
              <a:cxnLst/>
              <a:rect l="l" t="t" r="r" b="b"/>
              <a:pathLst>
                <a:path w="1224279" h="8889">
                  <a:moveTo>
                    <a:pt x="0" y="0"/>
                  </a:moveTo>
                  <a:lnTo>
                    <a:pt x="1224279" y="0"/>
                  </a:lnTo>
                  <a:lnTo>
                    <a:pt x="1224279" y="8890"/>
                  </a:lnTo>
                  <a:lnTo>
                    <a:pt x="0" y="8890"/>
                  </a:lnTo>
                  <a:lnTo>
                    <a:pt x="0" y="0"/>
                  </a:lnTo>
                  <a:close/>
                </a:path>
              </a:pathLst>
            </a:custGeom>
            <a:solidFill>
              <a:srgbClr val="D60055"/>
            </a:solidFill>
          </p:spPr>
          <p:txBody>
            <a:bodyPr wrap="square" lIns="0" tIns="0" rIns="0" bIns="0" rtlCol="0"/>
            <a:lstStyle/>
            <a:p>
              <a:endParaRPr sz="1350" dirty="0">
                <a:solidFill>
                  <a:schemeClr val="tx2">
                    <a:lumMod val="20000"/>
                    <a:lumOff val="80000"/>
                  </a:schemeClr>
                </a:solidFill>
              </a:endParaRPr>
            </a:p>
          </p:txBody>
        </p:sp>
        <p:sp>
          <p:nvSpPr>
            <p:cNvPr id="107" name="object 107"/>
            <p:cNvSpPr/>
            <p:nvPr/>
          </p:nvSpPr>
          <p:spPr>
            <a:xfrm>
              <a:off x="2194559" y="1722119"/>
              <a:ext cx="1224280" cy="8890"/>
            </a:xfrm>
            <a:custGeom>
              <a:avLst/>
              <a:gdLst/>
              <a:ahLst/>
              <a:cxnLst/>
              <a:rect l="l" t="t" r="r" b="b"/>
              <a:pathLst>
                <a:path w="1224279" h="8889">
                  <a:moveTo>
                    <a:pt x="0" y="0"/>
                  </a:moveTo>
                  <a:lnTo>
                    <a:pt x="1224279" y="0"/>
                  </a:lnTo>
                  <a:lnTo>
                    <a:pt x="1224279" y="8889"/>
                  </a:lnTo>
                  <a:lnTo>
                    <a:pt x="0" y="8889"/>
                  </a:lnTo>
                  <a:lnTo>
                    <a:pt x="0" y="0"/>
                  </a:lnTo>
                  <a:close/>
                </a:path>
              </a:pathLst>
            </a:custGeom>
            <a:solidFill>
              <a:srgbClr val="D70055"/>
            </a:solidFill>
          </p:spPr>
          <p:txBody>
            <a:bodyPr wrap="square" lIns="0" tIns="0" rIns="0" bIns="0" rtlCol="0"/>
            <a:lstStyle/>
            <a:p>
              <a:endParaRPr sz="1350" dirty="0">
                <a:solidFill>
                  <a:schemeClr val="tx2">
                    <a:lumMod val="20000"/>
                    <a:lumOff val="80000"/>
                  </a:schemeClr>
                </a:solidFill>
              </a:endParaRPr>
            </a:p>
          </p:txBody>
        </p:sp>
        <p:sp>
          <p:nvSpPr>
            <p:cNvPr id="108" name="object 108"/>
            <p:cNvSpPr/>
            <p:nvPr/>
          </p:nvSpPr>
          <p:spPr>
            <a:xfrm>
              <a:off x="2194559" y="1731010"/>
              <a:ext cx="1224280" cy="8890"/>
            </a:xfrm>
            <a:custGeom>
              <a:avLst/>
              <a:gdLst/>
              <a:ahLst/>
              <a:cxnLst/>
              <a:rect l="l" t="t" r="r" b="b"/>
              <a:pathLst>
                <a:path w="1224279" h="8889">
                  <a:moveTo>
                    <a:pt x="0" y="0"/>
                  </a:moveTo>
                  <a:lnTo>
                    <a:pt x="1224279" y="0"/>
                  </a:lnTo>
                  <a:lnTo>
                    <a:pt x="1224279" y="8889"/>
                  </a:lnTo>
                  <a:lnTo>
                    <a:pt x="0" y="8889"/>
                  </a:lnTo>
                  <a:lnTo>
                    <a:pt x="0" y="0"/>
                  </a:lnTo>
                  <a:close/>
                </a:path>
              </a:pathLst>
            </a:custGeom>
            <a:solidFill>
              <a:srgbClr val="D80055"/>
            </a:solidFill>
          </p:spPr>
          <p:txBody>
            <a:bodyPr wrap="square" lIns="0" tIns="0" rIns="0" bIns="0" rtlCol="0"/>
            <a:lstStyle/>
            <a:p>
              <a:endParaRPr sz="1350" dirty="0">
                <a:solidFill>
                  <a:schemeClr val="tx2">
                    <a:lumMod val="20000"/>
                    <a:lumOff val="80000"/>
                  </a:schemeClr>
                </a:solidFill>
              </a:endParaRPr>
            </a:p>
          </p:txBody>
        </p:sp>
        <p:sp>
          <p:nvSpPr>
            <p:cNvPr id="109" name="object 109"/>
            <p:cNvSpPr/>
            <p:nvPr/>
          </p:nvSpPr>
          <p:spPr>
            <a:xfrm>
              <a:off x="2194559" y="1739900"/>
              <a:ext cx="1224280" cy="8890"/>
            </a:xfrm>
            <a:custGeom>
              <a:avLst/>
              <a:gdLst/>
              <a:ahLst/>
              <a:cxnLst/>
              <a:rect l="l" t="t" r="r" b="b"/>
              <a:pathLst>
                <a:path w="1224279" h="8889">
                  <a:moveTo>
                    <a:pt x="0" y="0"/>
                  </a:moveTo>
                  <a:lnTo>
                    <a:pt x="1224279" y="0"/>
                  </a:lnTo>
                  <a:lnTo>
                    <a:pt x="1224279" y="8889"/>
                  </a:lnTo>
                  <a:lnTo>
                    <a:pt x="0" y="8889"/>
                  </a:lnTo>
                  <a:lnTo>
                    <a:pt x="0" y="0"/>
                  </a:lnTo>
                  <a:close/>
                </a:path>
              </a:pathLst>
            </a:custGeom>
            <a:solidFill>
              <a:srgbClr val="D90056"/>
            </a:solidFill>
          </p:spPr>
          <p:txBody>
            <a:bodyPr wrap="square" lIns="0" tIns="0" rIns="0" bIns="0" rtlCol="0"/>
            <a:lstStyle/>
            <a:p>
              <a:endParaRPr sz="1350" dirty="0">
                <a:solidFill>
                  <a:schemeClr val="tx2">
                    <a:lumMod val="20000"/>
                    <a:lumOff val="80000"/>
                  </a:schemeClr>
                </a:solidFill>
              </a:endParaRPr>
            </a:p>
          </p:txBody>
        </p:sp>
        <p:sp>
          <p:nvSpPr>
            <p:cNvPr id="110" name="object 110"/>
            <p:cNvSpPr/>
            <p:nvPr/>
          </p:nvSpPr>
          <p:spPr>
            <a:xfrm>
              <a:off x="2194559" y="1748790"/>
              <a:ext cx="1224280" cy="8890"/>
            </a:xfrm>
            <a:custGeom>
              <a:avLst/>
              <a:gdLst/>
              <a:ahLst/>
              <a:cxnLst/>
              <a:rect l="l" t="t" r="r" b="b"/>
              <a:pathLst>
                <a:path w="1224279" h="8889">
                  <a:moveTo>
                    <a:pt x="0" y="0"/>
                  </a:moveTo>
                  <a:lnTo>
                    <a:pt x="1224279" y="0"/>
                  </a:lnTo>
                  <a:lnTo>
                    <a:pt x="1224279" y="8889"/>
                  </a:lnTo>
                  <a:lnTo>
                    <a:pt x="0" y="8889"/>
                  </a:lnTo>
                  <a:lnTo>
                    <a:pt x="0" y="0"/>
                  </a:lnTo>
                  <a:close/>
                </a:path>
              </a:pathLst>
            </a:custGeom>
            <a:solidFill>
              <a:srgbClr val="DA0056"/>
            </a:solidFill>
          </p:spPr>
          <p:txBody>
            <a:bodyPr wrap="square" lIns="0" tIns="0" rIns="0" bIns="0" rtlCol="0"/>
            <a:lstStyle/>
            <a:p>
              <a:endParaRPr sz="1350" dirty="0">
                <a:solidFill>
                  <a:schemeClr val="tx2">
                    <a:lumMod val="20000"/>
                    <a:lumOff val="80000"/>
                  </a:schemeClr>
                </a:solidFill>
              </a:endParaRPr>
            </a:p>
          </p:txBody>
        </p:sp>
        <p:sp>
          <p:nvSpPr>
            <p:cNvPr id="111" name="object 111"/>
            <p:cNvSpPr/>
            <p:nvPr/>
          </p:nvSpPr>
          <p:spPr>
            <a:xfrm>
              <a:off x="2194559" y="1757680"/>
              <a:ext cx="1224280" cy="10160"/>
            </a:xfrm>
            <a:custGeom>
              <a:avLst/>
              <a:gdLst/>
              <a:ahLst/>
              <a:cxnLst/>
              <a:rect l="l" t="t" r="r" b="b"/>
              <a:pathLst>
                <a:path w="1224279" h="10160">
                  <a:moveTo>
                    <a:pt x="0" y="0"/>
                  </a:moveTo>
                  <a:lnTo>
                    <a:pt x="1224279" y="0"/>
                  </a:lnTo>
                  <a:lnTo>
                    <a:pt x="1224279" y="10160"/>
                  </a:lnTo>
                  <a:lnTo>
                    <a:pt x="0" y="10160"/>
                  </a:lnTo>
                  <a:lnTo>
                    <a:pt x="0" y="0"/>
                  </a:lnTo>
                  <a:close/>
                </a:path>
              </a:pathLst>
            </a:custGeom>
            <a:solidFill>
              <a:srgbClr val="DB0057"/>
            </a:solidFill>
          </p:spPr>
          <p:txBody>
            <a:bodyPr wrap="square" lIns="0" tIns="0" rIns="0" bIns="0" rtlCol="0"/>
            <a:lstStyle/>
            <a:p>
              <a:endParaRPr sz="1350" dirty="0">
                <a:solidFill>
                  <a:schemeClr val="tx2">
                    <a:lumMod val="20000"/>
                    <a:lumOff val="80000"/>
                  </a:schemeClr>
                </a:solidFill>
              </a:endParaRPr>
            </a:p>
          </p:txBody>
        </p:sp>
        <p:sp>
          <p:nvSpPr>
            <p:cNvPr id="112" name="object 112"/>
            <p:cNvSpPr/>
            <p:nvPr/>
          </p:nvSpPr>
          <p:spPr>
            <a:xfrm>
              <a:off x="2194559" y="1766569"/>
              <a:ext cx="1224280" cy="10160"/>
            </a:xfrm>
            <a:custGeom>
              <a:avLst/>
              <a:gdLst/>
              <a:ahLst/>
              <a:cxnLst/>
              <a:rect l="l" t="t" r="r" b="b"/>
              <a:pathLst>
                <a:path w="1224279" h="10160">
                  <a:moveTo>
                    <a:pt x="0" y="0"/>
                  </a:moveTo>
                  <a:lnTo>
                    <a:pt x="1224279" y="0"/>
                  </a:lnTo>
                  <a:lnTo>
                    <a:pt x="1224279" y="10159"/>
                  </a:lnTo>
                  <a:lnTo>
                    <a:pt x="0" y="10159"/>
                  </a:lnTo>
                  <a:lnTo>
                    <a:pt x="0" y="0"/>
                  </a:lnTo>
                  <a:close/>
                </a:path>
              </a:pathLst>
            </a:custGeom>
            <a:solidFill>
              <a:srgbClr val="DC0057"/>
            </a:solidFill>
          </p:spPr>
          <p:txBody>
            <a:bodyPr wrap="square" lIns="0" tIns="0" rIns="0" bIns="0" rtlCol="0"/>
            <a:lstStyle/>
            <a:p>
              <a:endParaRPr sz="1350" dirty="0">
                <a:solidFill>
                  <a:schemeClr val="tx2">
                    <a:lumMod val="20000"/>
                    <a:lumOff val="80000"/>
                  </a:schemeClr>
                </a:solidFill>
              </a:endParaRPr>
            </a:p>
          </p:txBody>
        </p:sp>
        <p:sp>
          <p:nvSpPr>
            <p:cNvPr id="113" name="object 113"/>
            <p:cNvSpPr/>
            <p:nvPr/>
          </p:nvSpPr>
          <p:spPr>
            <a:xfrm>
              <a:off x="2194560" y="1775459"/>
              <a:ext cx="1224280" cy="10160"/>
            </a:xfrm>
            <a:custGeom>
              <a:avLst/>
              <a:gdLst/>
              <a:ahLst/>
              <a:cxnLst/>
              <a:rect l="l" t="t" r="r" b="b"/>
              <a:pathLst>
                <a:path w="1224279" h="10160">
                  <a:moveTo>
                    <a:pt x="1224280" y="0"/>
                  </a:moveTo>
                  <a:lnTo>
                    <a:pt x="0" y="0"/>
                  </a:lnTo>
                  <a:lnTo>
                    <a:pt x="0" y="2540"/>
                  </a:lnTo>
                  <a:lnTo>
                    <a:pt x="3797" y="2540"/>
                  </a:lnTo>
                  <a:lnTo>
                    <a:pt x="3797" y="10160"/>
                  </a:lnTo>
                  <a:lnTo>
                    <a:pt x="1220482" y="10160"/>
                  </a:lnTo>
                  <a:lnTo>
                    <a:pt x="1220482" y="2540"/>
                  </a:lnTo>
                  <a:lnTo>
                    <a:pt x="1224280" y="2540"/>
                  </a:lnTo>
                  <a:lnTo>
                    <a:pt x="1224280" y="0"/>
                  </a:lnTo>
                  <a:close/>
                </a:path>
              </a:pathLst>
            </a:custGeom>
            <a:solidFill>
              <a:srgbClr val="DD0057"/>
            </a:solidFill>
          </p:spPr>
          <p:txBody>
            <a:bodyPr wrap="square" lIns="0" tIns="0" rIns="0" bIns="0" rtlCol="0"/>
            <a:lstStyle/>
            <a:p>
              <a:endParaRPr sz="1350" dirty="0">
                <a:solidFill>
                  <a:schemeClr val="tx2">
                    <a:lumMod val="20000"/>
                    <a:lumOff val="80000"/>
                  </a:schemeClr>
                </a:solidFill>
              </a:endParaRPr>
            </a:p>
          </p:txBody>
        </p:sp>
        <p:sp>
          <p:nvSpPr>
            <p:cNvPr id="114" name="object 114"/>
            <p:cNvSpPr/>
            <p:nvPr/>
          </p:nvSpPr>
          <p:spPr>
            <a:xfrm>
              <a:off x="2200909" y="1784350"/>
              <a:ext cx="1212215" cy="10160"/>
            </a:xfrm>
            <a:custGeom>
              <a:avLst/>
              <a:gdLst/>
              <a:ahLst/>
              <a:cxnLst/>
              <a:rect l="l" t="t" r="r" b="b"/>
              <a:pathLst>
                <a:path w="1212214" h="10160">
                  <a:moveTo>
                    <a:pt x="1211608" y="0"/>
                  </a:moveTo>
                  <a:lnTo>
                    <a:pt x="0" y="0"/>
                  </a:lnTo>
                  <a:lnTo>
                    <a:pt x="10160" y="10160"/>
                  </a:lnTo>
                  <a:lnTo>
                    <a:pt x="1201494" y="10160"/>
                  </a:lnTo>
                  <a:lnTo>
                    <a:pt x="1211608" y="0"/>
                  </a:lnTo>
                  <a:close/>
                </a:path>
              </a:pathLst>
            </a:custGeom>
            <a:solidFill>
              <a:srgbClr val="DE0058"/>
            </a:solidFill>
          </p:spPr>
          <p:txBody>
            <a:bodyPr wrap="square" lIns="0" tIns="0" rIns="0" bIns="0" rtlCol="0"/>
            <a:lstStyle/>
            <a:p>
              <a:endParaRPr sz="1350" dirty="0">
                <a:solidFill>
                  <a:schemeClr val="tx2">
                    <a:lumMod val="20000"/>
                    <a:lumOff val="80000"/>
                  </a:schemeClr>
                </a:solidFill>
              </a:endParaRPr>
            </a:p>
          </p:txBody>
        </p:sp>
        <p:sp>
          <p:nvSpPr>
            <p:cNvPr id="115" name="object 115"/>
            <p:cNvSpPr/>
            <p:nvPr/>
          </p:nvSpPr>
          <p:spPr>
            <a:xfrm>
              <a:off x="2209799" y="1793240"/>
              <a:ext cx="1194435" cy="10160"/>
            </a:xfrm>
            <a:custGeom>
              <a:avLst/>
              <a:gdLst/>
              <a:ahLst/>
              <a:cxnLst/>
              <a:rect l="l" t="t" r="r" b="b"/>
              <a:pathLst>
                <a:path w="1194435" h="10160">
                  <a:moveTo>
                    <a:pt x="1193868" y="0"/>
                  </a:moveTo>
                  <a:lnTo>
                    <a:pt x="0" y="0"/>
                  </a:lnTo>
                  <a:lnTo>
                    <a:pt x="10160" y="10160"/>
                  </a:lnTo>
                  <a:lnTo>
                    <a:pt x="1183753" y="10160"/>
                  </a:lnTo>
                  <a:lnTo>
                    <a:pt x="1193868" y="0"/>
                  </a:lnTo>
                  <a:close/>
                </a:path>
              </a:pathLst>
            </a:custGeom>
            <a:solidFill>
              <a:srgbClr val="DF0058"/>
            </a:solidFill>
          </p:spPr>
          <p:txBody>
            <a:bodyPr wrap="square" lIns="0" tIns="0" rIns="0" bIns="0" rtlCol="0"/>
            <a:lstStyle/>
            <a:p>
              <a:endParaRPr sz="1350" dirty="0">
                <a:solidFill>
                  <a:schemeClr val="tx2">
                    <a:lumMod val="20000"/>
                    <a:lumOff val="80000"/>
                  </a:schemeClr>
                </a:solidFill>
              </a:endParaRPr>
            </a:p>
          </p:txBody>
        </p:sp>
        <p:sp>
          <p:nvSpPr>
            <p:cNvPr id="116" name="object 116"/>
            <p:cNvSpPr/>
            <p:nvPr/>
          </p:nvSpPr>
          <p:spPr>
            <a:xfrm>
              <a:off x="2218689" y="1802130"/>
              <a:ext cx="1176655" cy="10160"/>
            </a:xfrm>
            <a:custGeom>
              <a:avLst/>
              <a:gdLst/>
              <a:ahLst/>
              <a:cxnLst/>
              <a:rect l="l" t="t" r="r" b="b"/>
              <a:pathLst>
                <a:path w="1176654" h="10160">
                  <a:moveTo>
                    <a:pt x="1176128" y="0"/>
                  </a:moveTo>
                  <a:lnTo>
                    <a:pt x="0" y="0"/>
                  </a:lnTo>
                  <a:lnTo>
                    <a:pt x="10160" y="10160"/>
                  </a:lnTo>
                  <a:lnTo>
                    <a:pt x="1166013" y="10160"/>
                  </a:lnTo>
                  <a:lnTo>
                    <a:pt x="1176128" y="0"/>
                  </a:lnTo>
                  <a:close/>
                </a:path>
              </a:pathLst>
            </a:custGeom>
            <a:solidFill>
              <a:srgbClr val="E00059"/>
            </a:solidFill>
          </p:spPr>
          <p:txBody>
            <a:bodyPr wrap="square" lIns="0" tIns="0" rIns="0" bIns="0" rtlCol="0"/>
            <a:lstStyle/>
            <a:p>
              <a:endParaRPr sz="1350" dirty="0">
                <a:solidFill>
                  <a:schemeClr val="tx2">
                    <a:lumMod val="20000"/>
                    <a:lumOff val="80000"/>
                  </a:schemeClr>
                </a:solidFill>
              </a:endParaRPr>
            </a:p>
          </p:txBody>
        </p:sp>
        <p:sp>
          <p:nvSpPr>
            <p:cNvPr id="117" name="object 117"/>
            <p:cNvSpPr/>
            <p:nvPr/>
          </p:nvSpPr>
          <p:spPr>
            <a:xfrm>
              <a:off x="2227579" y="1811019"/>
              <a:ext cx="1158875" cy="10160"/>
            </a:xfrm>
            <a:custGeom>
              <a:avLst/>
              <a:gdLst/>
              <a:ahLst/>
              <a:cxnLst/>
              <a:rect l="l" t="t" r="r" b="b"/>
              <a:pathLst>
                <a:path w="1158875" h="10160">
                  <a:moveTo>
                    <a:pt x="1158388" y="0"/>
                  </a:moveTo>
                  <a:lnTo>
                    <a:pt x="0" y="0"/>
                  </a:lnTo>
                  <a:lnTo>
                    <a:pt x="10159" y="10159"/>
                  </a:lnTo>
                  <a:lnTo>
                    <a:pt x="1148273" y="10159"/>
                  </a:lnTo>
                  <a:lnTo>
                    <a:pt x="1158388" y="0"/>
                  </a:lnTo>
                  <a:close/>
                </a:path>
              </a:pathLst>
            </a:custGeom>
            <a:solidFill>
              <a:srgbClr val="E10059"/>
            </a:solidFill>
          </p:spPr>
          <p:txBody>
            <a:bodyPr wrap="square" lIns="0" tIns="0" rIns="0" bIns="0" rtlCol="0"/>
            <a:lstStyle/>
            <a:p>
              <a:endParaRPr sz="1350" dirty="0">
                <a:solidFill>
                  <a:schemeClr val="tx2">
                    <a:lumMod val="20000"/>
                    <a:lumOff val="80000"/>
                  </a:schemeClr>
                </a:solidFill>
              </a:endParaRPr>
            </a:p>
          </p:txBody>
        </p:sp>
        <p:sp>
          <p:nvSpPr>
            <p:cNvPr id="118" name="object 118"/>
            <p:cNvSpPr/>
            <p:nvPr/>
          </p:nvSpPr>
          <p:spPr>
            <a:xfrm>
              <a:off x="2236469" y="1819910"/>
              <a:ext cx="1141095" cy="10160"/>
            </a:xfrm>
            <a:custGeom>
              <a:avLst/>
              <a:gdLst/>
              <a:ahLst/>
              <a:cxnLst/>
              <a:rect l="l" t="t" r="r" b="b"/>
              <a:pathLst>
                <a:path w="1141095" h="10160">
                  <a:moveTo>
                    <a:pt x="1140647" y="0"/>
                  </a:moveTo>
                  <a:lnTo>
                    <a:pt x="0" y="0"/>
                  </a:lnTo>
                  <a:lnTo>
                    <a:pt x="10160" y="10160"/>
                  </a:lnTo>
                  <a:lnTo>
                    <a:pt x="1130533" y="10160"/>
                  </a:lnTo>
                  <a:lnTo>
                    <a:pt x="1140647" y="0"/>
                  </a:lnTo>
                  <a:close/>
                </a:path>
              </a:pathLst>
            </a:custGeom>
            <a:solidFill>
              <a:srgbClr val="E20059"/>
            </a:solidFill>
          </p:spPr>
          <p:txBody>
            <a:bodyPr wrap="square" lIns="0" tIns="0" rIns="0" bIns="0" rtlCol="0"/>
            <a:lstStyle/>
            <a:p>
              <a:endParaRPr sz="1350" dirty="0">
                <a:solidFill>
                  <a:schemeClr val="tx2">
                    <a:lumMod val="20000"/>
                    <a:lumOff val="80000"/>
                  </a:schemeClr>
                </a:solidFill>
              </a:endParaRPr>
            </a:p>
          </p:txBody>
        </p:sp>
        <p:sp>
          <p:nvSpPr>
            <p:cNvPr id="119" name="object 119"/>
            <p:cNvSpPr/>
            <p:nvPr/>
          </p:nvSpPr>
          <p:spPr>
            <a:xfrm>
              <a:off x="2245359" y="1828800"/>
              <a:ext cx="1123315" cy="10160"/>
            </a:xfrm>
            <a:custGeom>
              <a:avLst/>
              <a:gdLst/>
              <a:ahLst/>
              <a:cxnLst/>
              <a:rect l="l" t="t" r="r" b="b"/>
              <a:pathLst>
                <a:path w="1123314" h="10160">
                  <a:moveTo>
                    <a:pt x="1122907" y="0"/>
                  </a:moveTo>
                  <a:lnTo>
                    <a:pt x="0" y="0"/>
                  </a:lnTo>
                  <a:lnTo>
                    <a:pt x="10160" y="10160"/>
                  </a:lnTo>
                  <a:lnTo>
                    <a:pt x="1112793" y="10160"/>
                  </a:lnTo>
                  <a:lnTo>
                    <a:pt x="1122907" y="0"/>
                  </a:lnTo>
                  <a:close/>
                </a:path>
              </a:pathLst>
            </a:custGeom>
            <a:solidFill>
              <a:srgbClr val="E3005A"/>
            </a:solidFill>
          </p:spPr>
          <p:txBody>
            <a:bodyPr wrap="square" lIns="0" tIns="0" rIns="0" bIns="0" rtlCol="0"/>
            <a:lstStyle/>
            <a:p>
              <a:endParaRPr sz="1350" dirty="0">
                <a:solidFill>
                  <a:schemeClr val="tx2">
                    <a:lumMod val="20000"/>
                    <a:lumOff val="80000"/>
                  </a:schemeClr>
                </a:solidFill>
              </a:endParaRPr>
            </a:p>
          </p:txBody>
        </p:sp>
        <p:sp>
          <p:nvSpPr>
            <p:cNvPr id="120" name="object 120"/>
            <p:cNvSpPr/>
            <p:nvPr/>
          </p:nvSpPr>
          <p:spPr>
            <a:xfrm>
              <a:off x="2254249" y="1837690"/>
              <a:ext cx="1105535" cy="10160"/>
            </a:xfrm>
            <a:custGeom>
              <a:avLst/>
              <a:gdLst/>
              <a:ahLst/>
              <a:cxnLst/>
              <a:rect l="l" t="t" r="r" b="b"/>
              <a:pathLst>
                <a:path w="1105535" h="10160">
                  <a:moveTo>
                    <a:pt x="1105167" y="0"/>
                  </a:moveTo>
                  <a:lnTo>
                    <a:pt x="0" y="0"/>
                  </a:lnTo>
                  <a:lnTo>
                    <a:pt x="10160" y="10160"/>
                  </a:lnTo>
                  <a:lnTo>
                    <a:pt x="1095053" y="10160"/>
                  </a:lnTo>
                  <a:lnTo>
                    <a:pt x="1105167" y="0"/>
                  </a:lnTo>
                  <a:close/>
                </a:path>
              </a:pathLst>
            </a:custGeom>
            <a:solidFill>
              <a:srgbClr val="E4005A"/>
            </a:solidFill>
          </p:spPr>
          <p:txBody>
            <a:bodyPr wrap="square" lIns="0" tIns="0" rIns="0" bIns="0" rtlCol="0"/>
            <a:lstStyle/>
            <a:p>
              <a:endParaRPr sz="1350" dirty="0">
                <a:solidFill>
                  <a:schemeClr val="tx2">
                    <a:lumMod val="20000"/>
                    <a:lumOff val="80000"/>
                  </a:schemeClr>
                </a:solidFill>
              </a:endParaRPr>
            </a:p>
          </p:txBody>
        </p:sp>
        <p:sp>
          <p:nvSpPr>
            <p:cNvPr id="121" name="object 121"/>
            <p:cNvSpPr/>
            <p:nvPr/>
          </p:nvSpPr>
          <p:spPr>
            <a:xfrm>
              <a:off x="2263139" y="1846580"/>
              <a:ext cx="1087755" cy="10160"/>
            </a:xfrm>
            <a:custGeom>
              <a:avLst/>
              <a:gdLst/>
              <a:ahLst/>
              <a:cxnLst/>
              <a:rect l="l" t="t" r="r" b="b"/>
              <a:pathLst>
                <a:path w="1087754" h="10160">
                  <a:moveTo>
                    <a:pt x="1087427" y="0"/>
                  </a:moveTo>
                  <a:lnTo>
                    <a:pt x="0" y="0"/>
                  </a:lnTo>
                  <a:lnTo>
                    <a:pt x="10160" y="10160"/>
                  </a:lnTo>
                  <a:lnTo>
                    <a:pt x="1077313" y="10160"/>
                  </a:lnTo>
                  <a:lnTo>
                    <a:pt x="1087427" y="0"/>
                  </a:lnTo>
                  <a:close/>
                </a:path>
              </a:pathLst>
            </a:custGeom>
            <a:solidFill>
              <a:srgbClr val="E5005B"/>
            </a:solidFill>
          </p:spPr>
          <p:txBody>
            <a:bodyPr wrap="square" lIns="0" tIns="0" rIns="0" bIns="0" rtlCol="0"/>
            <a:lstStyle/>
            <a:p>
              <a:endParaRPr sz="1350" dirty="0">
                <a:solidFill>
                  <a:schemeClr val="tx2">
                    <a:lumMod val="20000"/>
                    <a:lumOff val="80000"/>
                  </a:schemeClr>
                </a:solidFill>
              </a:endParaRPr>
            </a:p>
          </p:txBody>
        </p:sp>
        <p:sp>
          <p:nvSpPr>
            <p:cNvPr id="122" name="object 122"/>
            <p:cNvSpPr/>
            <p:nvPr/>
          </p:nvSpPr>
          <p:spPr>
            <a:xfrm>
              <a:off x="2273299" y="1856740"/>
              <a:ext cx="1067435" cy="8890"/>
            </a:xfrm>
            <a:custGeom>
              <a:avLst/>
              <a:gdLst/>
              <a:ahLst/>
              <a:cxnLst/>
              <a:rect l="l" t="t" r="r" b="b"/>
              <a:pathLst>
                <a:path w="1067435" h="8889">
                  <a:moveTo>
                    <a:pt x="1067153" y="0"/>
                  </a:moveTo>
                  <a:lnTo>
                    <a:pt x="0" y="0"/>
                  </a:lnTo>
                  <a:lnTo>
                    <a:pt x="8889" y="8889"/>
                  </a:lnTo>
                  <a:lnTo>
                    <a:pt x="1058302" y="8889"/>
                  </a:lnTo>
                  <a:lnTo>
                    <a:pt x="1067153" y="0"/>
                  </a:lnTo>
                  <a:close/>
                </a:path>
              </a:pathLst>
            </a:custGeom>
            <a:solidFill>
              <a:srgbClr val="E6005B"/>
            </a:solidFill>
          </p:spPr>
          <p:txBody>
            <a:bodyPr wrap="square" lIns="0" tIns="0" rIns="0" bIns="0" rtlCol="0"/>
            <a:lstStyle/>
            <a:p>
              <a:endParaRPr sz="1350" dirty="0">
                <a:solidFill>
                  <a:schemeClr val="tx2">
                    <a:lumMod val="20000"/>
                    <a:lumOff val="80000"/>
                  </a:schemeClr>
                </a:solidFill>
              </a:endParaRPr>
            </a:p>
          </p:txBody>
        </p:sp>
        <p:sp>
          <p:nvSpPr>
            <p:cNvPr id="123" name="object 123"/>
            <p:cNvSpPr/>
            <p:nvPr/>
          </p:nvSpPr>
          <p:spPr>
            <a:xfrm>
              <a:off x="2282189" y="1865630"/>
              <a:ext cx="1049655" cy="8890"/>
            </a:xfrm>
            <a:custGeom>
              <a:avLst/>
              <a:gdLst/>
              <a:ahLst/>
              <a:cxnLst/>
              <a:rect l="l" t="t" r="r" b="b"/>
              <a:pathLst>
                <a:path w="1049654" h="8889">
                  <a:moveTo>
                    <a:pt x="1049412" y="0"/>
                  </a:moveTo>
                  <a:lnTo>
                    <a:pt x="0" y="0"/>
                  </a:lnTo>
                  <a:lnTo>
                    <a:pt x="8890" y="8890"/>
                  </a:lnTo>
                  <a:lnTo>
                    <a:pt x="1040562" y="8890"/>
                  </a:lnTo>
                  <a:lnTo>
                    <a:pt x="1049412" y="0"/>
                  </a:lnTo>
                  <a:close/>
                </a:path>
              </a:pathLst>
            </a:custGeom>
            <a:solidFill>
              <a:srgbClr val="E7005B"/>
            </a:solidFill>
          </p:spPr>
          <p:txBody>
            <a:bodyPr wrap="square" lIns="0" tIns="0" rIns="0" bIns="0" rtlCol="0"/>
            <a:lstStyle/>
            <a:p>
              <a:endParaRPr sz="1350" dirty="0">
                <a:solidFill>
                  <a:schemeClr val="tx2">
                    <a:lumMod val="20000"/>
                    <a:lumOff val="80000"/>
                  </a:schemeClr>
                </a:solidFill>
              </a:endParaRPr>
            </a:p>
          </p:txBody>
        </p:sp>
        <p:sp>
          <p:nvSpPr>
            <p:cNvPr id="124" name="object 124"/>
            <p:cNvSpPr/>
            <p:nvPr/>
          </p:nvSpPr>
          <p:spPr>
            <a:xfrm>
              <a:off x="2289809" y="1873250"/>
              <a:ext cx="1034415" cy="10160"/>
            </a:xfrm>
            <a:custGeom>
              <a:avLst/>
              <a:gdLst/>
              <a:ahLst/>
              <a:cxnLst/>
              <a:rect l="l" t="t" r="r" b="b"/>
              <a:pathLst>
                <a:path w="1034414" h="10160">
                  <a:moveTo>
                    <a:pt x="1034207" y="0"/>
                  </a:moveTo>
                  <a:lnTo>
                    <a:pt x="0" y="0"/>
                  </a:lnTo>
                  <a:lnTo>
                    <a:pt x="10160" y="10160"/>
                  </a:lnTo>
                  <a:lnTo>
                    <a:pt x="1024092" y="10160"/>
                  </a:lnTo>
                  <a:lnTo>
                    <a:pt x="1034207" y="0"/>
                  </a:lnTo>
                  <a:close/>
                </a:path>
              </a:pathLst>
            </a:custGeom>
            <a:solidFill>
              <a:srgbClr val="E8005C"/>
            </a:solidFill>
          </p:spPr>
          <p:txBody>
            <a:bodyPr wrap="square" lIns="0" tIns="0" rIns="0" bIns="0" rtlCol="0"/>
            <a:lstStyle/>
            <a:p>
              <a:endParaRPr sz="1350" dirty="0">
                <a:solidFill>
                  <a:schemeClr val="tx2">
                    <a:lumMod val="20000"/>
                    <a:lumOff val="80000"/>
                  </a:schemeClr>
                </a:solidFill>
              </a:endParaRPr>
            </a:p>
          </p:txBody>
        </p:sp>
        <p:sp>
          <p:nvSpPr>
            <p:cNvPr id="125" name="object 125"/>
            <p:cNvSpPr/>
            <p:nvPr/>
          </p:nvSpPr>
          <p:spPr>
            <a:xfrm>
              <a:off x="2299969" y="1883410"/>
              <a:ext cx="1014094" cy="8890"/>
            </a:xfrm>
            <a:custGeom>
              <a:avLst/>
              <a:gdLst/>
              <a:ahLst/>
              <a:cxnLst/>
              <a:rect l="l" t="t" r="r" b="b"/>
              <a:pathLst>
                <a:path w="1014095" h="8889">
                  <a:moveTo>
                    <a:pt x="1013932" y="0"/>
                  </a:moveTo>
                  <a:lnTo>
                    <a:pt x="0" y="0"/>
                  </a:lnTo>
                  <a:lnTo>
                    <a:pt x="8889" y="8889"/>
                  </a:lnTo>
                  <a:lnTo>
                    <a:pt x="1005082" y="8889"/>
                  </a:lnTo>
                  <a:lnTo>
                    <a:pt x="1013932" y="0"/>
                  </a:lnTo>
                  <a:close/>
                </a:path>
              </a:pathLst>
            </a:custGeom>
            <a:solidFill>
              <a:srgbClr val="E9005C"/>
            </a:solidFill>
          </p:spPr>
          <p:txBody>
            <a:bodyPr wrap="square" lIns="0" tIns="0" rIns="0" bIns="0" rtlCol="0"/>
            <a:lstStyle/>
            <a:p>
              <a:endParaRPr sz="1350" dirty="0">
                <a:solidFill>
                  <a:schemeClr val="tx2">
                    <a:lumMod val="20000"/>
                    <a:lumOff val="80000"/>
                  </a:schemeClr>
                </a:solidFill>
              </a:endParaRPr>
            </a:p>
          </p:txBody>
        </p:sp>
        <p:sp>
          <p:nvSpPr>
            <p:cNvPr id="126" name="object 126"/>
            <p:cNvSpPr/>
            <p:nvPr/>
          </p:nvSpPr>
          <p:spPr>
            <a:xfrm>
              <a:off x="2308859" y="1892300"/>
              <a:ext cx="996315" cy="8890"/>
            </a:xfrm>
            <a:custGeom>
              <a:avLst/>
              <a:gdLst/>
              <a:ahLst/>
              <a:cxnLst/>
              <a:rect l="l" t="t" r="r" b="b"/>
              <a:pathLst>
                <a:path w="996314" h="8889">
                  <a:moveTo>
                    <a:pt x="996192" y="0"/>
                  </a:moveTo>
                  <a:lnTo>
                    <a:pt x="0" y="0"/>
                  </a:lnTo>
                  <a:lnTo>
                    <a:pt x="8889" y="8889"/>
                  </a:lnTo>
                  <a:lnTo>
                    <a:pt x="987342" y="8889"/>
                  </a:lnTo>
                  <a:lnTo>
                    <a:pt x="996192" y="0"/>
                  </a:lnTo>
                  <a:close/>
                </a:path>
              </a:pathLst>
            </a:custGeom>
            <a:solidFill>
              <a:srgbClr val="EA005D"/>
            </a:solidFill>
          </p:spPr>
          <p:txBody>
            <a:bodyPr wrap="square" lIns="0" tIns="0" rIns="0" bIns="0" rtlCol="0"/>
            <a:lstStyle/>
            <a:p>
              <a:endParaRPr sz="1350" dirty="0">
                <a:solidFill>
                  <a:schemeClr val="tx2">
                    <a:lumMod val="20000"/>
                    <a:lumOff val="80000"/>
                  </a:schemeClr>
                </a:solidFill>
              </a:endParaRPr>
            </a:p>
          </p:txBody>
        </p:sp>
        <p:sp>
          <p:nvSpPr>
            <p:cNvPr id="127" name="object 127"/>
            <p:cNvSpPr/>
            <p:nvPr/>
          </p:nvSpPr>
          <p:spPr>
            <a:xfrm>
              <a:off x="2317749" y="1901190"/>
              <a:ext cx="978535" cy="8890"/>
            </a:xfrm>
            <a:custGeom>
              <a:avLst/>
              <a:gdLst/>
              <a:ahLst/>
              <a:cxnLst/>
              <a:rect l="l" t="t" r="r" b="b"/>
              <a:pathLst>
                <a:path w="978535" h="8889">
                  <a:moveTo>
                    <a:pt x="978452" y="0"/>
                  </a:moveTo>
                  <a:lnTo>
                    <a:pt x="0" y="0"/>
                  </a:lnTo>
                  <a:lnTo>
                    <a:pt x="8889" y="8889"/>
                  </a:lnTo>
                  <a:lnTo>
                    <a:pt x="969602" y="8889"/>
                  </a:lnTo>
                  <a:lnTo>
                    <a:pt x="978452" y="0"/>
                  </a:lnTo>
                  <a:close/>
                </a:path>
              </a:pathLst>
            </a:custGeom>
            <a:solidFill>
              <a:srgbClr val="EB005D"/>
            </a:solidFill>
          </p:spPr>
          <p:txBody>
            <a:bodyPr wrap="square" lIns="0" tIns="0" rIns="0" bIns="0" rtlCol="0"/>
            <a:lstStyle/>
            <a:p>
              <a:endParaRPr sz="1350" dirty="0">
                <a:solidFill>
                  <a:schemeClr val="tx2">
                    <a:lumMod val="20000"/>
                    <a:lumOff val="80000"/>
                  </a:schemeClr>
                </a:solidFill>
              </a:endParaRPr>
            </a:p>
          </p:txBody>
        </p:sp>
        <p:sp>
          <p:nvSpPr>
            <p:cNvPr id="128" name="object 128"/>
            <p:cNvSpPr/>
            <p:nvPr/>
          </p:nvSpPr>
          <p:spPr>
            <a:xfrm>
              <a:off x="2326639" y="1910080"/>
              <a:ext cx="960755" cy="8890"/>
            </a:xfrm>
            <a:custGeom>
              <a:avLst/>
              <a:gdLst/>
              <a:ahLst/>
              <a:cxnLst/>
              <a:rect l="l" t="t" r="r" b="b"/>
              <a:pathLst>
                <a:path w="960754" h="8889">
                  <a:moveTo>
                    <a:pt x="960712" y="0"/>
                  </a:moveTo>
                  <a:lnTo>
                    <a:pt x="0" y="0"/>
                  </a:lnTo>
                  <a:lnTo>
                    <a:pt x="8890" y="8890"/>
                  </a:lnTo>
                  <a:lnTo>
                    <a:pt x="951862" y="8890"/>
                  </a:lnTo>
                  <a:lnTo>
                    <a:pt x="960712" y="0"/>
                  </a:lnTo>
                  <a:close/>
                </a:path>
              </a:pathLst>
            </a:custGeom>
            <a:solidFill>
              <a:srgbClr val="EC005D"/>
            </a:solidFill>
          </p:spPr>
          <p:txBody>
            <a:bodyPr wrap="square" lIns="0" tIns="0" rIns="0" bIns="0" rtlCol="0"/>
            <a:lstStyle/>
            <a:p>
              <a:endParaRPr sz="1350" dirty="0">
                <a:solidFill>
                  <a:schemeClr val="tx2">
                    <a:lumMod val="20000"/>
                    <a:lumOff val="80000"/>
                  </a:schemeClr>
                </a:solidFill>
              </a:endParaRPr>
            </a:p>
          </p:txBody>
        </p:sp>
        <p:sp>
          <p:nvSpPr>
            <p:cNvPr id="129" name="object 129"/>
            <p:cNvSpPr/>
            <p:nvPr/>
          </p:nvSpPr>
          <p:spPr>
            <a:xfrm>
              <a:off x="2335529" y="1918969"/>
              <a:ext cx="942975" cy="10160"/>
            </a:xfrm>
            <a:custGeom>
              <a:avLst/>
              <a:gdLst/>
              <a:ahLst/>
              <a:cxnLst/>
              <a:rect l="l" t="t" r="r" b="b"/>
              <a:pathLst>
                <a:path w="942975" h="10160">
                  <a:moveTo>
                    <a:pt x="942972" y="0"/>
                  </a:moveTo>
                  <a:lnTo>
                    <a:pt x="0" y="0"/>
                  </a:lnTo>
                  <a:lnTo>
                    <a:pt x="10159" y="10159"/>
                  </a:lnTo>
                  <a:lnTo>
                    <a:pt x="932857" y="10159"/>
                  </a:lnTo>
                  <a:lnTo>
                    <a:pt x="942972" y="0"/>
                  </a:lnTo>
                  <a:close/>
                </a:path>
              </a:pathLst>
            </a:custGeom>
            <a:solidFill>
              <a:srgbClr val="ED005E"/>
            </a:solidFill>
          </p:spPr>
          <p:txBody>
            <a:bodyPr wrap="square" lIns="0" tIns="0" rIns="0" bIns="0" rtlCol="0"/>
            <a:lstStyle/>
            <a:p>
              <a:endParaRPr sz="1350" dirty="0">
                <a:solidFill>
                  <a:schemeClr val="tx2">
                    <a:lumMod val="20000"/>
                    <a:lumOff val="80000"/>
                  </a:schemeClr>
                </a:solidFill>
              </a:endParaRPr>
            </a:p>
          </p:txBody>
        </p:sp>
        <p:sp>
          <p:nvSpPr>
            <p:cNvPr id="130" name="object 130"/>
            <p:cNvSpPr/>
            <p:nvPr/>
          </p:nvSpPr>
          <p:spPr>
            <a:xfrm>
              <a:off x="2344419" y="1927860"/>
              <a:ext cx="925830" cy="8890"/>
            </a:xfrm>
            <a:custGeom>
              <a:avLst/>
              <a:gdLst/>
              <a:ahLst/>
              <a:cxnLst/>
              <a:rect l="l" t="t" r="r" b="b"/>
              <a:pathLst>
                <a:path w="925829" h="8889">
                  <a:moveTo>
                    <a:pt x="925232" y="0"/>
                  </a:moveTo>
                  <a:lnTo>
                    <a:pt x="0" y="0"/>
                  </a:lnTo>
                  <a:lnTo>
                    <a:pt x="8890" y="8889"/>
                  </a:lnTo>
                  <a:lnTo>
                    <a:pt x="916381" y="8889"/>
                  </a:lnTo>
                  <a:lnTo>
                    <a:pt x="925232" y="0"/>
                  </a:lnTo>
                  <a:close/>
                </a:path>
              </a:pathLst>
            </a:custGeom>
            <a:solidFill>
              <a:srgbClr val="EE005E"/>
            </a:solidFill>
          </p:spPr>
          <p:txBody>
            <a:bodyPr wrap="square" lIns="0" tIns="0" rIns="0" bIns="0" rtlCol="0"/>
            <a:lstStyle/>
            <a:p>
              <a:endParaRPr sz="1350" dirty="0">
                <a:solidFill>
                  <a:schemeClr val="tx2">
                    <a:lumMod val="20000"/>
                    <a:lumOff val="80000"/>
                  </a:schemeClr>
                </a:solidFill>
              </a:endParaRPr>
            </a:p>
          </p:txBody>
        </p:sp>
        <p:sp>
          <p:nvSpPr>
            <p:cNvPr id="131" name="object 131"/>
            <p:cNvSpPr/>
            <p:nvPr/>
          </p:nvSpPr>
          <p:spPr>
            <a:xfrm>
              <a:off x="2353309" y="1936750"/>
              <a:ext cx="908050" cy="8890"/>
            </a:xfrm>
            <a:custGeom>
              <a:avLst/>
              <a:gdLst/>
              <a:ahLst/>
              <a:cxnLst/>
              <a:rect l="l" t="t" r="r" b="b"/>
              <a:pathLst>
                <a:path w="908050" h="8889">
                  <a:moveTo>
                    <a:pt x="907491" y="0"/>
                  </a:moveTo>
                  <a:lnTo>
                    <a:pt x="0" y="0"/>
                  </a:lnTo>
                  <a:lnTo>
                    <a:pt x="8890" y="8889"/>
                  </a:lnTo>
                  <a:lnTo>
                    <a:pt x="898641" y="8889"/>
                  </a:lnTo>
                  <a:lnTo>
                    <a:pt x="907491" y="0"/>
                  </a:lnTo>
                  <a:close/>
                </a:path>
              </a:pathLst>
            </a:custGeom>
            <a:solidFill>
              <a:srgbClr val="EF005F"/>
            </a:solidFill>
          </p:spPr>
          <p:txBody>
            <a:bodyPr wrap="square" lIns="0" tIns="0" rIns="0" bIns="0" rtlCol="0"/>
            <a:lstStyle/>
            <a:p>
              <a:endParaRPr sz="1350" dirty="0">
                <a:solidFill>
                  <a:schemeClr val="tx2">
                    <a:lumMod val="20000"/>
                    <a:lumOff val="80000"/>
                  </a:schemeClr>
                </a:solidFill>
              </a:endParaRPr>
            </a:p>
          </p:txBody>
        </p:sp>
        <p:sp>
          <p:nvSpPr>
            <p:cNvPr id="132" name="object 132"/>
            <p:cNvSpPr/>
            <p:nvPr/>
          </p:nvSpPr>
          <p:spPr>
            <a:xfrm>
              <a:off x="2362199" y="1945640"/>
              <a:ext cx="890269" cy="8890"/>
            </a:xfrm>
            <a:custGeom>
              <a:avLst/>
              <a:gdLst/>
              <a:ahLst/>
              <a:cxnLst/>
              <a:rect l="l" t="t" r="r" b="b"/>
              <a:pathLst>
                <a:path w="890270" h="8889">
                  <a:moveTo>
                    <a:pt x="889751" y="0"/>
                  </a:moveTo>
                  <a:lnTo>
                    <a:pt x="0" y="0"/>
                  </a:lnTo>
                  <a:lnTo>
                    <a:pt x="8890" y="8889"/>
                  </a:lnTo>
                  <a:lnTo>
                    <a:pt x="880901" y="8889"/>
                  </a:lnTo>
                  <a:lnTo>
                    <a:pt x="889751" y="0"/>
                  </a:lnTo>
                  <a:close/>
                </a:path>
              </a:pathLst>
            </a:custGeom>
            <a:solidFill>
              <a:srgbClr val="F0005F"/>
            </a:solidFill>
          </p:spPr>
          <p:txBody>
            <a:bodyPr wrap="square" lIns="0" tIns="0" rIns="0" bIns="0" rtlCol="0"/>
            <a:lstStyle/>
            <a:p>
              <a:endParaRPr sz="1350" dirty="0">
                <a:solidFill>
                  <a:schemeClr val="tx2">
                    <a:lumMod val="20000"/>
                    <a:lumOff val="80000"/>
                  </a:schemeClr>
                </a:solidFill>
              </a:endParaRPr>
            </a:p>
          </p:txBody>
        </p:sp>
        <p:sp>
          <p:nvSpPr>
            <p:cNvPr id="133" name="object 133"/>
            <p:cNvSpPr/>
            <p:nvPr/>
          </p:nvSpPr>
          <p:spPr>
            <a:xfrm>
              <a:off x="2371089" y="1954530"/>
              <a:ext cx="872490" cy="10160"/>
            </a:xfrm>
            <a:custGeom>
              <a:avLst/>
              <a:gdLst/>
              <a:ahLst/>
              <a:cxnLst/>
              <a:rect l="l" t="t" r="r" b="b"/>
              <a:pathLst>
                <a:path w="872489" h="10160">
                  <a:moveTo>
                    <a:pt x="872011" y="0"/>
                  </a:moveTo>
                  <a:lnTo>
                    <a:pt x="0" y="0"/>
                  </a:lnTo>
                  <a:lnTo>
                    <a:pt x="10160" y="10160"/>
                  </a:lnTo>
                  <a:lnTo>
                    <a:pt x="861897" y="10160"/>
                  </a:lnTo>
                  <a:lnTo>
                    <a:pt x="872011" y="0"/>
                  </a:lnTo>
                  <a:close/>
                </a:path>
              </a:pathLst>
            </a:custGeom>
            <a:solidFill>
              <a:srgbClr val="F1005F"/>
            </a:solidFill>
          </p:spPr>
          <p:txBody>
            <a:bodyPr wrap="square" lIns="0" tIns="0" rIns="0" bIns="0" rtlCol="0"/>
            <a:lstStyle/>
            <a:p>
              <a:endParaRPr sz="1350" dirty="0">
                <a:solidFill>
                  <a:schemeClr val="tx2">
                    <a:lumMod val="20000"/>
                    <a:lumOff val="80000"/>
                  </a:schemeClr>
                </a:solidFill>
              </a:endParaRPr>
            </a:p>
          </p:txBody>
        </p:sp>
        <p:sp>
          <p:nvSpPr>
            <p:cNvPr id="134" name="object 134"/>
            <p:cNvSpPr/>
            <p:nvPr/>
          </p:nvSpPr>
          <p:spPr>
            <a:xfrm>
              <a:off x="2379979" y="1963419"/>
              <a:ext cx="854710" cy="10160"/>
            </a:xfrm>
            <a:custGeom>
              <a:avLst/>
              <a:gdLst/>
              <a:ahLst/>
              <a:cxnLst/>
              <a:rect l="l" t="t" r="r" b="b"/>
              <a:pathLst>
                <a:path w="854710" h="10160">
                  <a:moveTo>
                    <a:pt x="854271" y="0"/>
                  </a:moveTo>
                  <a:lnTo>
                    <a:pt x="0" y="0"/>
                  </a:lnTo>
                  <a:lnTo>
                    <a:pt x="10159" y="10159"/>
                  </a:lnTo>
                  <a:lnTo>
                    <a:pt x="844157" y="10159"/>
                  </a:lnTo>
                  <a:lnTo>
                    <a:pt x="854271" y="0"/>
                  </a:lnTo>
                  <a:close/>
                </a:path>
              </a:pathLst>
            </a:custGeom>
            <a:solidFill>
              <a:srgbClr val="F20060"/>
            </a:solidFill>
          </p:spPr>
          <p:txBody>
            <a:bodyPr wrap="square" lIns="0" tIns="0" rIns="0" bIns="0" rtlCol="0"/>
            <a:lstStyle/>
            <a:p>
              <a:endParaRPr sz="1350" dirty="0">
                <a:solidFill>
                  <a:schemeClr val="tx2">
                    <a:lumMod val="20000"/>
                    <a:lumOff val="80000"/>
                  </a:schemeClr>
                </a:solidFill>
              </a:endParaRPr>
            </a:p>
          </p:txBody>
        </p:sp>
        <p:sp>
          <p:nvSpPr>
            <p:cNvPr id="135" name="object 135"/>
            <p:cNvSpPr/>
            <p:nvPr/>
          </p:nvSpPr>
          <p:spPr>
            <a:xfrm>
              <a:off x="2388869" y="1972310"/>
              <a:ext cx="836930" cy="10160"/>
            </a:xfrm>
            <a:custGeom>
              <a:avLst/>
              <a:gdLst/>
              <a:ahLst/>
              <a:cxnLst/>
              <a:rect l="l" t="t" r="r" b="b"/>
              <a:pathLst>
                <a:path w="836930" h="10160">
                  <a:moveTo>
                    <a:pt x="836531" y="0"/>
                  </a:moveTo>
                  <a:lnTo>
                    <a:pt x="0" y="0"/>
                  </a:lnTo>
                  <a:lnTo>
                    <a:pt x="10160" y="10160"/>
                  </a:lnTo>
                  <a:lnTo>
                    <a:pt x="826416" y="10160"/>
                  </a:lnTo>
                  <a:lnTo>
                    <a:pt x="836531" y="0"/>
                  </a:lnTo>
                  <a:close/>
                </a:path>
              </a:pathLst>
            </a:custGeom>
            <a:solidFill>
              <a:srgbClr val="F30060"/>
            </a:solidFill>
          </p:spPr>
          <p:txBody>
            <a:bodyPr wrap="square" lIns="0" tIns="0" rIns="0" bIns="0" rtlCol="0"/>
            <a:lstStyle/>
            <a:p>
              <a:endParaRPr sz="1350" dirty="0">
                <a:solidFill>
                  <a:schemeClr val="tx2">
                    <a:lumMod val="20000"/>
                    <a:lumOff val="80000"/>
                  </a:schemeClr>
                </a:solidFill>
              </a:endParaRPr>
            </a:p>
          </p:txBody>
        </p:sp>
        <p:sp>
          <p:nvSpPr>
            <p:cNvPr id="136" name="object 136"/>
            <p:cNvSpPr/>
            <p:nvPr/>
          </p:nvSpPr>
          <p:spPr>
            <a:xfrm>
              <a:off x="2397759" y="1981200"/>
              <a:ext cx="819150" cy="10160"/>
            </a:xfrm>
            <a:custGeom>
              <a:avLst/>
              <a:gdLst/>
              <a:ahLst/>
              <a:cxnLst/>
              <a:rect l="l" t="t" r="r" b="b"/>
              <a:pathLst>
                <a:path w="819150" h="10160">
                  <a:moveTo>
                    <a:pt x="818791" y="0"/>
                  </a:moveTo>
                  <a:lnTo>
                    <a:pt x="0" y="0"/>
                  </a:lnTo>
                  <a:lnTo>
                    <a:pt x="10160" y="10160"/>
                  </a:lnTo>
                  <a:lnTo>
                    <a:pt x="808676" y="10160"/>
                  </a:lnTo>
                  <a:lnTo>
                    <a:pt x="818791" y="0"/>
                  </a:lnTo>
                  <a:close/>
                </a:path>
              </a:pathLst>
            </a:custGeom>
            <a:solidFill>
              <a:srgbClr val="F40061"/>
            </a:solidFill>
          </p:spPr>
          <p:txBody>
            <a:bodyPr wrap="square" lIns="0" tIns="0" rIns="0" bIns="0" rtlCol="0"/>
            <a:lstStyle/>
            <a:p>
              <a:endParaRPr sz="1350" dirty="0">
                <a:solidFill>
                  <a:schemeClr val="tx2">
                    <a:lumMod val="20000"/>
                    <a:lumOff val="80000"/>
                  </a:schemeClr>
                </a:solidFill>
              </a:endParaRPr>
            </a:p>
          </p:txBody>
        </p:sp>
        <p:sp>
          <p:nvSpPr>
            <p:cNvPr id="137" name="object 137"/>
            <p:cNvSpPr/>
            <p:nvPr/>
          </p:nvSpPr>
          <p:spPr>
            <a:xfrm>
              <a:off x="2406649" y="1990090"/>
              <a:ext cx="801370" cy="10160"/>
            </a:xfrm>
            <a:custGeom>
              <a:avLst/>
              <a:gdLst/>
              <a:ahLst/>
              <a:cxnLst/>
              <a:rect l="l" t="t" r="r" b="b"/>
              <a:pathLst>
                <a:path w="801369" h="10160">
                  <a:moveTo>
                    <a:pt x="801051" y="0"/>
                  </a:moveTo>
                  <a:lnTo>
                    <a:pt x="0" y="0"/>
                  </a:lnTo>
                  <a:lnTo>
                    <a:pt x="10160" y="10160"/>
                  </a:lnTo>
                  <a:lnTo>
                    <a:pt x="790936" y="10160"/>
                  </a:lnTo>
                  <a:lnTo>
                    <a:pt x="801051" y="0"/>
                  </a:lnTo>
                  <a:close/>
                </a:path>
              </a:pathLst>
            </a:custGeom>
            <a:solidFill>
              <a:srgbClr val="F50061"/>
            </a:solidFill>
          </p:spPr>
          <p:txBody>
            <a:bodyPr wrap="square" lIns="0" tIns="0" rIns="0" bIns="0" rtlCol="0"/>
            <a:lstStyle/>
            <a:p>
              <a:endParaRPr sz="1350" dirty="0">
                <a:solidFill>
                  <a:schemeClr val="tx2">
                    <a:lumMod val="20000"/>
                    <a:lumOff val="80000"/>
                  </a:schemeClr>
                </a:solidFill>
              </a:endParaRPr>
            </a:p>
          </p:txBody>
        </p:sp>
        <p:sp>
          <p:nvSpPr>
            <p:cNvPr id="138" name="object 138"/>
            <p:cNvSpPr/>
            <p:nvPr/>
          </p:nvSpPr>
          <p:spPr>
            <a:xfrm>
              <a:off x="2415539" y="1998980"/>
              <a:ext cx="783590" cy="10160"/>
            </a:xfrm>
            <a:custGeom>
              <a:avLst/>
              <a:gdLst/>
              <a:ahLst/>
              <a:cxnLst/>
              <a:rect l="l" t="t" r="r" b="b"/>
              <a:pathLst>
                <a:path w="783589" h="10160">
                  <a:moveTo>
                    <a:pt x="783310" y="0"/>
                  </a:moveTo>
                  <a:lnTo>
                    <a:pt x="0" y="0"/>
                  </a:lnTo>
                  <a:lnTo>
                    <a:pt x="10160" y="10160"/>
                  </a:lnTo>
                  <a:lnTo>
                    <a:pt x="773196" y="10160"/>
                  </a:lnTo>
                  <a:lnTo>
                    <a:pt x="783310" y="0"/>
                  </a:lnTo>
                  <a:close/>
                </a:path>
              </a:pathLst>
            </a:custGeom>
            <a:solidFill>
              <a:srgbClr val="F60061"/>
            </a:solidFill>
          </p:spPr>
          <p:txBody>
            <a:bodyPr wrap="square" lIns="0" tIns="0" rIns="0" bIns="0" rtlCol="0"/>
            <a:lstStyle/>
            <a:p>
              <a:endParaRPr sz="1350" dirty="0">
                <a:solidFill>
                  <a:schemeClr val="tx2">
                    <a:lumMod val="20000"/>
                    <a:lumOff val="80000"/>
                  </a:schemeClr>
                </a:solidFill>
              </a:endParaRPr>
            </a:p>
          </p:txBody>
        </p:sp>
        <p:sp>
          <p:nvSpPr>
            <p:cNvPr id="139" name="object 139"/>
            <p:cNvSpPr/>
            <p:nvPr/>
          </p:nvSpPr>
          <p:spPr>
            <a:xfrm>
              <a:off x="2424429" y="2007869"/>
              <a:ext cx="765810" cy="10160"/>
            </a:xfrm>
            <a:custGeom>
              <a:avLst/>
              <a:gdLst/>
              <a:ahLst/>
              <a:cxnLst/>
              <a:rect l="l" t="t" r="r" b="b"/>
              <a:pathLst>
                <a:path w="765810" h="10160">
                  <a:moveTo>
                    <a:pt x="765570" y="0"/>
                  </a:moveTo>
                  <a:lnTo>
                    <a:pt x="0" y="0"/>
                  </a:lnTo>
                  <a:lnTo>
                    <a:pt x="10159" y="10159"/>
                  </a:lnTo>
                  <a:lnTo>
                    <a:pt x="755456" y="10159"/>
                  </a:lnTo>
                  <a:lnTo>
                    <a:pt x="765570" y="0"/>
                  </a:lnTo>
                  <a:close/>
                </a:path>
              </a:pathLst>
            </a:custGeom>
            <a:solidFill>
              <a:srgbClr val="F70062"/>
            </a:solidFill>
          </p:spPr>
          <p:txBody>
            <a:bodyPr wrap="square" lIns="0" tIns="0" rIns="0" bIns="0" rtlCol="0"/>
            <a:lstStyle/>
            <a:p>
              <a:endParaRPr sz="1350" dirty="0">
                <a:solidFill>
                  <a:schemeClr val="tx2">
                    <a:lumMod val="20000"/>
                    <a:lumOff val="80000"/>
                  </a:schemeClr>
                </a:solidFill>
              </a:endParaRPr>
            </a:p>
          </p:txBody>
        </p:sp>
        <p:sp>
          <p:nvSpPr>
            <p:cNvPr id="140" name="object 140"/>
            <p:cNvSpPr/>
            <p:nvPr/>
          </p:nvSpPr>
          <p:spPr>
            <a:xfrm>
              <a:off x="2433319" y="2016760"/>
              <a:ext cx="748030" cy="10160"/>
            </a:xfrm>
            <a:custGeom>
              <a:avLst/>
              <a:gdLst/>
              <a:ahLst/>
              <a:cxnLst/>
              <a:rect l="l" t="t" r="r" b="b"/>
              <a:pathLst>
                <a:path w="748030" h="10160">
                  <a:moveTo>
                    <a:pt x="747830" y="0"/>
                  </a:moveTo>
                  <a:lnTo>
                    <a:pt x="0" y="0"/>
                  </a:lnTo>
                  <a:lnTo>
                    <a:pt x="10160" y="10160"/>
                  </a:lnTo>
                  <a:lnTo>
                    <a:pt x="737716" y="10160"/>
                  </a:lnTo>
                  <a:lnTo>
                    <a:pt x="747830" y="0"/>
                  </a:lnTo>
                  <a:close/>
                </a:path>
              </a:pathLst>
            </a:custGeom>
            <a:solidFill>
              <a:srgbClr val="F80062"/>
            </a:solidFill>
          </p:spPr>
          <p:txBody>
            <a:bodyPr wrap="square" lIns="0" tIns="0" rIns="0" bIns="0" rtlCol="0"/>
            <a:lstStyle/>
            <a:p>
              <a:endParaRPr sz="1350" dirty="0">
                <a:solidFill>
                  <a:schemeClr val="tx2">
                    <a:lumMod val="20000"/>
                    <a:lumOff val="80000"/>
                  </a:schemeClr>
                </a:solidFill>
              </a:endParaRPr>
            </a:p>
          </p:txBody>
        </p:sp>
        <p:sp>
          <p:nvSpPr>
            <p:cNvPr id="141" name="object 141"/>
            <p:cNvSpPr/>
            <p:nvPr/>
          </p:nvSpPr>
          <p:spPr>
            <a:xfrm>
              <a:off x="2442209" y="2025650"/>
              <a:ext cx="730250" cy="10160"/>
            </a:xfrm>
            <a:custGeom>
              <a:avLst/>
              <a:gdLst/>
              <a:ahLst/>
              <a:cxnLst/>
              <a:rect l="l" t="t" r="r" b="b"/>
              <a:pathLst>
                <a:path w="730250" h="10160">
                  <a:moveTo>
                    <a:pt x="730090" y="0"/>
                  </a:moveTo>
                  <a:lnTo>
                    <a:pt x="0" y="0"/>
                  </a:lnTo>
                  <a:lnTo>
                    <a:pt x="10160" y="10160"/>
                  </a:lnTo>
                  <a:lnTo>
                    <a:pt x="719976" y="10160"/>
                  </a:lnTo>
                  <a:lnTo>
                    <a:pt x="730090" y="0"/>
                  </a:lnTo>
                  <a:close/>
                </a:path>
              </a:pathLst>
            </a:custGeom>
            <a:solidFill>
              <a:srgbClr val="F90063"/>
            </a:solidFill>
          </p:spPr>
          <p:txBody>
            <a:bodyPr wrap="square" lIns="0" tIns="0" rIns="0" bIns="0" rtlCol="0"/>
            <a:lstStyle/>
            <a:p>
              <a:endParaRPr sz="1350" dirty="0">
                <a:solidFill>
                  <a:schemeClr val="tx2">
                    <a:lumMod val="20000"/>
                    <a:lumOff val="80000"/>
                  </a:schemeClr>
                </a:solidFill>
              </a:endParaRPr>
            </a:p>
          </p:txBody>
        </p:sp>
        <p:sp>
          <p:nvSpPr>
            <p:cNvPr id="142" name="object 142"/>
            <p:cNvSpPr/>
            <p:nvPr/>
          </p:nvSpPr>
          <p:spPr>
            <a:xfrm>
              <a:off x="2451099" y="2034540"/>
              <a:ext cx="712470" cy="10160"/>
            </a:xfrm>
            <a:custGeom>
              <a:avLst/>
              <a:gdLst/>
              <a:ahLst/>
              <a:cxnLst/>
              <a:rect l="l" t="t" r="r" b="b"/>
              <a:pathLst>
                <a:path w="712469" h="10160">
                  <a:moveTo>
                    <a:pt x="712350" y="0"/>
                  </a:moveTo>
                  <a:lnTo>
                    <a:pt x="0" y="0"/>
                  </a:lnTo>
                  <a:lnTo>
                    <a:pt x="10160" y="10160"/>
                  </a:lnTo>
                  <a:lnTo>
                    <a:pt x="702235" y="10160"/>
                  </a:lnTo>
                  <a:lnTo>
                    <a:pt x="712350" y="0"/>
                  </a:lnTo>
                  <a:close/>
                </a:path>
              </a:pathLst>
            </a:custGeom>
            <a:solidFill>
              <a:srgbClr val="FA0063"/>
            </a:solidFill>
          </p:spPr>
          <p:txBody>
            <a:bodyPr wrap="square" lIns="0" tIns="0" rIns="0" bIns="0" rtlCol="0"/>
            <a:lstStyle/>
            <a:p>
              <a:endParaRPr sz="1350" dirty="0">
                <a:solidFill>
                  <a:schemeClr val="tx2">
                    <a:lumMod val="20000"/>
                    <a:lumOff val="80000"/>
                  </a:schemeClr>
                </a:solidFill>
              </a:endParaRPr>
            </a:p>
          </p:txBody>
        </p:sp>
        <p:sp>
          <p:nvSpPr>
            <p:cNvPr id="143" name="object 143"/>
            <p:cNvSpPr/>
            <p:nvPr/>
          </p:nvSpPr>
          <p:spPr>
            <a:xfrm>
              <a:off x="2461259" y="2044700"/>
              <a:ext cx="692150" cy="8890"/>
            </a:xfrm>
            <a:custGeom>
              <a:avLst/>
              <a:gdLst/>
              <a:ahLst/>
              <a:cxnLst/>
              <a:rect l="l" t="t" r="r" b="b"/>
              <a:pathLst>
                <a:path w="692150" h="8889">
                  <a:moveTo>
                    <a:pt x="692075" y="0"/>
                  </a:moveTo>
                  <a:lnTo>
                    <a:pt x="0" y="0"/>
                  </a:lnTo>
                  <a:lnTo>
                    <a:pt x="8889" y="8889"/>
                  </a:lnTo>
                  <a:lnTo>
                    <a:pt x="683225" y="8889"/>
                  </a:lnTo>
                  <a:lnTo>
                    <a:pt x="692075" y="0"/>
                  </a:lnTo>
                  <a:close/>
                </a:path>
              </a:pathLst>
            </a:custGeom>
            <a:solidFill>
              <a:srgbClr val="FB0063"/>
            </a:solidFill>
          </p:spPr>
          <p:txBody>
            <a:bodyPr wrap="square" lIns="0" tIns="0" rIns="0" bIns="0" rtlCol="0"/>
            <a:lstStyle/>
            <a:p>
              <a:endParaRPr sz="1350" dirty="0">
                <a:solidFill>
                  <a:schemeClr val="tx2">
                    <a:lumMod val="20000"/>
                    <a:lumOff val="80000"/>
                  </a:schemeClr>
                </a:solidFill>
              </a:endParaRPr>
            </a:p>
          </p:txBody>
        </p:sp>
        <p:sp>
          <p:nvSpPr>
            <p:cNvPr id="144" name="object 144"/>
            <p:cNvSpPr/>
            <p:nvPr/>
          </p:nvSpPr>
          <p:spPr>
            <a:xfrm>
              <a:off x="2470149" y="2053590"/>
              <a:ext cx="674370" cy="7620"/>
            </a:xfrm>
            <a:custGeom>
              <a:avLst/>
              <a:gdLst/>
              <a:ahLst/>
              <a:cxnLst/>
              <a:rect l="l" t="t" r="r" b="b"/>
              <a:pathLst>
                <a:path w="674369" h="7619">
                  <a:moveTo>
                    <a:pt x="674335" y="0"/>
                  </a:moveTo>
                  <a:lnTo>
                    <a:pt x="0" y="0"/>
                  </a:lnTo>
                  <a:lnTo>
                    <a:pt x="7620" y="7620"/>
                  </a:lnTo>
                  <a:lnTo>
                    <a:pt x="666750" y="7620"/>
                  </a:lnTo>
                  <a:lnTo>
                    <a:pt x="674335" y="0"/>
                  </a:lnTo>
                  <a:close/>
                </a:path>
              </a:pathLst>
            </a:custGeom>
            <a:solidFill>
              <a:srgbClr val="FC0064"/>
            </a:solidFill>
          </p:spPr>
          <p:txBody>
            <a:bodyPr wrap="square" lIns="0" tIns="0" rIns="0" bIns="0" rtlCol="0"/>
            <a:lstStyle/>
            <a:p>
              <a:endParaRPr sz="1350" dirty="0">
                <a:solidFill>
                  <a:schemeClr val="tx2">
                    <a:lumMod val="20000"/>
                    <a:lumOff val="80000"/>
                  </a:schemeClr>
                </a:solidFill>
              </a:endParaRPr>
            </a:p>
          </p:txBody>
        </p:sp>
        <p:sp>
          <p:nvSpPr>
            <p:cNvPr id="145" name="object 145"/>
            <p:cNvSpPr/>
            <p:nvPr/>
          </p:nvSpPr>
          <p:spPr>
            <a:xfrm>
              <a:off x="2195829" y="836930"/>
              <a:ext cx="1224280" cy="1224280"/>
            </a:xfrm>
            <a:custGeom>
              <a:avLst/>
              <a:gdLst/>
              <a:ahLst/>
              <a:cxnLst/>
              <a:rect l="l" t="t" r="r" b="b"/>
              <a:pathLst>
                <a:path w="1224279" h="1224280">
                  <a:moveTo>
                    <a:pt x="283209" y="0"/>
                  </a:moveTo>
                  <a:lnTo>
                    <a:pt x="941069" y="0"/>
                  </a:lnTo>
                  <a:lnTo>
                    <a:pt x="1224280" y="283210"/>
                  </a:lnTo>
                  <a:lnTo>
                    <a:pt x="1224280" y="939800"/>
                  </a:lnTo>
                  <a:lnTo>
                    <a:pt x="941069" y="1224280"/>
                  </a:lnTo>
                  <a:lnTo>
                    <a:pt x="283209" y="1224280"/>
                  </a:lnTo>
                  <a:lnTo>
                    <a:pt x="0" y="939800"/>
                  </a:lnTo>
                  <a:lnTo>
                    <a:pt x="0" y="283210"/>
                  </a:lnTo>
                  <a:lnTo>
                    <a:pt x="283209" y="0"/>
                  </a:lnTo>
                  <a:close/>
                </a:path>
                <a:path w="1224279" h="1224280">
                  <a:moveTo>
                    <a:pt x="0" y="0"/>
                  </a:moveTo>
                  <a:lnTo>
                    <a:pt x="0" y="0"/>
                  </a:lnTo>
                </a:path>
                <a:path w="1224279" h="1224280">
                  <a:moveTo>
                    <a:pt x="1224280" y="1224280"/>
                  </a:moveTo>
                  <a:lnTo>
                    <a:pt x="1224280" y="1224280"/>
                  </a:lnTo>
                </a:path>
              </a:pathLst>
            </a:custGeom>
            <a:ln w="9344">
              <a:solidFill>
                <a:srgbClr val="2E2A1F"/>
              </a:solidFill>
            </a:ln>
          </p:spPr>
          <p:txBody>
            <a:bodyPr wrap="square" lIns="0" tIns="0" rIns="0" bIns="0" rtlCol="0"/>
            <a:lstStyle/>
            <a:p>
              <a:endParaRPr sz="1350" dirty="0">
                <a:solidFill>
                  <a:schemeClr val="tx2">
                    <a:lumMod val="20000"/>
                    <a:lumOff val="80000"/>
                  </a:schemeClr>
                </a:solidFill>
              </a:endParaRPr>
            </a:p>
          </p:txBody>
        </p:sp>
      </p:grpSp>
      <p:sp>
        <p:nvSpPr>
          <p:cNvPr id="146" name="object 146"/>
          <p:cNvSpPr txBox="1"/>
          <p:nvPr/>
        </p:nvSpPr>
        <p:spPr>
          <a:xfrm>
            <a:off x="3778394" y="2823989"/>
            <a:ext cx="887254" cy="217367"/>
          </a:xfrm>
          <a:prstGeom prst="rect">
            <a:avLst/>
          </a:prstGeom>
          <a:solidFill>
            <a:schemeClr val="tx2"/>
          </a:solidFill>
        </p:spPr>
        <p:txBody>
          <a:bodyPr vert="horz" wrap="square" lIns="0" tIns="9525" rIns="0" bIns="0" rtlCol="0">
            <a:spAutoFit/>
          </a:bodyPr>
          <a:lstStyle/>
          <a:p>
            <a:pPr marL="9525">
              <a:spcBef>
                <a:spcPts val="75"/>
              </a:spcBef>
            </a:pPr>
            <a:r>
              <a:rPr sz="1350" spc="-11" dirty="0">
                <a:solidFill>
                  <a:schemeClr val="tx2">
                    <a:lumMod val="20000"/>
                    <a:lumOff val="80000"/>
                  </a:schemeClr>
                </a:solidFill>
                <a:latin typeface="Arial"/>
                <a:cs typeface="Arial"/>
              </a:rPr>
              <a:t>Middleware</a:t>
            </a:r>
            <a:endParaRPr sz="1350" dirty="0">
              <a:solidFill>
                <a:schemeClr val="tx2">
                  <a:lumMod val="20000"/>
                  <a:lumOff val="80000"/>
                </a:schemeClr>
              </a:solidFill>
              <a:latin typeface="Arial"/>
              <a:cs typeface="Arial"/>
            </a:endParaRPr>
          </a:p>
        </p:txBody>
      </p:sp>
      <p:grpSp>
        <p:nvGrpSpPr>
          <p:cNvPr id="147" name="object 147"/>
          <p:cNvGrpSpPr/>
          <p:nvPr/>
        </p:nvGrpSpPr>
        <p:grpSpPr>
          <a:xfrm>
            <a:off x="2732854" y="3931100"/>
            <a:ext cx="925354" cy="925354"/>
            <a:chOff x="822097" y="2775357"/>
            <a:chExt cx="1233805" cy="1233805"/>
          </a:xfrm>
          <a:solidFill>
            <a:schemeClr val="tx2"/>
          </a:solidFill>
        </p:grpSpPr>
        <p:sp>
          <p:nvSpPr>
            <p:cNvPr id="148" name="object 148"/>
            <p:cNvSpPr/>
            <p:nvPr/>
          </p:nvSpPr>
          <p:spPr>
            <a:xfrm>
              <a:off x="1092187" y="2780029"/>
              <a:ext cx="692785" cy="17780"/>
            </a:xfrm>
            <a:custGeom>
              <a:avLst/>
              <a:gdLst/>
              <a:ahLst/>
              <a:cxnLst/>
              <a:rect l="l" t="t" r="r" b="b"/>
              <a:pathLst>
                <a:path w="692785" h="17780">
                  <a:moveTo>
                    <a:pt x="692238" y="17780"/>
                  </a:moveTo>
                  <a:lnTo>
                    <a:pt x="682028" y="7620"/>
                  </a:lnTo>
                  <a:lnTo>
                    <a:pt x="674382" y="0"/>
                  </a:lnTo>
                  <a:lnTo>
                    <a:pt x="17792" y="0"/>
                  </a:lnTo>
                  <a:lnTo>
                    <a:pt x="10160" y="7620"/>
                  </a:lnTo>
                  <a:lnTo>
                    <a:pt x="0" y="17780"/>
                  </a:lnTo>
                  <a:lnTo>
                    <a:pt x="692238" y="1778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49" name="object 149"/>
            <p:cNvSpPr/>
            <p:nvPr/>
          </p:nvSpPr>
          <p:spPr>
            <a:xfrm>
              <a:off x="1083310" y="2796540"/>
              <a:ext cx="710565" cy="10160"/>
            </a:xfrm>
            <a:custGeom>
              <a:avLst/>
              <a:gdLst/>
              <a:ahLst/>
              <a:cxnLst/>
              <a:rect l="l" t="t" r="r" b="b"/>
              <a:pathLst>
                <a:path w="710564" h="10160">
                  <a:moveTo>
                    <a:pt x="699844" y="0"/>
                  </a:moveTo>
                  <a:lnTo>
                    <a:pt x="10160" y="0"/>
                  </a:lnTo>
                  <a:lnTo>
                    <a:pt x="0" y="10160"/>
                  </a:lnTo>
                  <a:lnTo>
                    <a:pt x="710049" y="10160"/>
                  </a:lnTo>
                  <a:lnTo>
                    <a:pt x="699844"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50" name="object 150"/>
            <p:cNvSpPr/>
            <p:nvPr/>
          </p:nvSpPr>
          <p:spPr>
            <a:xfrm>
              <a:off x="1074420" y="2805430"/>
              <a:ext cx="728345" cy="10160"/>
            </a:xfrm>
            <a:custGeom>
              <a:avLst/>
              <a:gdLst/>
              <a:ahLst/>
              <a:cxnLst/>
              <a:rect l="l" t="t" r="r" b="b"/>
              <a:pathLst>
                <a:path w="728344" h="10160">
                  <a:moveTo>
                    <a:pt x="717663" y="0"/>
                  </a:moveTo>
                  <a:lnTo>
                    <a:pt x="10160" y="0"/>
                  </a:lnTo>
                  <a:lnTo>
                    <a:pt x="0" y="10160"/>
                  </a:lnTo>
                  <a:lnTo>
                    <a:pt x="727869" y="10160"/>
                  </a:lnTo>
                  <a:lnTo>
                    <a:pt x="717663"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51" name="object 151"/>
            <p:cNvSpPr/>
            <p:nvPr/>
          </p:nvSpPr>
          <p:spPr>
            <a:xfrm>
              <a:off x="1065530" y="2814320"/>
              <a:ext cx="746125" cy="10160"/>
            </a:xfrm>
            <a:custGeom>
              <a:avLst/>
              <a:gdLst/>
              <a:ahLst/>
              <a:cxnLst/>
              <a:rect l="l" t="t" r="r" b="b"/>
              <a:pathLst>
                <a:path w="746125" h="10160">
                  <a:moveTo>
                    <a:pt x="735483" y="0"/>
                  </a:moveTo>
                  <a:lnTo>
                    <a:pt x="10159" y="0"/>
                  </a:lnTo>
                  <a:lnTo>
                    <a:pt x="0" y="10159"/>
                  </a:lnTo>
                  <a:lnTo>
                    <a:pt x="745689" y="10159"/>
                  </a:lnTo>
                  <a:lnTo>
                    <a:pt x="735483"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52" name="object 152"/>
            <p:cNvSpPr/>
            <p:nvPr/>
          </p:nvSpPr>
          <p:spPr>
            <a:xfrm>
              <a:off x="1056640" y="2823210"/>
              <a:ext cx="763905" cy="10160"/>
            </a:xfrm>
            <a:custGeom>
              <a:avLst/>
              <a:gdLst/>
              <a:ahLst/>
              <a:cxnLst/>
              <a:rect l="l" t="t" r="r" b="b"/>
              <a:pathLst>
                <a:path w="763905" h="10160">
                  <a:moveTo>
                    <a:pt x="753303" y="0"/>
                  </a:moveTo>
                  <a:lnTo>
                    <a:pt x="10160" y="0"/>
                  </a:lnTo>
                  <a:lnTo>
                    <a:pt x="0" y="10160"/>
                  </a:lnTo>
                  <a:lnTo>
                    <a:pt x="763509" y="10160"/>
                  </a:lnTo>
                  <a:lnTo>
                    <a:pt x="753303"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53" name="object 153"/>
            <p:cNvSpPr/>
            <p:nvPr/>
          </p:nvSpPr>
          <p:spPr>
            <a:xfrm>
              <a:off x="1047750" y="2832100"/>
              <a:ext cx="781685" cy="10160"/>
            </a:xfrm>
            <a:custGeom>
              <a:avLst/>
              <a:gdLst/>
              <a:ahLst/>
              <a:cxnLst/>
              <a:rect l="l" t="t" r="r" b="b"/>
              <a:pathLst>
                <a:path w="781685" h="10160">
                  <a:moveTo>
                    <a:pt x="771123" y="0"/>
                  </a:moveTo>
                  <a:lnTo>
                    <a:pt x="10160" y="0"/>
                  </a:lnTo>
                  <a:lnTo>
                    <a:pt x="0" y="10160"/>
                  </a:lnTo>
                  <a:lnTo>
                    <a:pt x="781329" y="10160"/>
                  </a:lnTo>
                  <a:lnTo>
                    <a:pt x="771123"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54" name="object 154"/>
            <p:cNvSpPr/>
            <p:nvPr/>
          </p:nvSpPr>
          <p:spPr>
            <a:xfrm>
              <a:off x="1038860" y="2840990"/>
              <a:ext cx="799465" cy="10160"/>
            </a:xfrm>
            <a:custGeom>
              <a:avLst/>
              <a:gdLst/>
              <a:ahLst/>
              <a:cxnLst/>
              <a:rect l="l" t="t" r="r" b="b"/>
              <a:pathLst>
                <a:path w="799464" h="10160">
                  <a:moveTo>
                    <a:pt x="788943" y="0"/>
                  </a:moveTo>
                  <a:lnTo>
                    <a:pt x="10160" y="0"/>
                  </a:lnTo>
                  <a:lnTo>
                    <a:pt x="0" y="10160"/>
                  </a:lnTo>
                  <a:lnTo>
                    <a:pt x="799148" y="10160"/>
                  </a:lnTo>
                  <a:lnTo>
                    <a:pt x="788943"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55" name="object 155"/>
            <p:cNvSpPr/>
            <p:nvPr/>
          </p:nvSpPr>
          <p:spPr>
            <a:xfrm>
              <a:off x="1029970" y="2849880"/>
              <a:ext cx="817244" cy="10160"/>
            </a:xfrm>
            <a:custGeom>
              <a:avLst/>
              <a:gdLst/>
              <a:ahLst/>
              <a:cxnLst/>
              <a:rect l="l" t="t" r="r" b="b"/>
              <a:pathLst>
                <a:path w="817244" h="10160">
                  <a:moveTo>
                    <a:pt x="806763" y="0"/>
                  </a:moveTo>
                  <a:lnTo>
                    <a:pt x="10159" y="0"/>
                  </a:lnTo>
                  <a:lnTo>
                    <a:pt x="0" y="10160"/>
                  </a:lnTo>
                  <a:lnTo>
                    <a:pt x="816968" y="10160"/>
                  </a:lnTo>
                  <a:lnTo>
                    <a:pt x="806763"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56" name="object 156"/>
            <p:cNvSpPr/>
            <p:nvPr/>
          </p:nvSpPr>
          <p:spPr>
            <a:xfrm>
              <a:off x="1021080" y="2858770"/>
              <a:ext cx="835025" cy="10160"/>
            </a:xfrm>
            <a:custGeom>
              <a:avLst/>
              <a:gdLst/>
              <a:ahLst/>
              <a:cxnLst/>
              <a:rect l="l" t="t" r="r" b="b"/>
              <a:pathLst>
                <a:path w="835025" h="10160">
                  <a:moveTo>
                    <a:pt x="824583" y="0"/>
                  </a:moveTo>
                  <a:lnTo>
                    <a:pt x="10159" y="0"/>
                  </a:lnTo>
                  <a:lnTo>
                    <a:pt x="0" y="10159"/>
                  </a:lnTo>
                  <a:lnTo>
                    <a:pt x="834788" y="10159"/>
                  </a:lnTo>
                  <a:lnTo>
                    <a:pt x="824583"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57" name="object 157"/>
            <p:cNvSpPr/>
            <p:nvPr/>
          </p:nvSpPr>
          <p:spPr>
            <a:xfrm>
              <a:off x="1012190" y="2867660"/>
              <a:ext cx="852805" cy="10160"/>
            </a:xfrm>
            <a:custGeom>
              <a:avLst/>
              <a:gdLst/>
              <a:ahLst/>
              <a:cxnLst/>
              <a:rect l="l" t="t" r="r" b="b"/>
              <a:pathLst>
                <a:path w="852805" h="10160">
                  <a:moveTo>
                    <a:pt x="842402" y="0"/>
                  </a:moveTo>
                  <a:lnTo>
                    <a:pt x="10160" y="0"/>
                  </a:lnTo>
                  <a:lnTo>
                    <a:pt x="0" y="10160"/>
                  </a:lnTo>
                  <a:lnTo>
                    <a:pt x="852608" y="10160"/>
                  </a:lnTo>
                  <a:lnTo>
                    <a:pt x="842402"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58" name="object 158"/>
            <p:cNvSpPr/>
            <p:nvPr/>
          </p:nvSpPr>
          <p:spPr>
            <a:xfrm>
              <a:off x="1003300" y="2876550"/>
              <a:ext cx="870585" cy="10160"/>
            </a:xfrm>
            <a:custGeom>
              <a:avLst/>
              <a:gdLst/>
              <a:ahLst/>
              <a:cxnLst/>
              <a:rect l="l" t="t" r="r" b="b"/>
              <a:pathLst>
                <a:path w="870585" h="10160">
                  <a:moveTo>
                    <a:pt x="860222" y="0"/>
                  </a:moveTo>
                  <a:lnTo>
                    <a:pt x="10160" y="0"/>
                  </a:lnTo>
                  <a:lnTo>
                    <a:pt x="0" y="10160"/>
                  </a:lnTo>
                  <a:lnTo>
                    <a:pt x="870428" y="10160"/>
                  </a:lnTo>
                  <a:lnTo>
                    <a:pt x="860222"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59" name="object 159"/>
            <p:cNvSpPr/>
            <p:nvPr/>
          </p:nvSpPr>
          <p:spPr>
            <a:xfrm>
              <a:off x="994410" y="2886710"/>
              <a:ext cx="888365" cy="8890"/>
            </a:xfrm>
            <a:custGeom>
              <a:avLst/>
              <a:gdLst/>
              <a:ahLst/>
              <a:cxnLst/>
              <a:rect l="l" t="t" r="r" b="b"/>
              <a:pathLst>
                <a:path w="888364" h="8889">
                  <a:moveTo>
                    <a:pt x="879318" y="0"/>
                  </a:moveTo>
                  <a:lnTo>
                    <a:pt x="8889" y="0"/>
                  </a:lnTo>
                  <a:lnTo>
                    <a:pt x="0" y="8889"/>
                  </a:lnTo>
                  <a:lnTo>
                    <a:pt x="888248" y="8889"/>
                  </a:lnTo>
                  <a:lnTo>
                    <a:pt x="879318"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60" name="object 160"/>
            <p:cNvSpPr/>
            <p:nvPr/>
          </p:nvSpPr>
          <p:spPr>
            <a:xfrm>
              <a:off x="985520" y="2895600"/>
              <a:ext cx="906144" cy="8890"/>
            </a:xfrm>
            <a:custGeom>
              <a:avLst/>
              <a:gdLst/>
              <a:ahLst/>
              <a:cxnLst/>
              <a:rect l="l" t="t" r="r" b="b"/>
              <a:pathLst>
                <a:path w="906144" h="8889">
                  <a:moveTo>
                    <a:pt x="897138" y="0"/>
                  </a:moveTo>
                  <a:lnTo>
                    <a:pt x="8889" y="0"/>
                  </a:lnTo>
                  <a:lnTo>
                    <a:pt x="0" y="8889"/>
                  </a:lnTo>
                  <a:lnTo>
                    <a:pt x="906068" y="8889"/>
                  </a:lnTo>
                  <a:lnTo>
                    <a:pt x="897138"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61" name="object 161"/>
            <p:cNvSpPr/>
            <p:nvPr/>
          </p:nvSpPr>
          <p:spPr>
            <a:xfrm>
              <a:off x="976630" y="2904490"/>
              <a:ext cx="923925" cy="8890"/>
            </a:xfrm>
            <a:custGeom>
              <a:avLst/>
              <a:gdLst/>
              <a:ahLst/>
              <a:cxnLst/>
              <a:rect l="l" t="t" r="r" b="b"/>
              <a:pathLst>
                <a:path w="923925" h="8889">
                  <a:moveTo>
                    <a:pt x="914958" y="0"/>
                  </a:moveTo>
                  <a:lnTo>
                    <a:pt x="8889" y="0"/>
                  </a:lnTo>
                  <a:lnTo>
                    <a:pt x="0" y="8889"/>
                  </a:lnTo>
                  <a:lnTo>
                    <a:pt x="923887" y="8889"/>
                  </a:lnTo>
                  <a:lnTo>
                    <a:pt x="914958"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62" name="object 162"/>
            <p:cNvSpPr/>
            <p:nvPr/>
          </p:nvSpPr>
          <p:spPr>
            <a:xfrm>
              <a:off x="967740" y="2913380"/>
              <a:ext cx="941705" cy="8890"/>
            </a:xfrm>
            <a:custGeom>
              <a:avLst/>
              <a:gdLst/>
              <a:ahLst/>
              <a:cxnLst/>
              <a:rect l="l" t="t" r="r" b="b"/>
              <a:pathLst>
                <a:path w="941705" h="8889">
                  <a:moveTo>
                    <a:pt x="932777" y="0"/>
                  </a:moveTo>
                  <a:lnTo>
                    <a:pt x="8890" y="0"/>
                  </a:lnTo>
                  <a:lnTo>
                    <a:pt x="0" y="8890"/>
                  </a:lnTo>
                  <a:lnTo>
                    <a:pt x="941707" y="8890"/>
                  </a:lnTo>
                  <a:lnTo>
                    <a:pt x="932777"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63" name="object 163"/>
            <p:cNvSpPr/>
            <p:nvPr/>
          </p:nvSpPr>
          <p:spPr>
            <a:xfrm>
              <a:off x="958850" y="2922270"/>
              <a:ext cx="960119" cy="8890"/>
            </a:xfrm>
            <a:custGeom>
              <a:avLst/>
              <a:gdLst/>
              <a:ahLst/>
              <a:cxnLst/>
              <a:rect l="l" t="t" r="r" b="b"/>
              <a:pathLst>
                <a:path w="960119" h="8889">
                  <a:moveTo>
                    <a:pt x="950597" y="0"/>
                  </a:moveTo>
                  <a:lnTo>
                    <a:pt x="8889" y="0"/>
                  </a:lnTo>
                  <a:lnTo>
                    <a:pt x="0" y="8889"/>
                  </a:lnTo>
                  <a:lnTo>
                    <a:pt x="959527" y="8889"/>
                  </a:lnTo>
                  <a:lnTo>
                    <a:pt x="950597"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64" name="object 164"/>
            <p:cNvSpPr/>
            <p:nvPr/>
          </p:nvSpPr>
          <p:spPr>
            <a:xfrm>
              <a:off x="949960" y="2931160"/>
              <a:ext cx="977900" cy="8890"/>
            </a:xfrm>
            <a:custGeom>
              <a:avLst/>
              <a:gdLst/>
              <a:ahLst/>
              <a:cxnLst/>
              <a:rect l="l" t="t" r="r" b="b"/>
              <a:pathLst>
                <a:path w="977900" h="8889">
                  <a:moveTo>
                    <a:pt x="968417" y="0"/>
                  </a:moveTo>
                  <a:lnTo>
                    <a:pt x="8889" y="0"/>
                  </a:lnTo>
                  <a:lnTo>
                    <a:pt x="0" y="8889"/>
                  </a:lnTo>
                  <a:lnTo>
                    <a:pt x="977347" y="8889"/>
                  </a:lnTo>
                  <a:lnTo>
                    <a:pt x="968417"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65" name="object 165"/>
            <p:cNvSpPr/>
            <p:nvPr/>
          </p:nvSpPr>
          <p:spPr>
            <a:xfrm>
              <a:off x="941070" y="2940050"/>
              <a:ext cx="995680" cy="8890"/>
            </a:xfrm>
            <a:custGeom>
              <a:avLst/>
              <a:gdLst/>
              <a:ahLst/>
              <a:cxnLst/>
              <a:rect l="l" t="t" r="r" b="b"/>
              <a:pathLst>
                <a:path w="995680" h="8889">
                  <a:moveTo>
                    <a:pt x="986237" y="0"/>
                  </a:moveTo>
                  <a:lnTo>
                    <a:pt x="8889" y="0"/>
                  </a:lnTo>
                  <a:lnTo>
                    <a:pt x="0" y="8889"/>
                  </a:lnTo>
                  <a:lnTo>
                    <a:pt x="995167" y="8889"/>
                  </a:lnTo>
                  <a:lnTo>
                    <a:pt x="986237"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66" name="object 166"/>
            <p:cNvSpPr/>
            <p:nvPr/>
          </p:nvSpPr>
          <p:spPr>
            <a:xfrm>
              <a:off x="930910" y="2948940"/>
              <a:ext cx="1016000" cy="10160"/>
            </a:xfrm>
            <a:custGeom>
              <a:avLst/>
              <a:gdLst/>
              <a:ahLst/>
              <a:cxnLst/>
              <a:rect l="l" t="t" r="r" b="b"/>
              <a:pathLst>
                <a:path w="1016000" h="10160">
                  <a:moveTo>
                    <a:pt x="1005327" y="0"/>
                  </a:moveTo>
                  <a:lnTo>
                    <a:pt x="10160" y="0"/>
                  </a:lnTo>
                  <a:lnTo>
                    <a:pt x="0" y="10160"/>
                  </a:lnTo>
                  <a:lnTo>
                    <a:pt x="1015533" y="10160"/>
                  </a:lnTo>
                  <a:lnTo>
                    <a:pt x="1005327"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67" name="object 167"/>
            <p:cNvSpPr/>
            <p:nvPr/>
          </p:nvSpPr>
          <p:spPr>
            <a:xfrm>
              <a:off x="922020" y="2957830"/>
              <a:ext cx="1033780" cy="10160"/>
            </a:xfrm>
            <a:custGeom>
              <a:avLst/>
              <a:gdLst/>
              <a:ahLst/>
              <a:cxnLst/>
              <a:rect l="l" t="t" r="r" b="b"/>
              <a:pathLst>
                <a:path w="1033780" h="10160">
                  <a:moveTo>
                    <a:pt x="1023147" y="0"/>
                  </a:moveTo>
                  <a:lnTo>
                    <a:pt x="10160" y="0"/>
                  </a:lnTo>
                  <a:lnTo>
                    <a:pt x="0" y="10160"/>
                  </a:lnTo>
                  <a:lnTo>
                    <a:pt x="1033352" y="10160"/>
                  </a:lnTo>
                  <a:lnTo>
                    <a:pt x="1023147"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68" name="object 168"/>
            <p:cNvSpPr/>
            <p:nvPr/>
          </p:nvSpPr>
          <p:spPr>
            <a:xfrm>
              <a:off x="914400" y="2966720"/>
              <a:ext cx="1049020" cy="8890"/>
            </a:xfrm>
            <a:custGeom>
              <a:avLst/>
              <a:gdLst/>
              <a:ahLst/>
              <a:cxnLst/>
              <a:rect l="l" t="t" r="r" b="b"/>
              <a:pathLst>
                <a:path w="1049020" h="8889">
                  <a:moveTo>
                    <a:pt x="1039697" y="0"/>
                  </a:moveTo>
                  <a:lnTo>
                    <a:pt x="8889" y="0"/>
                  </a:lnTo>
                  <a:lnTo>
                    <a:pt x="0" y="8889"/>
                  </a:lnTo>
                  <a:lnTo>
                    <a:pt x="1048627" y="8889"/>
                  </a:lnTo>
                  <a:lnTo>
                    <a:pt x="1039697"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69" name="object 169"/>
            <p:cNvSpPr/>
            <p:nvPr/>
          </p:nvSpPr>
          <p:spPr>
            <a:xfrm>
              <a:off x="905510" y="2975610"/>
              <a:ext cx="1066800" cy="8890"/>
            </a:xfrm>
            <a:custGeom>
              <a:avLst/>
              <a:gdLst/>
              <a:ahLst/>
              <a:cxnLst/>
              <a:rect l="l" t="t" r="r" b="b"/>
              <a:pathLst>
                <a:path w="1066800" h="8889">
                  <a:moveTo>
                    <a:pt x="1057517" y="0"/>
                  </a:moveTo>
                  <a:lnTo>
                    <a:pt x="8889" y="0"/>
                  </a:lnTo>
                  <a:lnTo>
                    <a:pt x="0" y="8889"/>
                  </a:lnTo>
                  <a:lnTo>
                    <a:pt x="1066446" y="8889"/>
                  </a:lnTo>
                  <a:lnTo>
                    <a:pt x="1057517"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70" name="object 170"/>
            <p:cNvSpPr/>
            <p:nvPr/>
          </p:nvSpPr>
          <p:spPr>
            <a:xfrm>
              <a:off x="895350" y="2984500"/>
              <a:ext cx="1087120" cy="10160"/>
            </a:xfrm>
            <a:custGeom>
              <a:avLst/>
              <a:gdLst/>
              <a:ahLst/>
              <a:cxnLst/>
              <a:rect l="l" t="t" r="r" b="b"/>
              <a:pathLst>
                <a:path w="1087120" h="10160">
                  <a:moveTo>
                    <a:pt x="1076606" y="0"/>
                  </a:moveTo>
                  <a:lnTo>
                    <a:pt x="10160" y="0"/>
                  </a:lnTo>
                  <a:lnTo>
                    <a:pt x="0" y="10160"/>
                  </a:lnTo>
                  <a:lnTo>
                    <a:pt x="1086812" y="10160"/>
                  </a:lnTo>
                  <a:lnTo>
                    <a:pt x="1076606"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71" name="object 171"/>
            <p:cNvSpPr/>
            <p:nvPr/>
          </p:nvSpPr>
          <p:spPr>
            <a:xfrm>
              <a:off x="886460" y="2993390"/>
              <a:ext cx="1104900" cy="10160"/>
            </a:xfrm>
            <a:custGeom>
              <a:avLst/>
              <a:gdLst/>
              <a:ahLst/>
              <a:cxnLst/>
              <a:rect l="l" t="t" r="r" b="b"/>
              <a:pathLst>
                <a:path w="1104900" h="10160">
                  <a:moveTo>
                    <a:pt x="1094426" y="0"/>
                  </a:moveTo>
                  <a:lnTo>
                    <a:pt x="10160" y="0"/>
                  </a:lnTo>
                  <a:lnTo>
                    <a:pt x="0" y="10160"/>
                  </a:lnTo>
                  <a:lnTo>
                    <a:pt x="1104632" y="10160"/>
                  </a:lnTo>
                  <a:lnTo>
                    <a:pt x="1094426"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72" name="object 172"/>
            <p:cNvSpPr/>
            <p:nvPr/>
          </p:nvSpPr>
          <p:spPr>
            <a:xfrm>
              <a:off x="877570" y="3002280"/>
              <a:ext cx="1122680" cy="10160"/>
            </a:xfrm>
            <a:custGeom>
              <a:avLst/>
              <a:gdLst/>
              <a:ahLst/>
              <a:cxnLst/>
              <a:rect l="l" t="t" r="r" b="b"/>
              <a:pathLst>
                <a:path w="1122680" h="10160">
                  <a:moveTo>
                    <a:pt x="1112246" y="0"/>
                  </a:moveTo>
                  <a:lnTo>
                    <a:pt x="10159" y="0"/>
                  </a:lnTo>
                  <a:lnTo>
                    <a:pt x="0" y="10160"/>
                  </a:lnTo>
                  <a:lnTo>
                    <a:pt x="1122452" y="10160"/>
                  </a:lnTo>
                  <a:lnTo>
                    <a:pt x="1112246"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73" name="object 173"/>
            <p:cNvSpPr/>
            <p:nvPr/>
          </p:nvSpPr>
          <p:spPr>
            <a:xfrm>
              <a:off x="868680" y="3011170"/>
              <a:ext cx="1140460" cy="10160"/>
            </a:xfrm>
            <a:custGeom>
              <a:avLst/>
              <a:gdLst/>
              <a:ahLst/>
              <a:cxnLst/>
              <a:rect l="l" t="t" r="r" b="b"/>
              <a:pathLst>
                <a:path w="1140460" h="10160">
                  <a:moveTo>
                    <a:pt x="1130066" y="0"/>
                  </a:moveTo>
                  <a:lnTo>
                    <a:pt x="10159" y="0"/>
                  </a:lnTo>
                  <a:lnTo>
                    <a:pt x="0" y="10159"/>
                  </a:lnTo>
                  <a:lnTo>
                    <a:pt x="1140272" y="10159"/>
                  </a:lnTo>
                  <a:lnTo>
                    <a:pt x="1130066"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74" name="object 174"/>
            <p:cNvSpPr/>
            <p:nvPr/>
          </p:nvSpPr>
          <p:spPr>
            <a:xfrm>
              <a:off x="859790" y="3020060"/>
              <a:ext cx="1158240" cy="10160"/>
            </a:xfrm>
            <a:custGeom>
              <a:avLst/>
              <a:gdLst/>
              <a:ahLst/>
              <a:cxnLst/>
              <a:rect l="l" t="t" r="r" b="b"/>
              <a:pathLst>
                <a:path w="1158239" h="10160">
                  <a:moveTo>
                    <a:pt x="1147886" y="0"/>
                  </a:moveTo>
                  <a:lnTo>
                    <a:pt x="10159" y="0"/>
                  </a:lnTo>
                  <a:lnTo>
                    <a:pt x="0" y="10160"/>
                  </a:lnTo>
                  <a:lnTo>
                    <a:pt x="1158091" y="10160"/>
                  </a:lnTo>
                  <a:lnTo>
                    <a:pt x="1147886"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75" name="object 175"/>
            <p:cNvSpPr/>
            <p:nvPr/>
          </p:nvSpPr>
          <p:spPr>
            <a:xfrm>
              <a:off x="850900" y="3028950"/>
              <a:ext cx="1176020" cy="10160"/>
            </a:xfrm>
            <a:custGeom>
              <a:avLst/>
              <a:gdLst/>
              <a:ahLst/>
              <a:cxnLst/>
              <a:rect l="l" t="t" r="r" b="b"/>
              <a:pathLst>
                <a:path w="1176020" h="10160">
                  <a:moveTo>
                    <a:pt x="1165706" y="0"/>
                  </a:moveTo>
                  <a:lnTo>
                    <a:pt x="10160" y="0"/>
                  </a:lnTo>
                  <a:lnTo>
                    <a:pt x="0" y="10160"/>
                  </a:lnTo>
                  <a:lnTo>
                    <a:pt x="1175911" y="10160"/>
                  </a:lnTo>
                  <a:lnTo>
                    <a:pt x="1165706"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76" name="object 176"/>
            <p:cNvSpPr/>
            <p:nvPr/>
          </p:nvSpPr>
          <p:spPr>
            <a:xfrm>
              <a:off x="842010" y="3037840"/>
              <a:ext cx="1193800" cy="10160"/>
            </a:xfrm>
            <a:custGeom>
              <a:avLst/>
              <a:gdLst/>
              <a:ahLst/>
              <a:cxnLst/>
              <a:rect l="l" t="t" r="r" b="b"/>
              <a:pathLst>
                <a:path w="1193800" h="10160">
                  <a:moveTo>
                    <a:pt x="1183526" y="0"/>
                  </a:moveTo>
                  <a:lnTo>
                    <a:pt x="10160" y="0"/>
                  </a:lnTo>
                  <a:lnTo>
                    <a:pt x="0" y="10160"/>
                  </a:lnTo>
                  <a:lnTo>
                    <a:pt x="1193731" y="10160"/>
                  </a:lnTo>
                  <a:lnTo>
                    <a:pt x="1183526"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77" name="object 177"/>
            <p:cNvSpPr/>
            <p:nvPr/>
          </p:nvSpPr>
          <p:spPr>
            <a:xfrm>
              <a:off x="833120" y="3046730"/>
              <a:ext cx="1211580" cy="10160"/>
            </a:xfrm>
            <a:custGeom>
              <a:avLst/>
              <a:gdLst/>
              <a:ahLst/>
              <a:cxnLst/>
              <a:rect l="l" t="t" r="r" b="b"/>
              <a:pathLst>
                <a:path w="1211580" h="10160">
                  <a:moveTo>
                    <a:pt x="1201345" y="0"/>
                  </a:moveTo>
                  <a:lnTo>
                    <a:pt x="10160" y="0"/>
                  </a:lnTo>
                  <a:lnTo>
                    <a:pt x="0" y="10160"/>
                  </a:lnTo>
                  <a:lnTo>
                    <a:pt x="1211551" y="10160"/>
                  </a:lnTo>
                  <a:lnTo>
                    <a:pt x="1201345"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78" name="object 178"/>
            <p:cNvSpPr/>
            <p:nvPr/>
          </p:nvSpPr>
          <p:spPr>
            <a:xfrm>
              <a:off x="826770" y="3055620"/>
              <a:ext cx="1224280" cy="10160"/>
            </a:xfrm>
            <a:custGeom>
              <a:avLst/>
              <a:gdLst/>
              <a:ahLst/>
              <a:cxnLst/>
              <a:rect l="l" t="t" r="r" b="b"/>
              <a:pathLst>
                <a:path w="1224280" h="10160">
                  <a:moveTo>
                    <a:pt x="1216625" y="0"/>
                  </a:moveTo>
                  <a:lnTo>
                    <a:pt x="7619" y="0"/>
                  </a:lnTo>
                  <a:lnTo>
                    <a:pt x="0" y="7619"/>
                  </a:lnTo>
                  <a:lnTo>
                    <a:pt x="0" y="10159"/>
                  </a:lnTo>
                  <a:lnTo>
                    <a:pt x="1224280" y="10159"/>
                  </a:lnTo>
                  <a:lnTo>
                    <a:pt x="1224280" y="7619"/>
                  </a:lnTo>
                  <a:lnTo>
                    <a:pt x="1216625"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79" name="object 179"/>
            <p:cNvSpPr/>
            <p:nvPr/>
          </p:nvSpPr>
          <p:spPr>
            <a:xfrm>
              <a:off x="826770" y="3064510"/>
              <a:ext cx="1224280" cy="10160"/>
            </a:xfrm>
            <a:custGeom>
              <a:avLst/>
              <a:gdLst/>
              <a:ahLst/>
              <a:cxnLst/>
              <a:rect l="l" t="t" r="r" b="b"/>
              <a:pathLst>
                <a:path w="1224280" h="10160">
                  <a:moveTo>
                    <a:pt x="0" y="0"/>
                  </a:moveTo>
                  <a:lnTo>
                    <a:pt x="1224280" y="0"/>
                  </a:lnTo>
                  <a:lnTo>
                    <a:pt x="1224280"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80" name="object 180"/>
            <p:cNvSpPr/>
            <p:nvPr/>
          </p:nvSpPr>
          <p:spPr>
            <a:xfrm>
              <a:off x="826770" y="3074670"/>
              <a:ext cx="1224280" cy="8890"/>
            </a:xfrm>
            <a:custGeom>
              <a:avLst/>
              <a:gdLst/>
              <a:ahLst/>
              <a:cxnLst/>
              <a:rect l="l" t="t" r="r" b="b"/>
              <a:pathLst>
                <a:path w="1224280" h="8889">
                  <a:moveTo>
                    <a:pt x="0" y="0"/>
                  </a:moveTo>
                  <a:lnTo>
                    <a:pt x="1224280" y="0"/>
                  </a:lnTo>
                  <a:lnTo>
                    <a:pt x="1224280" y="8889"/>
                  </a:lnTo>
                  <a:lnTo>
                    <a:pt x="0" y="888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81" name="object 181"/>
            <p:cNvSpPr/>
            <p:nvPr/>
          </p:nvSpPr>
          <p:spPr>
            <a:xfrm>
              <a:off x="826770" y="3083560"/>
              <a:ext cx="1224280" cy="8890"/>
            </a:xfrm>
            <a:custGeom>
              <a:avLst/>
              <a:gdLst/>
              <a:ahLst/>
              <a:cxnLst/>
              <a:rect l="l" t="t" r="r" b="b"/>
              <a:pathLst>
                <a:path w="1224280" h="8889">
                  <a:moveTo>
                    <a:pt x="0" y="0"/>
                  </a:moveTo>
                  <a:lnTo>
                    <a:pt x="1224280" y="0"/>
                  </a:lnTo>
                  <a:lnTo>
                    <a:pt x="1224280" y="8889"/>
                  </a:lnTo>
                  <a:lnTo>
                    <a:pt x="0" y="888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82" name="object 182"/>
            <p:cNvSpPr/>
            <p:nvPr/>
          </p:nvSpPr>
          <p:spPr>
            <a:xfrm>
              <a:off x="826770" y="3092450"/>
              <a:ext cx="1224280" cy="8890"/>
            </a:xfrm>
            <a:custGeom>
              <a:avLst/>
              <a:gdLst/>
              <a:ahLst/>
              <a:cxnLst/>
              <a:rect l="l" t="t" r="r" b="b"/>
              <a:pathLst>
                <a:path w="1224280" h="8889">
                  <a:moveTo>
                    <a:pt x="0" y="0"/>
                  </a:moveTo>
                  <a:lnTo>
                    <a:pt x="1224280" y="0"/>
                  </a:lnTo>
                  <a:lnTo>
                    <a:pt x="1224280" y="8889"/>
                  </a:lnTo>
                  <a:lnTo>
                    <a:pt x="0" y="888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83" name="object 183"/>
            <p:cNvSpPr/>
            <p:nvPr/>
          </p:nvSpPr>
          <p:spPr>
            <a:xfrm>
              <a:off x="826757" y="3101339"/>
              <a:ext cx="1224915" cy="17780"/>
            </a:xfrm>
            <a:custGeom>
              <a:avLst/>
              <a:gdLst/>
              <a:ahLst/>
              <a:cxnLst/>
              <a:rect l="l" t="t" r="r" b="b"/>
              <a:pathLst>
                <a:path w="1224914" h="17780">
                  <a:moveTo>
                    <a:pt x="1224292" y="0"/>
                  </a:moveTo>
                  <a:lnTo>
                    <a:pt x="0" y="0"/>
                  </a:lnTo>
                  <a:lnTo>
                    <a:pt x="0" y="8890"/>
                  </a:lnTo>
                  <a:lnTo>
                    <a:pt x="0" y="17780"/>
                  </a:lnTo>
                  <a:lnTo>
                    <a:pt x="1224292" y="17780"/>
                  </a:lnTo>
                  <a:lnTo>
                    <a:pt x="1224292" y="8890"/>
                  </a:lnTo>
                  <a:lnTo>
                    <a:pt x="1224292"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84" name="object 184"/>
            <p:cNvSpPr/>
            <p:nvPr/>
          </p:nvSpPr>
          <p:spPr>
            <a:xfrm>
              <a:off x="826770" y="3119120"/>
              <a:ext cx="1224280" cy="8890"/>
            </a:xfrm>
            <a:custGeom>
              <a:avLst/>
              <a:gdLst/>
              <a:ahLst/>
              <a:cxnLst/>
              <a:rect l="l" t="t" r="r" b="b"/>
              <a:pathLst>
                <a:path w="1224280" h="8889">
                  <a:moveTo>
                    <a:pt x="0" y="0"/>
                  </a:moveTo>
                  <a:lnTo>
                    <a:pt x="1224280" y="0"/>
                  </a:lnTo>
                  <a:lnTo>
                    <a:pt x="1224280" y="8889"/>
                  </a:lnTo>
                  <a:lnTo>
                    <a:pt x="0" y="888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85" name="object 185"/>
            <p:cNvSpPr/>
            <p:nvPr/>
          </p:nvSpPr>
          <p:spPr>
            <a:xfrm>
              <a:off x="826770" y="3128010"/>
              <a:ext cx="1224280" cy="8890"/>
            </a:xfrm>
            <a:custGeom>
              <a:avLst/>
              <a:gdLst/>
              <a:ahLst/>
              <a:cxnLst/>
              <a:rect l="l" t="t" r="r" b="b"/>
              <a:pathLst>
                <a:path w="1224280" h="8889">
                  <a:moveTo>
                    <a:pt x="0" y="0"/>
                  </a:moveTo>
                  <a:lnTo>
                    <a:pt x="1224280" y="0"/>
                  </a:lnTo>
                  <a:lnTo>
                    <a:pt x="1224280" y="8889"/>
                  </a:lnTo>
                  <a:lnTo>
                    <a:pt x="0" y="888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86" name="object 186"/>
            <p:cNvSpPr/>
            <p:nvPr/>
          </p:nvSpPr>
          <p:spPr>
            <a:xfrm>
              <a:off x="826770" y="3136900"/>
              <a:ext cx="1224280" cy="8890"/>
            </a:xfrm>
            <a:custGeom>
              <a:avLst/>
              <a:gdLst/>
              <a:ahLst/>
              <a:cxnLst/>
              <a:rect l="l" t="t" r="r" b="b"/>
              <a:pathLst>
                <a:path w="1224280" h="8889">
                  <a:moveTo>
                    <a:pt x="0" y="0"/>
                  </a:moveTo>
                  <a:lnTo>
                    <a:pt x="1224280" y="0"/>
                  </a:lnTo>
                  <a:lnTo>
                    <a:pt x="1224280" y="8889"/>
                  </a:lnTo>
                  <a:lnTo>
                    <a:pt x="0" y="888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87" name="object 187"/>
            <p:cNvSpPr/>
            <p:nvPr/>
          </p:nvSpPr>
          <p:spPr>
            <a:xfrm>
              <a:off x="826770" y="3145790"/>
              <a:ext cx="1224280" cy="10160"/>
            </a:xfrm>
            <a:custGeom>
              <a:avLst/>
              <a:gdLst/>
              <a:ahLst/>
              <a:cxnLst/>
              <a:rect l="l" t="t" r="r" b="b"/>
              <a:pathLst>
                <a:path w="1224280" h="10160">
                  <a:moveTo>
                    <a:pt x="0" y="0"/>
                  </a:moveTo>
                  <a:lnTo>
                    <a:pt x="1224280" y="0"/>
                  </a:lnTo>
                  <a:lnTo>
                    <a:pt x="1224280"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88" name="object 188"/>
            <p:cNvSpPr/>
            <p:nvPr/>
          </p:nvSpPr>
          <p:spPr>
            <a:xfrm>
              <a:off x="826770" y="3154680"/>
              <a:ext cx="1224280" cy="10160"/>
            </a:xfrm>
            <a:custGeom>
              <a:avLst/>
              <a:gdLst/>
              <a:ahLst/>
              <a:cxnLst/>
              <a:rect l="l" t="t" r="r" b="b"/>
              <a:pathLst>
                <a:path w="1224280" h="10160">
                  <a:moveTo>
                    <a:pt x="0" y="0"/>
                  </a:moveTo>
                  <a:lnTo>
                    <a:pt x="1224280" y="0"/>
                  </a:lnTo>
                  <a:lnTo>
                    <a:pt x="1224280"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89" name="object 189"/>
            <p:cNvSpPr/>
            <p:nvPr/>
          </p:nvSpPr>
          <p:spPr>
            <a:xfrm>
              <a:off x="826770" y="3163570"/>
              <a:ext cx="1224280" cy="8890"/>
            </a:xfrm>
            <a:custGeom>
              <a:avLst/>
              <a:gdLst/>
              <a:ahLst/>
              <a:cxnLst/>
              <a:rect l="l" t="t" r="r" b="b"/>
              <a:pathLst>
                <a:path w="1224280" h="8889">
                  <a:moveTo>
                    <a:pt x="0" y="0"/>
                  </a:moveTo>
                  <a:lnTo>
                    <a:pt x="1224280" y="0"/>
                  </a:lnTo>
                  <a:lnTo>
                    <a:pt x="1224280" y="8889"/>
                  </a:lnTo>
                  <a:lnTo>
                    <a:pt x="0" y="888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90" name="object 190"/>
            <p:cNvSpPr/>
            <p:nvPr/>
          </p:nvSpPr>
          <p:spPr>
            <a:xfrm>
              <a:off x="826770" y="3172460"/>
              <a:ext cx="1224280" cy="10160"/>
            </a:xfrm>
            <a:custGeom>
              <a:avLst/>
              <a:gdLst/>
              <a:ahLst/>
              <a:cxnLst/>
              <a:rect l="l" t="t" r="r" b="b"/>
              <a:pathLst>
                <a:path w="1224280" h="10160">
                  <a:moveTo>
                    <a:pt x="0" y="0"/>
                  </a:moveTo>
                  <a:lnTo>
                    <a:pt x="1224280" y="0"/>
                  </a:lnTo>
                  <a:lnTo>
                    <a:pt x="1224280"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91" name="object 191"/>
            <p:cNvSpPr/>
            <p:nvPr/>
          </p:nvSpPr>
          <p:spPr>
            <a:xfrm>
              <a:off x="826770" y="3181350"/>
              <a:ext cx="1224280" cy="10160"/>
            </a:xfrm>
            <a:custGeom>
              <a:avLst/>
              <a:gdLst/>
              <a:ahLst/>
              <a:cxnLst/>
              <a:rect l="l" t="t" r="r" b="b"/>
              <a:pathLst>
                <a:path w="1224280" h="10160">
                  <a:moveTo>
                    <a:pt x="0" y="0"/>
                  </a:moveTo>
                  <a:lnTo>
                    <a:pt x="1224280" y="0"/>
                  </a:lnTo>
                  <a:lnTo>
                    <a:pt x="1224280"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92" name="object 192"/>
            <p:cNvSpPr/>
            <p:nvPr/>
          </p:nvSpPr>
          <p:spPr>
            <a:xfrm>
              <a:off x="826770" y="3190240"/>
              <a:ext cx="1224280" cy="10160"/>
            </a:xfrm>
            <a:custGeom>
              <a:avLst/>
              <a:gdLst/>
              <a:ahLst/>
              <a:cxnLst/>
              <a:rect l="l" t="t" r="r" b="b"/>
              <a:pathLst>
                <a:path w="1224280" h="10160">
                  <a:moveTo>
                    <a:pt x="0" y="0"/>
                  </a:moveTo>
                  <a:lnTo>
                    <a:pt x="1224280" y="0"/>
                  </a:lnTo>
                  <a:lnTo>
                    <a:pt x="1224280"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93" name="object 193"/>
            <p:cNvSpPr/>
            <p:nvPr/>
          </p:nvSpPr>
          <p:spPr>
            <a:xfrm>
              <a:off x="826770" y="3199130"/>
              <a:ext cx="1224280" cy="10160"/>
            </a:xfrm>
            <a:custGeom>
              <a:avLst/>
              <a:gdLst/>
              <a:ahLst/>
              <a:cxnLst/>
              <a:rect l="l" t="t" r="r" b="b"/>
              <a:pathLst>
                <a:path w="1224280" h="10160">
                  <a:moveTo>
                    <a:pt x="0" y="0"/>
                  </a:moveTo>
                  <a:lnTo>
                    <a:pt x="1224280" y="0"/>
                  </a:lnTo>
                  <a:lnTo>
                    <a:pt x="1224280"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94" name="object 194"/>
            <p:cNvSpPr/>
            <p:nvPr/>
          </p:nvSpPr>
          <p:spPr>
            <a:xfrm>
              <a:off x="826770" y="3208020"/>
              <a:ext cx="1224280" cy="10160"/>
            </a:xfrm>
            <a:custGeom>
              <a:avLst/>
              <a:gdLst/>
              <a:ahLst/>
              <a:cxnLst/>
              <a:rect l="l" t="t" r="r" b="b"/>
              <a:pathLst>
                <a:path w="1224280" h="10160">
                  <a:moveTo>
                    <a:pt x="0" y="0"/>
                  </a:moveTo>
                  <a:lnTo>
                    <a:pt x="1224280" y="0"/>
                  </a:lnTo>
                  <a:lnTo>
                    <a:pt x="1224280" y="10159"/>
                  </a:lnTo>
                  <a:lnTo>
                    <a:pt x="0" y="1015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95" name="object 195"/>
            <p:cNvSpPr/>
            <p:nvPr/>
          </p:nvSpPr>
          <p:spPr>
            <a:xfrm>
              <a:off x="826770" y="3216910"/>
              <a:ext cx="1224280" cy="10160"/>
            </a:xfrm>
            <a:custGeom>
              <a:avLst/>
              <a:gdLst/>
              <a:ahLst/>
              <a:cxnLst/>
              <a:rect l="l" t="t" r="r" b="b"/>
              <a:pathLst>
                <a:path w="1224280" h="10160">
                  <a:moveTo>
                    <a:pt x="0" y="0"/>
                  </a:moveTo>
                  <a:lnTo>
                    <a:pt x="1224280" y="0"/>
                  </a:lnTo>
                  <a:lnTo>
                    <a:pt x="1224280"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96" name="object 196"/>
            <p:cNvSpPr/>
            <p:nvPr/>
          </p:nvSpPr>
          <p:spPr>
            <a:xfrm>
              <a:off x="826770" y="3225800"/>
              <a:ext cx="1224280" cy="10160"/>
            </a:xfrm>
            <a:custGeom>
              <a:avLst/>
              <a:gdLst/>
              <a:ahLst/>
              <a:cxnLst/>
              <a:rect l="l" t="t" r="r" b="b"/>
              <a:pathLst>
                <a:path w="1224280" h="10160">
                  <a:moveTo>
                    <a:pt x="0" y="0"/>
                  </a:moveTo>
                  <a:lnTo>
                    <a:pt x="1224280" y="0"/>
                  </a:lnTo>
                  <a:lnTo>
                    <a:pt x="1224280"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97" name="object 197"/>
            <p:cNvSpPr/>
            <p:nvPr/>
          </p:nvSpPr>
          <p:spPr>
            <a:xfrm>
              <a:off x="826770" y="3234690"/>
              <a:ext cx="1224280" cy="10160"/>
            </a:xfrm>
            <a:custGeom>
              <a:avLst/>
              <a:gdLst/>
              <a:ahLst/>
              <a:cxnLst/>
              <a:rect l="l" t="t" r="r" b="b"/>
              <a:pathLst>
                <a:path w="1224280" h="10160">
                  <a:moveTo>
                    <a:pt x="0" y="0"/>
                  </a:moveTo>
                  <a:lnTo>
                    <a:pt x="1224280" y="0"/>
                  </a:lnTo>
                  <a:lnTo>
                    <a:pt x="1224280"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98" name="object 198"/>
            <p:cNvSpPr/>
            <p:nvPr/>
          </p:nvSpPr>
          <p:spPr>
            <a:xfrm>
              <a:off x="826770" y="3243580"/>
              <a:ext cx="1224280" cy="10160"/>
            </a:xfrm>
            <a:custGeom>
              <a:avLst/>
              <a:gdLst/>
              <a:ahLst/>
              <a:cxnLst/>
              <a:rect l="l" t="t" r="r" b="b"/>
              <a:pathLst>
                <a:path w="1224280" h="10160">
                  <a:moveTo>
                    <a:pt x="0" y="0"/>
                  </a:moveTo>
                  <a:lnTo>
                    <a:pt x="1224280" y="0"/>
                  </a:lnTo>
                  <a:lnTo>
                    <a:pt x="1224280"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199" name="object 199"/>
            <p:cNvSpPr/>
            <p:nvPr/>
          </p:nvSpPr>
          <p:spPr>
            <a:xfrm>
              <a:off x="826770" y="3252470"/>
              <a:ext cx="1224280" cy="10160"/>
            </a:xfrm>
            <a:custGeom>
              <a:avLst/>
              <a:gdLst/>
              <a:ahLst/>
              <a:cxnLst/>
              <a:rect l="l" t="t" r="r" b="b"/>
              <a:pathLst>
                <a:path w="1224280" h="10160">
                  <a:moveTo>
                    <a:pt x="0" y="0"/>
                  </a:moveTo>
                  <a:lnTo>
                    <a:pt x="1224280" y="0"/>
                  </a:lnTo>
                  <a:lnTo>
                    <a:pt x="1224280" y="10159"/>
                  </a:lnTo>
                  <a:lnTo>
                    <a:pt x="0" y="1015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00" name="object 200"/>
            <p:cNvSpPr/>
            <p:nvPr/>
          </p:nvSpPr>
          <p:spPr>
            <a:xfrm>
              <a:off x="826770" y="3261360"/>
              <a:ext cx="1224280" cy="10160"/>
            </a:xfrm>
            <a:custGeom>
              <a:avLst/>
              <a:gdLst/>
              <a:ahLst/>
              <a:cxnLst/>
              <a:rect l="l" t="t" r="r" b="b"/>
              <a:pathLst>
                <a:path w="1224280" h="10160">
                  <a:moveTo>
                    <a:pt x="0" y="0"/>
                  </a:moveTo>
                  <a:lnTo>
                    <a:pt x="1224280" y="0"/>
                  </a:lnTo>
                  <a:lnTo>
                    <a:pt x="1224280"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01" name="object 201"/>
            <p:cNvSpPr/>
            <p:nvPr/>
          </p:nvSpPr>
          <p:spPr>
            <a:xfrm>
              <a:off x="826770" y="3271520"/>
              <a:ext cx="1224280" cy="8890"/>
            </a:xfrm>
            <a:custGeom>
              <a:avLst/>
              <a:gdLst/>
              <a:ahLst/>
              <a:cxnLst/>
              <a:rect l="l" t="t" r="r" b="b"/>
              <a:pathLst>
                <a:path w="1224280" h="8889">
                  <a:moveTo>
                    <a:pt x="0" y="0"/>
                  </a:moveTo>
                  <a:lnTo>
                    <a:pt x="1224280" y="0"/>
                  </a:lnTo>
                  <a:lnTo>
                    <a:pt x="1224280" y="8889"/>
                  </a:lnTo>
                  <a:lnTo>
                    <a:pt x="0" y="888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02" name="object 202"/>
            <p:cNvSpPr/>
            <p:nvPr/>
          </p:nvSpPr>
          <p:spPr>
            <a:xfrm>
              <a:off x="826770" y="3280410"/>
              <a:ext cx="1224280" cy="8890"/>
            </a:xfrm>
            <a:custGeom>
              <a:avLst/>
              <a:gdLst/>
              <a:ahLst/>
              <a:cxnLst/>
              <a:rect l="l" t="t" r="r" b="b"/>
              <a:pathLst>
                <a:path w="1224280" h="8889">
                  <a:moveTo>
                    <a:pt x="0" y="0"/>
                  </a:moveTo>
                  <a:lnTo>
                    <a:pt x="1224280" y="0"/>
                  </a:lnTo>
                  <a:lnTo>
                    <a:pt x="1224280" y="8889"/>
                  </a:lnTo>
                  <a:lnTo>
                    <a:pt x="0" y="888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03" name="object 203"/>
            <p:cNvSpPr/>
            <p:nvPr/>
          </p:nvSpPr>
          <p:spPr>
            <a:xfrm>
              <a:off x="826770" y="3289300"/>
              <a:ext cx="1224280" cy="8890"/>
            </a:xfrm>
            <a:custGeom>
              <a:avLst/>
              <a:gdLst/>
              <a:ahLst/>
              <a:cxnLst/>
              <a:rect l="l" t="t" r="r" b="b"/>
              <a:pathLst>
                <a:path w="1224280" h="8889">
                  <a:moveTo>
                    <a:pt x="0" y="0"/>
                  </a:moveTo>
                  <a:lnTo>
                    <a:pt x="1224280" y="0"/>
                  </a:lnTo>
                  <a:lnTo>
                    <a:pt x="1224280" y="8889"/>
                  </a:lnTo>
                  <a:lnTo>
                    <a:pt x="0" y="888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04" name="object 204"/>
            <p:cNvSpPr/>
            <p:nvPr/>
          </p:nvSpPr>
          <p:spPr>
            <a:xfrm>
              <a:off x="826770" y="3298190"/>
              <a:ext cx="1224280" cy="8890"/>
            </a:xfrm>
            <a:custGeom>
              <a:avLst/>
              <a:gdLst/>
              <a:ahLst/>
              <a:cxnLst/>
              <a:rect l="l" t="t" r="r" b="b"/>
              <a:pathLst>
                <a:path w="1224280" h="8889">
                  <a:moveTo>
                    <a:pt x="0" y="0"/>
                  </a:moveTo>
                  <a:lnTo>
                    <a:pt x="1224280" y="0"/>
                  </a:lnTo>
                  <a:lnTo>
                    <a:pt x="1224280" y="8889"/>
                  </a:lnTo>
                  <a:lnTo>
                    <a:pt x="0" y="888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05" name="object 205"/>
            <p:cNvSpPr/>
            <p:nvPr/>
          </p:nvSpPr>
          <p:spPr>
            <a:xfrm>
              <a:off x="826770" y="3307080"/>
              <a:ext cx="1224280" cy="8890"/>
            </a:xfrm>
            <a:custGeom>
              <a:avLst/>
              <a:gdLst/>
              <a:ahLst/>
              <a:cxnLst/>
              <a:rect l="l" t="t" r="r" b="b"/>
              <a:pathLst>
                <a:path w="1224280" h="8889">
                  <a:moveTo>
                    <a:pt x="0" y="0"/>
                  </a:moveTo>
                  <a:lnTo>
                    <a:pt x="1224280" y="0"/>
                  </a:lnTo>
                  <a:lnTo>
                    <a:pt x="1224280" y="8890"/>
                  </a:lnTo>
                  <a:lnTo>
                    <a:pt x="0" y="889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06" name="object 206"/>
            <p:cNvSpPr/>
            <p:nvPr/>
          </p:nvSpPr>
          <p:spPr>
            <a:xfrm>
              <a:off x="826770" y="3315970"/>
              <a:ext cx="1224280" cy="8890"/>
            </a:xfrm>
            <a:custGeom>
              <a:avLst/>
              <a:gdLst/>
              <a:ahLst/>
              <a:cxnLst/>
              <a:rect l="l" t="t" r="r" b="b"/>
              <a:pathLst>
                <a:path w="1224280" h="8889">
                  <a:moveTo>
                    <a:pt x="0" y="0"/>
                  </a:moveTo>
                  <a:lnTo>
                    <a:pt x="1224280" y="0"/>
                  </a:lnTo>
                  <a:lnTo>
                    <a:pt x="1224280" y="8889"/>
                  </a:lnTo>
                  <a:lnTo>
                    <a:pt x="0" y="888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07" name="object 207"/>
            <p:cNvSpPr/>
            <p:nvPr/>
          </p:nvSpPr>
          <p:spPr>
            <a:xfrm>
              <a:off x="826770" y="3324860"/>
              <a:ext cx="1224280" cy="8890"/>
            </a:xfrm>
            <a:custGeom>
              <a:avLst/>
              <a:gdLst/>
              <a:ahLst/>
              <a:cxnLst/>
              <a:rect l="l" t="t" r="r" b="b"/>
              <a:pathLst>
                <a:path w="1224280" h="8889">
                  <a:moveTo>
                    <a:pt x="0" y="0"/>
                  </a:moveTo>
                  <a:lnTo>
                    <a:pt x="1224280" y="0"/>
                  </a:lnTo>
                  <a:lnTo>
                    <a:pt x="1224280" y="8889"/>
                  </a:lnTo>
                  <a:lnTo>
                    <a:pt x="0" y="888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08" name="object 208"/>
            <p:cNvSpPr/>
            <p:nvPr/>
          </p:nvSpPr>
          <p:spPr>
            <a:xfrm>
              <a:off x="826770" y="3333750"/>
              <a:ext cx="1224280" cy="10160"/>
            </a:xfrm>
            <a:custGeom>
              <a:avLst/>
              <a:gdLst/>
              <a:ahLst/>
              <a:cxnLst/>
              <a:rect l="l" t="t" r="r" b="b"/>
              <a:pathLst>
                <a:path w="1224280" h="10160">
                  <a:moveTo>
                    <a:pt x="0" y="0"/>
                  </a:moveTo>
                  <a:lnTo>
                    <a:pt x="1224280" y="0"/>
                  </a:lnTo>
                  <a:lnTo>
                    <a:pt x="1224280"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09" name="object 209"/>
            <p:cNvSpPr/>
            <p:nvPr/>
          </p:nvSpPr>
          <p:spPr>
            <a:xfrm>
              <a:off x="826770" y="3342640"/>
              <a:ext cx="1224280" cy="10160"/>
            </a:xfrm>
            <a:custGeom>
              <a:avLst/>
              <a:gdLst/>
              <a:ahLst/>
              <a:cxnLst/>
              <a:rect l="l" t="t" r="r" b="b"/>
              <a:pathLst>
                <a:path w="1224280" h="10160">
                  <a:moveTo>
                    <a:pt x="0" y="0"/>
                  </a:moveTo>
                  <a:lnTo>
                    <a:pt x="1224280" y="0"/>
                  </a:lnTo>
                  <a:lnTo>
                    <a:pt x="1224280"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10" name="object 210"/>
            <p:cNvSpPr/>
            <p:nvPr/>
          </p:nvSpPr>
          <p:spPr>
            <a:xfrm>
              <a:off x="826770" y="3351530"/>
              <a:ext cx="1224280" cy="8890"/>
            </a:xfrm>
            <a:custGeom>
              <a:avLst/>
              <a:gdLst/>
              <a:ahLst/>
              <a:cxnLst/>
              <a:rect l="l" t="t" r="r" b="b"/>
              <a:pathLst>
                <a:path w="1224280" h="8889">
                  <a:moveTo>
                    <a:pt x="0" y="0"/>
                  </a:moveTo>
                  <a:lnTo>
                    <a:pt x="1224280" y="0"/>
                  </a:lnTo>
                  <a:lnTo>
                    <a:pt x="1224280" y="8890"/>
                  </a:lnTo>
                  <a:lnTo>
                    <a:pt x="0" y="889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11" name="object 211"/>
            <p:cNvSpPr/>
            <p:nvPr/>
          </p:nvSpPr>
          <p:spPr>
            <a:xfrm>
              <a:off x="826770" y="3360420"/>
              <a:ext cx="1224280" cy="10160"/>
            </a:xfrm>
            <a:custGeom>
              <a:avLst/>
              <a:gdLst/>
              <a:ahLst/>
              <a:cxnLst/>
              <a:rect l="l" t="t" r="r" b="b"/>
              <a:pathLst>
                <a:path w="1224280" h="10160">
                  <a:moveTo>
                    <a:pt x="0" y="0"/>
                  </a:moveTo>
                  <a:lnTo>
                    <a:pt x="1224280" y="0"/>
                  </a:lnTo>
                  <a:lnTo>
                    <a:pt x="1224280" y="10159"/>
                  </a:lnTo>
                  <a:lnTo>
                    <a:pt x="0" y="1015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12" name="object 212"/>
            <p:cNvSpPr/>
            <p:nvPr/>
          </p:nvSpPr>
          <p:spPr>
            <a:xfrm>
              <a:off x="826770" y="3369310"/>
              <a:ext cx="1224280" cy="10160"/>
            </a:xfrm>
            <a:custGeom>
              <a:avLst/>
              <a:gdLst/>
              <a:ahLst/>
              <a:cxnLst/>
              <a:rect l="l" t="t" r="r" b="b"/>
              <a:pathLst>
                <a:path w="1224280" h="10160">
                  <a:moveTo>
                    <a:pt x="0" y="0"/>
                  </a:moveTo>
                  <a:lnTo>
                    <a:pt x="1224280" y="0"/>
                  </a:lnTo>
                  <a:lnTo>
                    <a:pt x="1224280"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13" name="object 213"/>
            <p:cNvSpPr/>
            <p:nvPr/>
          </p:nvSpPr>
          <p:spPr>
            <a:xfrm>
              <a:off x="826770" y="3378200"/>
              <a:ext cx="1224280" cy="10160"/>
            </a:xfrm>
            <a:custGeom>
              <a:avLst/>
              <a:gdLst/>
              <a:ahLst/>
              <a:cxnLst/>
              <a:rect l="l" t="t" r="r" b="b"/>
              <a:pathLst>
                <a:path w="1224280" h="10160">
                  <a:moveTo>
                    <a:pt x="0" y="0"/>
                  </a:moveTo>
                  <a:lnTo>
                    <a:pt x="1224280" y="0"/>
                  </a:lnTo>
                  <a:lnTo>
                    <a:pt x="1224280"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14" name="object 214"/>
            <p:cNvSpPr/>
            <p:nvPr/>
          </p:nvSpPr>
          <p:spPr>
            <a:xfrm>
              <a:off x="826770" y="3387090"/>
              <a:ext cx="1224280" cy="10160"/>
            </a:xfrm>
            <a:custGeom>
              <a:avLst/>
              <a:gdLst/>
              <a:ahLst/>
              <a:cxnLst/>
              <a:rect l="l" t="t" r="r" b="b"/>
              <a:pathLst>
                <a:path w="1224280" h="10160">
                  <a:moveTo>
                    <a:pt x="0" y="0"/>
                  </a:moveTo>
                  <a:lnTo>
                    <a:pt x="1224280" y="0"/>
                  </a:lnTo>
                  <a:lnTo>
                    <a:pt x="1224280"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15" name="object 215"/>
            <p:cNvSpPr/>
            <p:nvPr/>
          </p:nvSpPr>
          <p:spPr>
            <a:xfrm>
              <a:off x="826770" y="3395980"/>
              <a:ext cx="1224280" cy="10160"/>
            </a:xfrm>
            <a:custGeom>
              <a:avLst/>
              <a:gdLst/>
              <a:ahLst/>
              <a:cxnLst/>
              <a:rect l="l" t="t" r="r" b="b"/>
              <a:pathLst>
                <a:path w="1224280" h="10160">
                  <a:moveTo>
                    <a:pt x="0" y="0"/>
                  </a:moveTo>
                  <a:lnTo>
                    <a:pt x="1224280" y="0"/>
                  </a:lnTo>
                  <a:lnTo>
                    <a:pt x="1224280"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16" name="object 216"/>
            <p:cNvSpPr/>
            <p:nvPr/>
          </p:nvSpPr>
          <p:spPr>
            <a:xfrm>
              <a:off x="826770" y="3404870"/>
              <a:ext cx="1224280" cy="10160"/>
            </a:xfrm>
            <a:custGeom>
              <a:avLst/>
              <a:gdLst/>
              <a:ahLst/>
              <a:cxnLst/>
              <a:rect l="l" t="t" r="r" b="b"/>
              <a:pathLst>
                <a:path w="1224280" h="10160">
                  <a:moveTo>
                    <a:pt x="0" y="0"/>
                  </a:moveTo>
                  <a:lnTo>
                    <a:pt x="1224280" y="0"/>
                  </a:lnTo>
                  <a:lnTo>
                    <a:pt x="1224280" y="10159"/>
                  </a:lnTo>
                  <a:lnTo>
                    <a:pt x="0" y="1015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17" name="object 217"/>
            <p:cNvSpPr/>
            <p:nvPr/>
          </p:nvSpPr>
          <p:spPr>
            <a:xfrm>
              <a:off x="826770" y="3413760"/>
              <a:ext cx="1224280" cy="10160"/>
            </a:xfrm>
            <a:custGeom>
              <a:avLst/>
              <a:gdLst/>
              <a:ahLst/>
              <a:cxnLst/>
              <a:rect l="l" t="t" r="r" b="b"/>
              <a:pathLst>
                <a:path w="1224280" h="10160">
                  <a:moveTo>
                    <a:pt x="0" y="0"/>
                  </a:moveTo>
                  <a:lnTo>
                    <a:pt x="1224280" y="0"/>
                  </a:lnTo>
                  <a:lnTo>
                    <a:pt x="1224280"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18" name="object 218"/>
            <p:cNvSpPr/>
            <p:nvPr/>
          </p:nvSpPr>
          <p:spPr>
            <a:xfrm>
              <a:off x="826770" y="3422650"/>
              <a:ext cx="1224280" cy="10160"/>
            </a:xfrm>
            <a:custGeom>
              <a:avLst/>
              <a:gdLst/>
              <a:ahLst/>
              <a:cxnLst/>
              <a:rect l="l" t="t" r="r" b="b"/>
              <a:pathLst>
                <a:path w="1224280" h="10160">
                  <a:moveTo>
                    <a:pt x="0" y="0"/>
                  </a:moveTo>
                  <a:lnTo>
                    <a:pt x="1224280" y="0"/>
                  </a:lnTo>
                  <a:lnTo>
                    <a:pt x="1224280"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19" name="object 219"/>
            <p:cNvSpPr/>
            <p:nvPr/>
          </p:nvSpPr>
          <p:spPr>
            <a:xfrm>
              <a:off x="826770" y="3431540"/>
              <a:ext cx="1224280" cy="10160"/>
            </a:xfrm>
            <a:custGeom>
              <a:avLst/>
              <a:gdLst/>
              <a:ahLst/>
              <a:cxnLst/>
              <a:rect l="l" t="t" r="r" b="b"/>
              <a:pathLst>
                <a:path w="1224280" h="10160">
                  <a:moveTo>
                    <a:pt x="0" y="0"/>
                  </a:moveTo>
                  <a:lnTo>
                    <a:pt x="1224280" y="0"/>
                  </a:lnTo>
                  <a:lnTo>
                    <a:pt x="1224280"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20" name="object 220"/>
            <p:cNvSpPr/>
            <p:nvPr/>
          </p:nvSpPr>
          <p:spPr>
            <a:xfrm>
              <a:off x="826770" y="3440430"/>
              <a:ext cx="1224280" cy="10160"/>
            </a:xfrm>
            <a:custGeom>
              <a:avLst/>
              <a:gdLst/>
              <a:ahLst/>
              <a:cxnLst/>
              <a:rect l="l" t="t" r="r" b="b"/>
              <a:pathLst>
                <a:path w="1224280" h="10160">
                  <a:moveTo>
                    <a:pt x="0" y="0"/>
                  </a:moveTo>
                  <a:lnTo>
                    <a:pt x="1224280" y="0"/>
                  </a:lnTo>
                  <a:lnTo>
                    <a:pt x="1224280"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21" name="object 221"/>
            <p:cNvSpPr/>
            <p:nvPr/>
          </p:nvSpPr>
          <p:spPr>
            <a:xfrm>
              <a:off x="826770" y="3449320"/>
              <a:ext cx="1224280" cy="10160"/>
            </a:xfrm>
            <a:custGeom>
              <a:avLst/>
              <a:gdLst/>
              <a:ahLst/>
              <a:cxnLst/>
              <a:rect l="l" t="t" r="r" b="b"/>
              <a:pathLst>
                <a:path w="1224280" h="10160">
                  <a:moveTo>
                    <a:pt x="0" y="0"/>
                  </a:moveTo>
                  <a:lnTo>
                    <a:pt x="1224280" y="0"/>
                  </a:lnTo>
                  <a:lnTo>
                    <a:pt x="1224280" y="10159"/>
                  </a:lnTo>
                  <a:lnTo>
                    <a:pt x="0" y="1015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22" name="object 222"/>
            <p:cNvSpPr/>
            <p:nvPr/>
          </p:nvSpPr>
          <p:spPr>
            <a:xfrm>
              <a:off x="826770" y="3459480"/>
              <a:ext cx="1224280" cy="8890"/>
            </a:xfrm>
            <a:custGeom>
              <a:avLst/>
              <a:gdLst/>
              <a:ahLst/>
              <a:cxnLst/>
              <a:rect l="l" t="t" r="r" b="b"/>
              <a:pathLst>
                <a:path w="1224280" h="8889">
                  <a:moveTo>
                    <a:pt x="0" y="0"/>
                  </a:moveTo>
                  <a:lnTo>
                    <a:pt x="1224280" y="0"/>
                  </a:lnTo>
                  <a:lnTo>
                    <a:pt x="1224280" y="8890"/>
                  </a:lnTo>
                  <a:lnTo>
                    <a:pt x="0" y="889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23" name="object 223"/>
            <p:cNvSpPr/>
            <p:nvPr/>
          </p:nvSpPr>
          <p:spPr>
            <a:xfrm>
              <a:off x="826770" y="3468370"/>
              <a:ext cx="1224280" cy="8890"/>
            </a:xfrm>
            <a:custGeom>
              <a:avLst/>
              <a:gdLst/>
              <a:ahLst/>
              <a:cxnLst/>
              <a:rect l="l" t="t" r="r" b="b"/>
              <a:pathLst>
                <a:path w="1224280" h="8889">
                  <a:moveTo>
                    <a:pt x="0" y="0"/>
                  </a:moveTo>
                  <a:lnTo>
                    <a:pt x="1224280" y="0"/>
                  </a:lnTo>
                  <a:lnTo>
                    <a:pt x="1224280" y="8889"/>
                  </a:lnTo>
                  <a:lnTo>
                    <a:pt x="0" y="888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24" name="object 224"/>
            <p:cNvSpPr/>
            <p:nvPr/>
          </p:nvSpPr>
          <p:spPr>
            <a:xfrm>
              <a:off x="826770" y="3477260"/>
              <a:ext cx="1224280" cy="8890"/>
            </a:xfrm>
            <a:custGeom>
              <a:avLst/>
              <a:gdLst/>
              <a:ahLst/>
              <a:cxnLst/>
              <a:rect l="l" t="t" r="r" b="b"/>
              <a:pathLst>
                <a:path w="1224280" h="8889">
                  <a:moveTo>
                    <a:pt x="0" y="0"/>
                  </a:moveTo>
                  <a:lnTo>
                    <a:pt x="1224280" y="0"/>
                  </a:lnTo>
                  <a:lnTo>
                    <a:pt x="1224280" y="8889"/>
                  </a:lnTo>
                  <a:lnTo>
                    <a:pt x="0" y="888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25" name="object 225"/>
            <p:cNvSpPr/>
            <p:nvPr/>
          </p:nvSpPr>
          <p:spPr>
            <a:xfrm>
              <a:off x="826770" y="3486150"/>
              <a:ext cx="1224280" cy="8890"/>
            </a:xfrm>
            <a:custGeom>
              <a:avLst/>
              <a:gdLst/>
              <a:ahLst/>
              <a:cxnLst/>
              <a:rect l="l" t="t" r="r" b="b"/>
              <a:pathLst>
                <a:path w="1224280" h="8889">
                  <a:moveTo>
                    <a:pt x="0" y="0"/>
                  </a:moveTo>
                  <a:lnTo>
                    <a:pt x="1224280" y="0"/>
                  </a:lnTo>
                  <a:lnTo>
                    <a:pt x="1224280" y="8889"/>
                  </a:lnTo>
                  <a:lnTo>
                    <a:pt x="0" y="888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26" name="object 226"/>
            <p:cNvSpPr/>
            <p:nvPr/>
          </p:nvSpPr>
          <p:spPr>
            <a:xfrm>
              <a:off x="826770" y="3495040"/>
              <a:ext cx="1224280" cy="8890"/>
            </a:xfrm>
            <a:custGeom>
              <a:avLst/>
              <a:gdLst/>
              <a:ahLst/>
              <a:cxnLst/>
              <a:rect l="l" t="t" r="r" b="b"/>
              <a:pathLst>
                <a:path w="1224280" h="8889">
                  <a:moveTo>
                    <a:pt x="0" y="0"/>
                  </a:moveTo>
                  <a:lnTo>
                    <a:pt x="1224280" y="0"/>
                  </a:lnTo>
                  <a:lnTo>
                    <a:pt x="1224280" y="8889"/>
                  </a:lnTo>
                  <a:lnTo>
                    <a:pt x="0" y="888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27" name="object 227"/>
            <p:cNvSpPr/>
            <p:nvPr/>
          </p:nvSpPr>
          <p:spPr>
            <a:xfrm>
              <a:off x="826770" y="3503930"/>
              <a:ext cx="1224280" cy="8890"/>
            </a:xfrm>
            <a:custGeom>
              <a:avLst/>
              <a:gdLst/>
              <a:ahLst/>
              <a:cxnLst/>
              <a:rect l="l" t="t" r="r" b="b"/>
              <a:pathLst>
                <a:path w="1224280" h="8889">
                  <a:moveTo>
                    <a:pt x="0" y="0"/>
                  </a:moveTo>
                  <a:lnTo>
                    <a:pt x="1224280" y="0"/>
                  </a:lnTo>
                  <a:lnTo>
                    <a:pt x="1224280" y="8890"/>
                  </a:lnTo>
                  <a:lnTo>
                    <a:pt x="0" y="889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28" name="object 228"/>
            <p:cNvSpPr/>
            <p:nvPr/>
          </p:nvSpPr>
          <p:spPr>
            <a:xfrm>
              <a:off x="826770" y="3512820"/>
              <a:ext cx="1224280" cy="8890"/>
            </a:xfrm>
            <a:custGeom>
              <a:avLst/>
              <a:gdLst/>
              <a:ahLst/>
              <a:cxnLst/>
              <a:rect l="l" t="t" r="r" b="b"/>
              <a:pathLst>
                <a:path w="1224280" h="8889">
                  <a:moveTo>
                    <a:pt x="0" y="0"/>
                  </a:moveTo>
                  <a:lnTo>
                    <a:pt x="1224280" y="0"/>
                  </a:lnTo>
                  <a:lnTo>
                    <a:pt x="1224280" y="8889"/>
                  </a:lnTo>
                  <a:lnTo>
                    <a:pt x="0" y="888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29" name="object 229"/>
            <p:cNvSpPr/>
            <p:nvPr/>
          </p:nvSpPr>
          <p:spPr>
            <a:xfrm>
              <a:off x="826770" y="3521710"/>
              <a:ext cx="1224280" cy="10160"/>
            </a:xfrm>
            <a:custGeom>
              <a:avLst/>
              <a:gdLst/>
              <a:ahLst/>
              <a:cxnLst/>
              <a:rect l="l" t="t" r="r" b="b"/>
              <a:pathLst>
                <a:path w="1224280" h="10160">
                  <a:moveTo>
                    <a:pt x="0" y="0"/>
                  </a:moveTo>
                  <a:lnTo>
                    <a:pt x="1224280" y="0"/>
                  </a:lnTo>
                  <a:lnTo>
                    <a:pt x="1224280"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30" name="object 230"/>
            <p:cNvSpPr/>
            <p:nvPr/>
          </p:nvSpPr>
          <p:spPr>
            <a:xfrm>
              <a:off x="826770" y="3530600"/>
              <a:ext cx="1224280" cy="10160"/>
            </a:xfrm>
            <a:custGeom>
              <a:avLst/>
              <a:gdLst/>
              <a:ahLst/>
              <a:cxnLst/>
              <a:rect l="l" t="t" r="r" b="b"/>
              <a:pathLst>
                <a:path w="1224280" h="10160">
                  <a:moveTo>
                    <a:pt x="0" y="0"/>
                  </a:moveTo>
                  <a:lnTo>
                    <a:pt x="1224280" y="0"/>
                  </a:lnTo>
                  <a:lnTo>
                    <a:pt x="1224280"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31" name="object 231"/>
            <p:cNvSpPr/>
            <p:nvPr/>
          </p:nvSpPr>
          <p:spPr>
            <a:xfrm>
              <a:off x="826770" y="3539490"/>
              <a:ext cx="1224280" cy="10160"/>
            </a:xfrm>
            <a:custGeom>
              <a:avLst/>
              <a:gdLst/>
              <a:ahLst/>
              <a:cxnLst/>
              <a:rect l="l" t="t" r="r" b="b"/>
              <a:pathLst>
                <a:path w="1224280" h="10160">
                  <a:moveTo>
                    <a:pt x="0" y="0"/>
                  </a:moveTo>
                  <a:lnTo>
                    <a:pt x="1224280" y="0"/>
                  </a:lnTo>
                  <a:lnTo>
                    <a:pt x="1224280"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32" name="object 232"/>
            <p:cNvSpPr/>
            <p:nvPr/>
          </p:nvSpPr>
          <p:spPr>
            <a:xfrm>
              <a:off x="826770" y="3548380"/>
              <a:ext cx="1224280" cy="8890"/>
            </a:xfrm>
            <a:custGeom>
              <a:avLst/>
              <a:gdLst/>
              <a:ahLst/>
              <a:cxnLst/>
              <a:rect l="l" t="t" r="r" b="b"/>
              <a:pathLst>
                <a:path w="1224280" h="8889">
                  <a:moveTo>
                    <a:pt x="0" y="0"/>
                  </a:moveTo>
                  <a:lnTo>
                    <a:pt x="1224280" y="0"/>
                  </a:lnTo>
                  <a:lnTo>
                    <a:pt x="1224280" y="8890"/>
                  </a:lnTo>
                  <a:lnTo>
                    <a:pt x="0" y="889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33" name="object 233"/>
            <p:cNvSpPr/>
            <p:nvPr/>
          </p:nvSpPr>
          <p:spPr>
            <a:xfrm>
              <a:off x="826757" y="3557282"/>
              <a:ext cx="1224915" cy="19050"/>
            </a:xfrm>
            <a:custGeom>
              <a:avLst/>
              <a:gdLst/>
              <a:ahLst/>
              <a:cxnLst/>
              <a:rect l="l" t="t" r="r" b="b"/>
              <a:pathLst>
                <a:path w="1224914" h="19050">
                  <a:moveTo>
                    <a:pt x="1224292" y="0"/>
                  </a:moveTo>
                  <a:lnTo>
                    <a:pt x="0" y="0"/>
                  </a:lnTo>
                  <a:lnTo>
                    <a:pt x="0" y="8877"/>
                  </a:lnTo>
                  <a:lnTo>
                    <a:pt x="0" y="10147"/>
                  </a:lnTo>
                  <a:lnTo>
                    <a:pt x="0" y="19050"/>
                  </a:lnTo>
                  <a:lnTo>
                    <a:pt x="1224292" y="19050"/>
                  </a:lnTo>
                  <a:lnTo>
                    <a:pt x="1224292" y="10147"/>
                  </a:lnTo>
                  <a:lnTo>
                    <a:pt x="1224292" y="8877"/>
                  </a:lnTo>
                  <a:lnTo>
                    <a:pt x="1224292"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34" name="object 234"/>
            <p:cNvSpPr/>
            <p:nvPr/>
          </p:nvSpPr>
          <p:spPr>
            <a:xfrm>
              <a:off x="826770" y="3575050"/>
              <a:ext cx="1224280" cy="10160"/>
            </a:xfrm>
            <a:custGeom>
              <a:avLst/>
              <a:gdLst/>
              <a:ahLst/>
              <a:cxnLst/>
              <a:rect l="l" t="t" r="r" b="b"/>
              <a:pathLst>
                <a:path w="1224280" h="10160">
                  <a:moveTo>
                    <a:pt x="0" y="0"/>
                  </a:moveTo>
                  <a:lnTo>
                    <a:pt x="1224280" y="0"/>
                  </a:lnTo>
                  <a:lnTo>
                    <a:pt x="1224280"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35" name="object 235"/>
            <p:cNvSpPr/>
            <p:nvPr/>
          </p:nvSpPr>
          <p:spPr>
            <a:xfrm>
              <a:off x="826770" y="3583940"/>
              <a:ext cx="1224280" cy="10160"/>
            </a:xfrm>
            <a:custGeom>
              <a:avLst/>
              <a:gdLst/>
              <a:ahLst/>
              <a:cxnLst/>
              <a:rect l="l" t="t" r="r" b="b"/>
              <a:pathLst>
                <a:path w="1224280" h="10160">
                  <a:moveTo>
                    <a:pt x="0" y="0"/>
                  </a:moveTo>
                  <a:lnTo>
                    <a:pt x="1224280" y="0"/>
                  </a:lnTo>
                  <a:lnTo>
                    <a:pt x="1224280"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36" name="object 236"/>
            <p:cNvSpPr/>
            <p:nvPr/>
          </p:nvSpPr>
          <p:spPr>
            <a:xfrm>
              <a:off x="826770" y="3592830"/>
              <a:ext cx="1224280" cy="10160"/>
            </a:xfrm>
            <a:custGeom>
              <a:avLst/>
              <a:gdLst/>
              <a:ahLst/>
              <a:cxnLst/>
              <a:rect l="l" t="t" r="r" b="b"/>
              <a:pathLst>
                <a:path w="1224280" h="10160">
                  <a:moveTo>
                    <a:pt x="0" y="0"/>
                  </a:moveTo>
                  <a:lnTo>
                    <a:pt x="1224280" y="0"/>
                  </a:lnTo>
                  <a:lnTo>
                    <a:pt x="1224280"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37" name="object 237"/>
            <p:cNvSpPr/>
            <p:nvPr/>
          </p:nvSpPr>
          <p:spPr>
            <a:xfrm>
              <a:off x="826770" y="3601720"/>
              <a:ext cx="1224280" cy="10160"/>
            </a:xfrm>
            <a:custGeom>
              <a:avLst/>
              <a:gdLst/>
              <a:ahLst/>
              <a:cxnLst/>
              <a:rect l="l" t="t" r="r" b="b"/>
              <a:pathLst>
                <a:path w="1224280" h="10160">
                  <a:moveTo>
                    <a:pt x="0" y="0"/>
                  </a:moveTo>
                  <a:lnTo>
                    <a:pt x="1224280" y="0"/>
                  </a:lnTo>
                  <a:lnTo>
                    <a:pt x="1224280" y="10159"/>
                  </a:lnTo>
                  <a:lnTo>
                    <a:pt x="0" y="1015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38" name="object 238"/>
            <p:cNvSpPr/>
            <p:nvPr/>
          </p:nvSpPr>
          <p:spPr>
            <a:xfrm>
              <a:off x="826770" y="3610610"/>
              <a:ext cx="1224280" cy="10160"/>
            </a:xfrm>
            <a:custGeom>
              <a:avLst/>
              <a:gdLst/>
              <a:ahLst/>
              <a:cxnLst/>
              <a:rect l="l" t="t" r="r" b="b"/>
              <a:pathLst>
                <a:path w="1224280" h="10160">
                  <a:moveTo>
                    <a:pt x="0" y="0"/>
                  </a:moveTo>
                  <a:lnTo>
                    <a:pt x="1224280" y="0"/>
                  </a:lnTo>
                  <a:lnTo>
                    <a:pt x="1224280" y="10159"/>
                  </a:lnTo>
                  <a:lnTo>
                    <a:pt x="0" y="1015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39" name="object 239"/>
            <p:cNvSpPr/>
            <p:nvPr/>
          </p:nvSpPr>
          <p:spPr>
            <a:xfrm>
              <a:off x="826770" y="3619500"/>
              <a:ext cx="1224280" cy="10160"/>
            </a:xfrm>
            <a:custGeom>
              <a:avLst/>
              <a:gdLst/>
              <a:ahLst/>
              <a:cxnLst/>
              <a:rect l="l" t="t" r="r" b="b"/>
              <a:pathLst>
                <a:path w="1224280" h="10160">
                  <a:moveTo>
                    <a:pt x="0" y="0"/>
                  </a:moveTo>
                  <a:lnTo>
                    <a:pt x="1224280" y="0"/>
                  </a:lnTo>
                  <a:lnTo>
                    <a:pt x="1224280"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40" name="object 240"/>
            <p:cNvSpPr/>
            <p:nvPr/>
          </p:nvSpPr>
          <p:spPr>
            <a:xfrm>
              <a:off x="826770" y="3628390"/>
              <a:ext cx="1224280" cy="10160"/>
            </a:xfrm>
            <a:custGeom>
              <a:avLst/>
              <a:gdLst/>
              <a:ahLst/>
              <a:cxnLst/>
              <a:rect l="l" t="t" r="r" b="b"/>
              <a:pathLst>
                <a:path w="1224280" h="10160">
                  <a:moveTo>
                    <a:pt x="0" y="0"/>
                  </a:moveTo>
                  <a:lnTo>
                    <a:pt x="1224280" y="0"/>
                  </a:lnTo>
                  <a:lnTo>
                    <a:pt x="1224280"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41" name="object 241"/>
            <p:cNvSpPr/>
            <p:nvPr/>
          </p:nvSpPr>
          <p:spPr>
            <a:xfrm>
              <a:off x="826770" y="3637280"/>
              <a:ext cx="1224280" cy="10160"/>
            </a:xfrm>
            <a:custGeom>
              <a:avLst/>
              <a:gdLst/>
              <a:ahLst/>
              <a:cxnLst/>
              <a:rect l="l" t="t" r="r" b="b"/>
              <a:pathLst>
                <a:path w="1224280" h="10160">
                  <a:moveTo>
                    <a:pt x="0" y="0"/>
                  </a:moveTo>
                  <a:lnTo>
                    <a:pt x="1224280" y="0"/>
                  </a:lnTo>
                  <a:lnTo>
                    <a:pt x="1224280"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42" name="object 242"/>
            <p:cNvSpPr/>
            <p:nvPr/>
          </p:nvSpPr>
          <p:spPr>
            <a:xfrm>
              <a:off x="826770" y="3646170"/>
              <a:ext cx="1224280" cy="10160"/>
            </a:xfrm>
            <a:custGeom>
              <a:avLst/>
              <a:gdLst/>
              <a:ahLst/>
              <a:cxnLst/>
              <a:rect l="l" t="t" r="r" b="b"/>
              <a:pathLst>
                <a:path w="1224280" h="10160">
                  <a:moveTo>
                    <a:pt x="0" y="0"/>
                  </a:moveTo>
                  <a:lnTo>
                    <a:pt x="1224280" y="0"/>
                  </a:lnTo>
                  <a:lnTo>
                    <a:pt x="1224280" y="10159"/>
                  </a:lnTo>
                  <a:lnTo>
                    <a:pt x="0" y="1015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43" name="object 243"/>
            <p:cNvSpPr/>
            <p:nvPr/>
          </p:nvSpPr>
          <p:spPr>
            <a:xfrm>
              <a:off x="826770" y="3656330"/>
              <a:ext cx="1224280" cy="8890"/>
            </a:xfrm>
            <a:custGeom>
              <a:avLst/>
              <a:gdLst/>
              <a:ahLst/>
              <a:cxnLst/>
              <a:rect l="l" t="t" r="r" b="b"/>
              <a:pathLst>
                <a:path w="1224280" h="8889">
                  <a:moveTo>
                    <a:pt x="0" y="0"/>
                  </a:moveTo>
                  <a:lnTo>
                    <a:pt x="1224280" y="0"/>
                  </a:lnTo>
                  <a:lnTo>
                    <a:pt x="1224280" y="8890"/>
                  </a:lnTo>
                  <a:lnTo>
                    <a:pt x="0" y="889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44" name="object 244"/>
            <p:cNvSpPr/>
            <p:nvPr/>
          </p:nvSpPr>
          <p:spPr>
            <a:xfrm>
              <a:off x="826770" y="3665220"/>
              <a:ext cx="1224280" cy="8890"/>
            </a:xfrm>
            <a:custGeom>
              <a:avLst/>
              <a:gdLst/>
              <a:ahLst/>
              <a:cxnLst/>
              <a:rect l="l" t="t" r="r" b="b"/>
              <a:pathLst>
                <a:path w="1224280" h="8889">
                  <a:moveTo>
                    <a:pt x="0" y="0"/>
                  </a:moveTo>
                  <a:lnTo>
                    <a:pt x="1224280" y="0"/>
                  </a:lnTo>
                  <a:lnTo>
                    <a:pt x="1224280" y="8889"/>
                  </a:lnTo>
                  <a:lnTo>
                    <a:pt x="0" y="888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45" name="object 245"/>
            <p:cNvSpPr/>
            <p:nvPr/>
          </p:nvSpPr>
          <p:spPr>
            <a:xfrm>
              <a:off x="826770" y="3674110"/>
              <a:ext cx="1224280" cy="8890"/>
            </a:xfrm>
            <a:custGeom>
              <a:avLst/>
              <a:gdLst/>
              <a:ahLst/>
              <a:cxnLst/>
              <a:rect l="l" t="t" r="r" b="b"/>
              <a:pathLst>
                <a:path w="1224280" h="8889">
                  <a:moveTo>
                    <a:pt x="0" y="0"/>
                  </a:moveTo>
                  <a:lnTo>
                    <a:pt x="1224280" y="0"/>
                  </a:lnTo>
                  <a:lnTo>
                    <a:pt x="1224280" y="8889"/>
                  </a:lnTo>
                  <a:lnTo>
                    <a:pt x="0" y="888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46" name="object 246"/>
            <p:cNvSpPr/>
            <p:nvPr/>
          </p:nvSpPr>
          <p:spPr>
            <a:xfrm>
              <a:off x="826770" y="3683000"/>
              <a:ext cx="1224280" cy="8890"/>
            </a:xfrm>
            <a:custGeom>
              <a:avLst/>
              <a:gdLst/>
              <a:ahLst/>
              <a:cxnLst/>
              <a:rect l="l" t="t" r="r" b="b"/>
              <a:pathLst>
                <a:path w="1224280" h="8889">
                  <a:moveTo>
                    <a:pt x="0" y="0"/>
                  </a:moveTo>
                  <a:lnTo>
                    <a:pt x="1224280" y="0"/>
                  </a:lnTo>
                  <a:lnTo>
                    <a:pt x="1224280" y="8889"/>
                  </a:lnTo>
                  <a:lnTo>
                    <a:pt x="0" y="888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47" name="object 247"/>
            <p:cNvSpPr/>
            <p:nvPr/>
          </p:nvSpPr>
          <p:spPr>
            <a:xfrm>
              <a:off x="826770" y="3691890"/>
              <a:ext cx="1224280" cy="8890"/>
            </a:xfrm>
            <a:custGeom>
              <a:avLst/>
              <a:gdLst/>
              <a:ahLst/>
              <a:cxnLst/>
              <a:rect l="l" t="t" r="r" b="b"/>
              <a:pathLst>
                <a:path w="1224280" h="8889">
                  <a:moveTo>
                    <a:pt x="0" y="0"/>
                  </a:moveTo>
                  <a:lnTo>
                    <a:pt x="1224280" y="0"/>
                  </a:lnTo>
                  <a:lnTo>
                    <a:pt x="1224280" y="8890"/>
                  </a:lnTo>
                  <a:lnTo>
                    <a:pt x="0" y="889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48" name="object 248"/>
            <p:cNvSpPr/>
            <p:nvPr/>
          </p:nvSpPr>
          <p:spPr>
            <a:xfrm>
              <a:off x="826770" y="3700780"/>
              <a:ext cx="1224280" cy="8890"/>
            </a:xfrm>
            <a:custGeom>
              <a:avLst/>
              <a:gdLst/>
              <a:ahLst/>
              <a:cxnLst/>
              <a:rect l="l" t="t" r="r" b="b"/>
              <a:pathLst>
                <a:path w="1224280" h="8889">
                  <a:moveTo>
                    <a:pt x="0" y="0"/>
                  </a:moveTo>
                  <a:lnTo>
                    <a:pt x="1224280" y="0"/>
                  </a:lnTo>
                  <a:lnTo>
                    <a:pt x="1224280" y="8890"/>
                  </a:lnTo>
                  <a:lnTo>
                    <a:pt x="0" y="889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49" name="object 249"/>
            <p:cNvSpPr/>
            <p:nvPr/>
          </p:nvSpPr>
          <p:spPr>
            <a:xfrm>
              <a:off x="826770" y="3709670"/>
              <a:ext cx="1224280" cy="8890"/>
            </a:xfrm>
            <a:custGeom>
              <a:avLst/>
              <a:gdLst/>
              <a:ahLst/>
              <a:cxnLst/>
              <a:rect l="l" t="t" r="r" b="b"/>
              <a:pathLst>
                <a:path w="1224280" h="8889">
                  <a:moveTo>
                    <a:pt x="0" y="0"/>
                  </a:moveTo>
                  <a:lnTo>
                    <a:pt x="1224280" y="0"/>
                  </a:lnTo>
                  <a:lnTo>
                    <a:pt x="1224280" y="8889"/>
                  </a:lnTo>
                  <a:lnTo>
                    <a:pt x="0" y="888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50" name="object 250"/>
            <p:cNvSpPr/>
            <p:nvPr/>
          </p:nvSpPr>
          <p:spPr>
            <a:xfrm>
              <a:off x="826757" y="3718559"/>
              <a:ext cx="1224915" cy="10160"/>
            </a:xfrm>
            <a:custGeom>
              <a:avLst/>
              <a:gdLst/>
              <a:ahLst/>
              <a:cxnLst/>
              <a:rect l="l" t="t" r="r" b="b"/>
              <a:pathLst>
                <a:path w="1224914" h="10160">
                  <a:moveTo>
                    <a:pt x="1224292" y="0"/>
                  </a:moveTo>
                  <a:lnTo>
                    <a:pt x="0" y="0"/>
                  </a:lnTo>
                  <a:lnTo>
                    <a:pt x="0" y="2540"/>
                  </a:lnTo>
                  <a:lnTo>
                    <a:pt x="3822" y="2540"/>
                  </a:lnTo>
                  <a:lnTo>
                    <a:pt x="3822" y="10160"/>
                  </a:lnTo>
                  <a:lnTo>
                    <a:pt x="1220457" y="10160"/>
                  </a:lnTo>
                  <a:lnTo>
                    <a:pt x="1220457" y="2540"/>
                  </a:lnTo>
                  <a:lnTo>
                    <a:pt x="1224292" y="2540"/>
                  </a:lnTo>
                  <a:lnTo>
                    <a:pt x="1224292"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51" name="object 251"/>
            <p:cNvSpPr/>
            <p:nvPr/>
          </p:nvSpPr>
          <p:spPr>
            <a:xfrm>
              <a:off x="833120" y="3727450"/>
              <a:ext cx="1211580" cy="10160"/>
            </a:xfrm>
            <a:custGeom>
              <a:avLst/>
              <a:gdLst/>
              <a:ahLst/>
              <a:cxnLst/>
              <a:rect l="l" t="t" r="r" b="b"/>
              <a:pathLst>
                <a:path w="1211580" h="10160">
                  <a:moveTo>
                    <a:pt x="1211551" y="0"/>
                  </a:moveTo>
                  <a:lnTo>
                    <a:pt x="0" y="0"/>
                  </a:lnTo>
                  <a:lnTo>
                    <a:pt x="10160" y="10160"/>
                  </a:lnTo>
                  <a:lnTo>
                    <a:pt x="1201345" y="10160"/>
                  </a:lnTo>
                  <a:lnTo>
                    <a:pt x="1211551"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52" name="object 252"/>
            <p:cNvSpPr/>
            <p:nvPr/>
          </p:nvSpPr>
          <p:spPr>
            <a:xfrm>
              <a:off x="842010" y="3736340"/>
              <a:ext cx="1193800" cy="10160"/>
            </a:xfrm>
            <a:custGeom>
              <a:avLst/>
              <a:gdLst/>
              <a:ahLst/>
              <a:cxnLst/>
              <a:rect l="l" t="t" r="r" b="b"/>
              <a:pathLst>
                <a:path w="1193800" h="10160">
                  <a:moveTo>
                    <a:pt x="1193731" y="0"/>
                  </a:moveTo>
                  <a:lnTo>
                    <a:pt x="0" y="0"/>
                  </a:lnTo>
                  <a:lnTo>
                    <a:pt x="10160" y="10160"/>
                  </a:lnTo>
                  <a:lnTo>
                    <a:pt x="1183526" y="10160"/>
                  </a:lnTo>
                  <a:lnTo>
                    <a:pt x="1193731"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53" name="object 253"/>
            <p:cNvSpPr/>
            <p:nvPr/>
          </p:nvSpPr>
          <p:spPr>
            <a:xfrm>
              <a:off x="850900" y="3745230"/>
              <a:ext cx="1176020" cy="10160"/>
            </a:xfrm>
            <a:custGeom>
              <a:avLst/>
              <a:gdLst/>
              <a:ahLst/>
              <a:cxnLst/>
              <a:rect l="l" t="t" r="r" b="b"/>
              <a:pathLst>
                <a:path w="1176020" h="10160">
                  <a:moveTo>
                    <a:pt x="1175911" y="0"/>
                  </a:moveTo>
                  <a:lnTo>
                    <a:pt x="0" y="0"/>
                  </a:lnTo>
                  <a:lnTo>
                    <a:pt x="10159" y="10160"/>
                  </a:lnTo>
                  <a:lnTo>
                    <a:pt x="1165706" y="10160"/>
                  </a:lnTo>
                  <a:lnTo>
                    <a:pt x="1175911"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54" name="object 254"/>
            <p:cNvSpPr/>
            <p:nvPr/>
          </p:nvSpPr>
          <p:spPr>
            <a:xfrm>
              <a:off x="859790" y="3754120"/>
              <a:ext cx="1158240" cy="10160"/>
            </a:xfrm>
            <a:custGeom>
              <a:avLst/>
              <a:gdLst/>
              <a:ahLst/>
              <a:cxnLst/>
              <a:rect l="l" t="t" r="r" b="b"/>
              <a:pathLst>
                <a:path w="1158239" h="10160">
                  <a:moveTo>
                    <a:pt x="1158091" y="0"/>
                  </a:moveTo>
                  <a:lnTo>
                    <a:pt x="0" y="0"/>
                  </a:lnTo>
                  <a:lnTo>
                    <a:pt x="10160" y="10159"/>
                  </a:lnTo>
                  <a:lnTo>
                    <a:pt x="1147886" y="10159"/>
                  </a:lnTo>
                  <a:lnTo>
                    <a:pt x="1158091"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55" name="object 255"/>
            <p:cNvSpPr/>
            <p:nvPr/>
          </p:nvSpPr>
          <p:spPr>
            <a:xfrm>
              <a:off x="868680" y="3763010"/>
              <a:ext cx="1140460" cy="10160"/>
            </a:xfrm>
            <a:custGeom>
              <a:avLst/>
              <a:gdLst/>
              <a:ahLst/>
              <a:cxnLst/>
              <a:rect l="l" t="t" r="r" b="b"/>
              <a:pathLst>
                <a:path w="1140460" h="10160">
                  <a:moveTo>
                    <a:pt x="1140272" y="0"/>
                  </a:moveTo>
                  <a:lnTo>
                    <a:pt x="0" y="0"/>
                  </a:lnTo>
                  <a:lnTo>
                    <a:pt x="10159" y="10159"/>
                  </a:lnTo>
                  <a:lnTo>
                    <a:pt x="1130066" y="10159"/>
                  </a:lnTo>
                  <a:lnTo>
                    <a:pt x="1140272"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56" name="object 256"/>
            <p:cNvSpPr/>
            <p:nvPr/>
          </p:nvSpPr>
          <p:spPr>
            <a:xfrm>
              <a:off x="877570" y="3771900"/>
              <a:ext cx="1122680" cy="10160"/>
            </a:xfrm>
            <a:custGeom>
              <a:avLst/>
              <a:gdLst/>
              <a:ahLst/>
              <a:cxnLst/>
              <a:rect l="l" t="t" r="r" b="b"/>
              <a:pathLst>
                <a:path w="1122680" h="10160">
                  <a:moveTo>
                    <a:pt x="1122452" y="0"/>
                  </a:moveTo>
                  <a:lnTo>
                    <a:pt x="0" y="0"/>
                  </a:lnTo>
                  <a:lnTo>
                    <a:pt x="10160" y="10160"/>
                  </a:lnTo>
                  <a:lnTo>
                    <a:pt x="1112246" y="10160"/>
                  </a:lnTo>
                  <a:lnTo>
                    <a:pt x="1122452"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57" name="object 257"/>
            <p:cNvSpPr/>
            <p:nvPr/>
          </p:nvSpPr>
          <p:spPr>
            <a:xfrm>
              <a:off x="886460" y="3780790"/>
              <a:ext cx="1104900" cy="10160"/>
            </a:xfrm>
            <a:custGeom>
              <a:avLst/>
              <a:gdLst/>
              <a:ahLst/>
              <a:cxnLst/>
              <a:rect l="l" t="t" r="r" b="b"/>
              <a:pathLst>
                <a:path w="1104900" h="10160">
                  <a:moveTo>
                    <a:pt x="1104632" y="0"/>
                  </a:moveTo>
                  <a:lnTo>
                    <a:pt x="0" y="0"/>
                  </a:lnTo>
                  <a:lnTo>
                    <a:pt x="10160" y="10160"/>
                  </a:lnTo>
                  <a:lnTo>
                    <a:pt x="1094426" y="10160"/>
                  </a:lnTo>
                  <a:lnTo>
                    <a:pt x="1104632"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58" name="object 258"/>
            <p:cNvSpPr/>
            <p:nvPr/>
          </p:nvSpPr>
          <p:spPr>
            <a:xfrm>
              <a:off x="895350" y="3789680"/>
              <a:ext cx="1087120" cy="10160"/>
            </a:xfrm>
            <a:custGeom>
              <a:avLst/>
              <a:gdLst/>
              <a:ahLst/>
              <a:cxnLst/>
              <a:rect l="l" t="t" r="r" b="b"/>
              <a:pathLst>
                <a:path w="1087120" h="10160">
                  <a:moveTo>
                    <a:pt x="1086812" y="0"/>
                  </a:moveTo>
                  <a:lnTo>
                    <a:pt x="0" y="0"/>
                  </a:lnTo>
                  <a:lnTo>
                    <a:pt x="10159" y="10160"/>
                  </a:lnTo>
                  <a:lnTo>
                    <a:pt x="1076606" y="10160"/>
                  </a:lnTo>
                  <a:lnTo>
                    <a:pt x="1086812"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59" name="object 259"/>
            <p:cNvSpPr/>
            <p:nvPr/>
          </p:nvSpPr>
          <p:spPr>
            <a:xfrm>
              <a:off x="904240" y="3798570"/>
              <a:ext cx="1069340" cy="10160"/>
            </a:xfrm>
            <a:custGeom>
              <a:avLst/>
              <a:gdLst/>
              <a:ahLst/>
              <a:cxnLst/>
              <a:rect l="l" t="t" r="r" b="b"/>
              <a:pathLst>
                <a:path w="1069339" h="10160">
                  <a:moveTo>
                    <a:pt x="1068992" y="0"/>
                  </a:moveTo>
                  <a:lnTo>
                    <a:pt x="0" y="0"/>
                  </a:lnTo>
                  <a:lnTo>
                    <a:pt x="10160" y="10159"/>
                  </a:lnTo>
                  <a:lnTo>
                    <a:pt x="1058787" y="10159"/>
                  </a:lnTo>
                  <a:lnTo>
                    <a:pt x="1068992"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60" name="object 260"/>
            <p:cNvSpPr/>
            <p:nvPr/>
          </p:nvSpPr>
          <p:spPr>
            <a:xfrm>
              <a:off x="913130" y="3807460"/>
              <a:ext cx="1051560" cy="10160"/>
            </a:xfrm>
            <a:custGeom>
              <a:avLst/>
              <a:gdLst/>
              <a:ahLst/>
              <a:cxnLst/>
              <a:rect l="l" t="t" r="r" b="b"/>
              <a:pathLst>
                <a:path w="1051560" h="10160">
                  <a:moveTo>
                    <a:pt x="1051172" y="0"/>
                  </a:moveTo>
                  <a:lnTo>
                    <a:pt x="0" y="0"/>
                  </a:lnTo>
                  <a:lnTo>
                    <a:pt x="10159" y="10159"/>
                  </a:lnTo>
                  <a:lnTo>
                    <a:pt x="1040967" y="10159"/>
                  </a:lnTo>
                  <a:lnTo>
                    <a:pt x="1051172"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61" name="object 261"/>
            <p:cNvSpPr/>
            <p:nvPr/>
          </p:nvSpPr>
          <p:spPr>
            <a:xfrm>
              <a:off x="922020" y="3816350"/>
              <a:ext cx="1033780" cy="10160"/>
            </a:xfrm>
            <a:custGeom>
              <a:avLst/>
              <a:gdLst/>
              <a:ahLst/>
              <a:cxnLst/>
              <a:rect l="l" t="t" r="r" b="b"/>
              <a:pathLst>
                <a:path w="1033780" h="10160">
                  <a:moveTo>
                    <a:pt x="1033352" y="0"/>
                  </a:moveTo>
                  <a:lnTo>
                    <a:pt x="0" y="0"/>
                  </a:lnTo>
                  <a:lnTo>
                    <a:pt x="10160" y="10160"/>
                  </a:lnTo>
                  <a:lnTo>
                    <a:pt x="1023147" y="10160"/>
                  </a:lnTo>
                  <a:lnTo>
                    <a:pt x="1033352"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62" name="object 262"/>
            <p:cNvSpPr/>
            <p:nvPr/>
          </p:nvSpPr>
          <p:spPr>
            <a:xfrm>
              <a:off x="930910" y="3825240"/>
              <a:ext cx="1016000" cy="10160"/>
            </a:xfrm>
            <a:custGeom>
              <a:avLst/>
              <a:gdLst/>
              <a:ahLst/>
              <a:cxnLst/>
              <a:rect l="l" t="t" r="r" b="b"/>
              <a:pathLst>
                <a:path w="1016000" h="10160">
                  <a:moveTo>
                    <a:pt x="1015533" y="0"/>
                  </a:moveTo>
                  <a:lnTo>
                    <a:pt x="0" y="0"/>
                  </a:lnTo>
                  <a:lnTo>
                    <a:pt x="10160" y="10160"/>
                  </a:lnTo>
                  <a:lnTo>
                    <a:pt x="1005327" y="10160"/>
                  </a:lnTo>
                  <a:lnTo>
                    <a:pt x="1015533"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63" name="object 263"/>
            <p:cNvSpPr/>
            <p:nvPr/>
          </p:nvSpPr>
          <p:spPr>
            <a:xfrm>
              <a:off x="939800" y="3834130"/>
              <a:ext cx="998219" cy="10160"/>
            </a:xfrm>
            <a:custGeom>
              <a:avLst/>
              <a:gdLst/>
              <a:ahLst/>
              <a:cxnLst/>
              <a:rect l="l" t="t" r="r" b="b"/>
              <a:pathLst>
                <a:path w="998219" h="10160">
                  <a:moveTo>
                    <a:pt x="997713" y="0"/>
                  </a:moveTo>
                  <a:lnTo>
                    <a:pt x="0" y="0"/>
                  </a:lnTo>
                  <a:lnTo>
                    <a:pt x="10159" y="10160"/>
                  </a:lnTo>
                  <a:lnTo>
                    <a:pt x="987507" y="10160"/>
                  </a:lnTo>
                  <a:lnTo>
                    <a:pt x="997713"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64" name="object 264"/>
            <p:cNvSpPr/>
            <p:nvPr/>
          </p:nvSpPr>
          <p:spPr>
            <a:xfrm>
              <a:off x="949960" y="3844290"/>
              <a:ext cx="977900" cy="8890"/>
            </a:xfrm>
            <a:custGeom>
              <a:avLst/>
              <a:gdLst/>
              <a:ahLst/>
              <a:cxnLst/>
              <a:rect l="l" t="t" r="r" b="b"/>
              <a:pathLst>
                <a:path w="977900" h="8889">
                  <a:moveTo>
                    <a:pt x="977347" y="0"/>
                  </a:moveTo>
                  <a:lnTo>
                    <a:pt x="0" y="0"/>
                  </a:lnTo>
                  <a:lnTo>
                    <a:pt x="8890" y="8890"/>
                  </a:lnTo>
                  <a:lnTo>
                    <a:pt x="968417" y="8890"/>
                  </a:lnTo>
                  <a:lnTo>
                    <a:pt x="977347"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65" name="object 265"/>
            <p:cNvSpPr/>
            <p:nvPr/>
          </p:nvSpPr>
          <p:spPr>
            <a:xfrm>
              <a:off x="958850" y="3853180"/>
              <a:ext cx="960119" cy="8890"/>
            </a:xfrm>
            <a:custGeom>
              <a:avLst/>
              <a:gdLst/>
              <a:ahLst/>
              <a:cxnLst/>
              <a:rect l="l" t="t" r="r" b="b"/>
              <a:pathLst>
                <a:path w="960119" h="8889">
                  <a:moveTo>
                    <a:pt x="959527" y="0"/>
                  </a:moveTo>
                  <a:lnTo>
                    <a:pt x="0" y="0"/>
                  </a:lnTo>
                  <a:lnTo>
                    <a:pt x="8889" y="8890"/>
                  </a:lnTo>
                  <a:lnTo>
                    <a:pt x="950597" y="8890"/>
                  </a:lnTo>
                  <a:lnTo>
                    <a:pt x="959527"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66" name="object 266"/>
            <p:cNvSpPr/>
            <p:nvPr/>
          </p:nvSpPr>
          <p:spPr>
            <a:xfrm>
              <a:off x="967740" y="3862070"/>
              <a:ext cx="941705" cy="8890"/>
            </a:xfrm>
            <a:custGeom>
              <a:avLst/>
              <a:gdLst/>
              <a:ahLst/>
              <a:cxnLst/>
              <a:rect l="l" t="t" r="r" b="b"/>
              <a:pathLst>
                <a:path w="941705" h="8889">
                  <a:moveTo>
                    <a:pt x="941707" y="0"/>
                  </a:moveTo>
                  <a:lnTo>
                    <a:pt x="0" y="0"/>
                  </a:lnTo>
                  <a:lnTo>
                    <a:pt x="8890" y="8889"/>
                  </a:lnTo>
                  <a:lnTo>
                    <a:pt x="932777" y="8889"/>
                  </a:lnTo>
                  <a:lnTo>
                    <a:pt x="941707"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67" name="object 267"/>
            <p:cNvSpPr/>
            <p:nvPr/>
          </p:nvSpPr>
          <p:spPr>
            <a:xfrm>
              <a:off x="976630" y="3870960"/>
              <a:ext cx="923925" cy="8890"/>
            </a:xfrm>
            <a:custGeom>
              <a:avLst/>
              <a:gdLst/>
              <a:ahLst/>
              <a:cxnLst/>
              <a:rect l="l" t="t" r="r" b="b"/>
              <a:pathLst>
                <a:path w="923925" h="8889">
                  <a:moveTo>
                    <a:pt x="923887" y="0"/>
                  </a:moveTo>
                  <a:lnTo>
                    <a:pt x="0" y="0"/>
                  </a:lnTo>
                  <a:lnTo>
                    <a:pt x="8889" y="8889"/>
                  </a:lnTo>
                  <a:lnTo>
                    <a:pt x="914958" y="8889"/>
                  </a:lnTo>
                  <a:lnTo>
                    <a:pt x="923887"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68" name="object 268"/>
            <p:cNvSpPr/>
            <p:nvPr/>
          </p:nvSpPr>
          <p:spPr>
            <a:xfrm>
              <a:off x="985520" y="3879850"/>
              <a:ext cx="906144" cy="8890"/>
            </a:xfrm>
            <a:custGeom>
              <a:avLst/>
              <a:gdLst/>
              <a:ahLst/>
              <a:cxnLst/>
              <a:rect l="l" t="t" r="r" b="b"/>
              <a:pathLst>
                <a:path w="906144" h="8889">
                  <a:moveTo>
                    <a:pt x="906068" y="0"/>
                  </a:moveTo>
                  <a:lnTo>
                    <a:pt x="0" y="0"/>
                  </a:lnTo>
                  <a:lnTo>
                    <a:pt x="8889" y="8889"/>
                  </a:lnTo>
                  <a:lnTo>
                    <a:pt x="897138" y="8889"/>
                  </a:lnTo>
                  <a:lnTo>
                    <a:pt x="906068"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69" name="object 269"/>
            <p:cNvSpPr/>
            <p:nvPr/>
          </p:nvSpPr>
          <p:spPr>
            <a:xfrm>
              <a:off x="994410" y="3888740"/>
              <a:ext cx="888365" cy="8890"/>
            </a:xfrm>
            <a:custGeom>
              <a:avLst/>
              <a:gdLst/>
              <a:ahLst/>
              <a:cxnLst/>
              <a:rect l="l" t="t" r="r" b="b"/>
              <a:pathLst>
                <a:path w="888364" h="8889">
                  <a:moveTo>
                    <a:pt x="888248" y="0"/>
                  </a:moveTo>
                  <a:lnTo>
                    <a:pt x="0" y="0"/>
                  </a:lnTo>
                  <a:lnTo>
                    <a:pt x="8890" y="8890"/>
                  </a:lnTo>
                  <a:lnTo>
                    <a:pt x="879318" y="8890"/>
                  </a:lnTo>
                  <a:lnTo>
                    <a:pt x="888248"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70" name="object 270"/>
            <p:cNvSpPr/>
            <p:nvPr/>
          </p:nvSpPr>
          <p:spPr>
            <a:xfrm>
              <a:off x="1003300" y="3897630"/>
              <a:ext cx="870585" cy="8890"/>
            </a:xfrm>
            <a:custGeom>
              <a:avLst/>
              <a:gdLst/>
              <a:ahLst/>
              <a:cxnLst/>
              <a:rect l="l" t="t" r="r" b="b"/>
              <a:pathLst>
                <a:path w="870585" h="8889">
                  <a:moveTo>
                    <a:pt x="870428" y="0"/>
                  </a:moveTo>
                  <a:lnTo>
                    <a:pt x="0" y="0"/>
                  </a:lnTo>
                  <a:lnTo>
                    <a:pt x="8889" y="8890"/>
                  </a:lnTo>
                  <a:lnTo>
                    <a:pt x="861498" y="8890"/>
                  </a:lnTo>
                  <a:lnTo>
                    <a:pt x="870428"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71" name="object 271"/>
            <p:cNvSpPr/>
            <p:nvPr/>
          </p:nvSpPr>
          <p:spPr>
            <a:xfrm>
              <a:off x="1012190" y="3906520"/>
              <a:ext cx="852805" cy="10160"/>
            </a:xfrm>
            <a:custGeom>
              <a:avLst/>
              <a:gdLst/>
              <a:ahLst/>
              <a:cxnLst/>
              <a:rect l="l" t="t" r="r" b="b"/>
              <a:pathLst>
                <a:path w="852805" h="10160">
                  <a:moveTo>
                    <a:pt x="852608" y="0"/>
                  </a:moveTo>
                  <a:lnTo>
                    <a:pt x="0" y="0"/>
                  </a:lnTo>
                  <a:lnTo>
                    <a:pt x="10160" y="10159"/>
                  </a:lnTo>
                  <a:lnTo>
                    <a:pt x="842402" y="10159"/>
                  </a:lnTo>
                  <a:lnTo>
                    <a:pt x="852608"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72" name="object 272"/>
            <p:cNvSpPr/>
            <p:nvPr/>
          </p:nvSpPr>
          <p:spPr>
            <a:xfrm>
              <a:off x="1021080" y="3915410"/>
              <a:ext cx="835025" cy="10160"/>
            </a:xfrm>
            <a:custGeom>
              <a:avLst/>
              <a:gdLst/>
              <a:ahLst/>
              <a:cxnLst/>
              <a:rect l="l" t="t" r="r" b="b"/>
              <a:pathLst>
                <a:path w="835025" h="10160">
                  <a:moveTo>
                    <a:pt x="834788" y="0"/>
                  </a:moveTo>
                  <a:lnTo>
                    <a:pt x="0" y="0"/>
                  </a:lnTo>
                  <a:lnTo>
                    <a:pt x="10159" y="10159"/>
                  </a:lnTo>
                  <a:lnTo>
                    <a:pt x="824583" y="10159"/>
                  </a:lnTo>
                  <a:lnTo>
                    <a:pt x="834788"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73" name="object 273"/>
            <p:cNvSpPr/>
            <p:nvPr/>
          </p:nvSpPr>
          <p:spPr>
            <a:xfrm>
              <a:off x="1029970" y="3924300"/>
              <a:ext cx="817244" cy="10160"/>
            </a:xfrm>
            <a:custGeom>
              <a:avLst/>
              <a:gdLst/>
              <a:ahLst/>
              <a:cxnLst/>
              <a:rect l="l" t="t" r="r" b="b"/>
              <a:pathLst>
                <a:path w="817244" h="10160">
                  <a:moveTo>
                    <a:pt x="816968" y="0"/>
                  </a:moveTo>
                  <a:lnTo>
                    <a:pt x="0" y="0"/>
                  </a:lnTo>
                  <a:lnTo>
                    <a:pt x="10160" y="10160"/>
                  </a:lnTo>
                  <a:lnTo>
                    <a:pt x="806763" y="10160"/>
                  </a:lnTo>
                  <a:lnTo>
                    <a:pt x="816968"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74" name="object 274"/>
            <p:cNvSpPr/>
            <p:nvPr/>
          </p:nvSpPr>
          <p:spPr>
            <a:xfrm>
              <a:off x="1038860" y="3933190"/>
              <a:ext cx="799465" cy="10160"/>
            </a:xfrm>
            <a:custGeom>
              <a:avLst/>
              <a:gdLst/>
              <a:ahLst/>
              <a:cxnLst/>
              <a:rect l="l" t="t" r="r" b="b"/>
              <a:pathLst>
                <a:path w="799464" h="10160">
                  <a:moveTo>
                    <a:pt x="799148" y="0"/>
                  </a:moveTo>
                  <a:lnTo>
                    <a:pt x="0" y="0"/>
                  </a:lnTo>
                  <a:lnTo>
                    <a:pt x="10160" y="10160"/>
                  </a:lnTo>
                  <a:lnTo>
                    <a:pt x="788943" y="10160"/>
                  </a:lnTo>
                  <a:lnTo>
                    <a:pt x="799148"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75" name="object 275"/>
            <p:cNvSpPr/>
            <p:nvPr/>
          </p:nvSpPr>
          <p:spPr>
            <a:xfrm>
              <a:off x="1047750" y="3942080"/>
              <a:ext cx="781685" cy="10160"/>
            </a:xfrm>
            <a:custGeom>
              <a:avLst/>
              <a:gdLst/>
              <a:ahLst/>
              <a:cxnLst/>
              <a:rect l="l" t="t" r="r" b="b"/>
              <a:pathLst>
                <a:path w="781685" h="10160">
                  <a:moveTo>
                    <a:pt x="781329" y="0"/>
                  </a:moveTo>
                  <a:lnTo>
                    <a:pt x="0" y="0"/>
                  </a:lnTo>
                  <a:lnTo>
                    <a:pt x="10159" y="10160"/>
                  </a:lnTo>
                  <a:lnTo>
                    <a:pt x="771123" y="10160"/>
                  </a:lnTo>
                  <a:lnTo>
                    <a:pt x="781329"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76" name="object 276"/>
            <p:cNvSpPr/>
            <p:nvPr/>
          </p:nvSpPr>
          <p:spPr>
            <a:xfrm>
              <a:off x="1056640" y="3950970"/>
              <a:ext cx="763905" cy="10160"/>
            </a:xfrm>
            <a:custGeom>
              <a:avLst/>
              <a:gdLst/>
              <a:ahLst/>
              <a:cxnLst/>
              <a:rect l="l" t="t" r="r" b="b"/>
              <a:pathLst>
                <a:path w="763905" h="10160">
                  <a:moveTo>
                    <a:pt x="763509" y="0"/>
                  </a:moveTo>
                  <a:lnTo>
                    <a:pt x="0" y="0"/>
                  </a:lnTo>
                  <a:lnTo>
                    <a:pt x="10160" y="10159"/>
                  </a:lnTo>
                  <a:lnTo>
                    <a:pt x="753303" y="10159"/>
                  </a:lnTo>
                  <a:lnTo>
                    <a:pt x="763509"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77" name="object 277"/>
            <p:cNvSpPr/>
            <p:nvPr/>
          </p:nvSpPr>
          <p:spPr>
            <a:xfrm>
              <a:off x="1065530" y="3959860"/>
              <a:ext cx="746125" cy="10160"/>
            </a:xfrm>
            <a:custGeom>
              <a:avLst/>
              <a:gdLst/>
              <a:ahLst/>
              <a:cxnLst/>
              <a:rect l="l" t="t" r="r" b="b"/>
              <a:pathLst>
                <a:path w="746125" h="10160">
                  <a:moveTo>
                    <a:pt x="745689" y="0"/>
                  </a:moveTo>
                  <a:lnTo>
                    <a:pt x="0" y="0"/>
                  </a:lnTo>
                  <a:lnTo>
                    <a:pt x="10159" y="10159"/>
                  </a:lnTo>
                  <a:lnTo>
                    <a:pt x="735483" y="10159"/>
                  </a:lnTo>
                  <a:lnTo>
                    <a:pt x="745689"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78" name="object 278"/>
            <p:cNvSpPr/>
            <p:nvPr/>
          </p:nvSpPr>
          <p:spPr>
            <a:xfrm>
              <a:off x="1074420" y="3968750"/>
              <a:ext cx="728345" cy="10160"/>
            </a:xfrm>
            <a:custGeom>
              <a:avLst/>
              <a:gdLst/>
              <a:ahLst/>
              <a:cxnLst/>
              <a:rect l="l" t="t" r="r" b="b"/>
              <a:pathLst>
                <a:path w="728344" h="10160">
                  <a:moveTo>
                    <a:pt x="727869" y="0"/>
                  </a:moveTo>
                  <a:lnTo>
                    <a:pt x="0" y="0"/>
                  </a:lnTo>
                  <a:lnTo>
                    <a:pt x="10160" y="10160"/>
                  </a:lnTo>
                  <a:lnTo>
                    <a:pt x="717663" y="10160"/>
                  </a:lnTo>
                  <a:lnTo>
                    <a:pt x="727869"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79" name="object 279"/>
            <p:cNvSpPr/>
            <p:nvPr/>
          </p:nvSpPr>
          <p:spPr>
            <a:xfrm>
              <a:off x="1083310" y="3977640"/>
              <a:ext cx="710565" cy="10160"/>
            </a:xfrm>
            <a:custGeom>
              <a:avLst/>
              <a:gdLst/>
              <a:ahLst/>
              <a:cxnLst/>
              <a:rect l="l" t="t" r="r" b="b"/>
              <a:pathLst>
                <a:path w="710564" h="10160">
                  <a:moveTo>
                    <a:pt x="710049" y="0"/>
                  </a:moveTo>
                  <a:lnTo>
                    <a:pt x="0" y="0"/>
                  </a:lnTo>
                  <a:lnTo>
                    <a:pt x="10160" y="10160"/>
                  </a:lnTo>
                  <a:lnTo>
                    <a:pt x="699844" y="10160"/>
                  </a:lnTo>
                  <a:lnTo>
                    <a:pt x="710049"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80" name="object 280"/>
            <p:cNvSpPr/>
            <p:nvPr/>
          </p:nvSpPr>
          <p:spPr>
            <a:xfrm>
              <a:off x="1092200" y="3986530"/>
              <a:ext cx="692785" cy="10160"/>
            </a:xfrm>
            <a:custGeom>
              <a:avLst/>
              <a:gdLst/>
              <a:ahLst/>
              <a:cxnLst/>
              <a:rect l="l" t="t" r="r" b="b"/>
              <a:pathLst>
                <a:path w="692785" h="10160">
                  <a:moveTo>
                    <a:pt x="692229" y="0"/>
                  </a:moveTo>
                  <a:lnTo>
                    <a:pt x="0" y="0"/>
                  </a:lnTo>
                  <a:lnTo>
                    <a:pt x="10159" y="10160"/>
                  </a:lnTo>
                  <a:lnTo>
                    <a:pt x="682024" y="10160"/>
                  </a:lnTo>
                  <a:lnTo>
                    <a:pt x="692229"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81" name="object 281"/>
            <p:cNvSpPr/>
            <p:nvPr/>
          </p:nvSpPr>
          <p:spPr>
            <a:xfrm>
              <a:off x="1101090" y="3995420"/>
              <a:ext cx="675005" cy="8890"/>
            </a:xfrm>
            <a:custGeom>
              <a:avLst/>
              <a:gdLst/>
              <a:ahLst/>
              <a:cxnLst/>
              <a:rect l="l" t="t" r="r" b="b"/>
              <a:pathLst>
                <a:path w="675005" h="8889">
                  <a:moveTo>
                    <a:pt x="674409" y="0"/>
                  </a:moveTo>
                  <a:lnTo>
                    <a:pt x="0" y="0"/>
                  </a:lnTo>
                  <a:lnTo>
                    <a:pt x="8890" y="8889"/>
                  </a:lnTo>
                  <a:lnTo>
                    <a:pt x="665480" y="8889"/>
                  </a:lnTo>
                  <a:lnTo>
                    <a:pt x="674409"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282" name="object 282"/>
            <p:cNvSpPr/>
            <p:nvPr/>
          </p:nvSpPr>
          <p:spPr>
            <a:xfrm>
              <a:off x="826770" y="2780030"/>
              <a:ext cx="1224280" cy="1224280"/>
            </a:xfrm>
            <a:custGeom>
              <a:avLst/>
              <a:gdLst/>
              <a:ahLst/>
              <a:cxnLst/>
              <a:rect l="l" t="t" r="r" b="b"/>
              <a:pathLst>
                <a:path w="1224280" h="1224279">
                  <a:moveTo>
                    <a:pt x="283210" y="0"/>
                  </a:moveTo>
                  <a:lnTo>
                    <a:pt x="941069" y="0"/>
                  </a:lnTo>
                  <a:lnTo>
                    <a:pt x="1224280" y="283210"/>
                  </a:lnTo>
                  <a:lnTo>
                    <a:pt x="1224280" y="939800"/>
                  </a:lnTo>
                  <a:lnTo>
                    <a:pt x="941069" y="1224280"/>
                  </a:lnTo>
                  <a:lnTo>
                    <a:pt x="283210" y="1224280"/>
                  </a:lnTo>
                  <a:lnTo>
                    <a:pt x="0" y="939800"/>
                  </a:lnTo>
                  <a:lnTo>
                    <a:pt x="0" y="283210"/>
                  </a:lnTo>
                  <a:lnTo>
                    <a:pt x="283210" y="0"/>
                  </a:lnTo>
                  <a:close/>
                </a:path>
                <a:path w="1224280" h="1224279">
                  <a:moveTo>
                    <a:pt x="0" y="0"/>
                  </a:moveTo>
                  <a:lnTo>
                    <a:pt x="0" y="0"/>
                  </a:lnTo>
                </a:path>
                <a:path w="1224280" h="1224279">
                  <a:moveTo>
                    <a:pt x="1224280" y="1224280"/>
                  </a:moveTo>
                  <a:lnTo>
                    <a:pt x="1224280" y="1224280"/>
                  </a:lnTo>
                </a:path>
              </a:pathLst>
            </a:custGeom>
            <a:grpFill/>
            <a:ln w="9344">
              <a:solidFill>
                <a:srgbClr val="2E2A1F"/>
              </a:solidFill>
            </a:ln>
          </p:spPr>
          <p:txBody>
            <a:bodyPr wrap="square" lIns="0" tIns="0" rIns="0" bIns="0" rtlCol="0"/>
            <a:lstStyle/>
            <a:p>
              <a:endParaRPr sz="1350" dirty="0">
                <a:solidFill>
                  <a:schemeClr val="tx2">
                    <a:lumMod val="20000"/>
                    <a:lumOff val="80000"/>
                  </a:schemeClr>
                </a:solidFill>
              </a:endParaRPr>
            </a:p>
          </p:txBody>
        </p:sp>
      </p:grpSp>
      <p:grpSp>
        <p:nvGrpSpPr>
          <p:cNvPr id="283" name="object 283"/>
          <p:cNvGrpSpPr/>
          <p:nvPr/>
        </p:nvGrpSpPr>
        <p:grpSpPr>
          <a:xfrm>
            <a:off x="6010339" y="5019740"/>
            <a:ext cx="1374934" cy="1348264"/>
            <a:chOff x="5192077" y="4226877"/>
            <a:chExt cx="1833245" cy="1797685"/>
          </a:xfrm>
        </p:grpSpPr>
        <p:sp>
          <p:nvSpPr>
            <p:cNvPr id="284" name="object 284"/>
            <p:cNvSpPr/>
            <p:nvPr/>
          </p:nvSpPr>
          <p:spPr>
            <a:xfrm>
              <a:off x="5196840" y="4231640"/>
              <a:ext cx="619760" cy="610870"/>
            </a:xfrm>
            <a:custGeom>
              <a:avLst/>
              <a:gdLst/>
              <a:ahLst/>
              <a:cxnLst/>
              <a:rect l="l" t="t" r="r" b="b"/>
              <a:pathLst>
                <a:path w="619760" h="610870">
                  <a:moveTo>
                    <a:pt x="245110" y="0"/>
                  </a:moveTo>
                  <a:lnTo>
                    <a:pt x="0" y="3810"/>
                  </a:lnTo>
                  <a:lnTo>
                    <a:pt x="2539" y="247650"/>
                  </a:lnTo>
                  <a:lnTo>
                    <a:pt x="63500" y="185420"/>
                  </a:lnTo>
                  <a:lnTo>
                    <a:pt x="435610" y="548640"/>
                  </a:lnTo>
                  <a:lnTo>
                    <a:pt x="374650" y="610870"/>
                  </a:lnTo>
                  <a:lnTo>
                    <a:pt x="619760" y="607060"/>
                  </a:lnTo>
                  <a:lnTo>
                    <a:pt x="617220" y="363220"/>
                  </a:lnTo>
                  <a:lnTo>
                    <a:pt x="556260" y="424180"/>
                  </a:lnTo>
                  <a:lnTo>
                    <a:pt x="184150" y="62230"/>
                  </a:lnTo>
                  <a:lnTo>
                    <a:pt x="245110" y="0"/>
                  </a:lnTo>
                  <a:close/>
                </a:path>
              </a:pathLst>
            </a:custGeom>
            <a:solidFill>
              <a:srgbClr val="00FF00"/>
            </a:solidFill>
          </p:spPr>
          <p:txBody>
            <a:bodyPr wrap="square" lIns="0" tIns="0" rIns="0" bIns="0" rtlCol="0"/>
            <a:lstStyle/>
            <a:p>
              <a:endParaRPr sz="1350" dirty="0">
                <a:solidFill>
                  <a:schemeClr val="tx2">
                    <a:lumMod val="20000"/>
                    <a:lumOff val="80000"/>
                  </a:schemeClr>
                </a:solidFill>
              </a:endParaRPr>
            </a:p>
          </p:txBody>
        </p:sp>
        <p:sp>
          <p:nvSpPr>
            <p:cNvPr id="285" name="object 285"/>
            <p:cNvSpPr/>
            <p:nvPr/>
          </p:nvSpPr>
          <p:spPr>
            <a:xfrm>
              <a:off x="5196840" y="4231640"/>
              <a:ext cx="619760" cy="610870"/>
            </a:xfrm>
            <a:custGeom>
              <a:avLst/>
              <a:gdLst/>
              <a:ahLst/>
              <a:cxnLst/>
              <a:rect l="l" t="t" r="r" b="b"/>
              <a:pathLst>
                <a:path w="619760" h="610870">
                  <a:moveTo>
                    <a:pt x="0" y="3810"/>
                  </a:moveTo>
                  <a:lnTo>
                    <a:pt x="245110" y="0"/>
                  </a:lnTo>
                  <a:lnTo>
                    <a:pt x="184150" y="62230"/>
                  </a:lnTo>
                  <a:lnTo>
                    <a:pt x="556260" y="424180"/>
                  </a:lnTo>
                  <a:lnTo>
                    <a:pt x="617220" y="363220"/>
                  </a:lnTo>
                  <a:lnTo>
                    <a:pt x="619760" y="607060"/>
                  </a:lnTo>
                  <a:lnTo>
                    <a:pt x="374650" y="610870"/>
                  </a:lnTo>
                  <a:lnTo>
                    <a:pt x="435610" y="548640"/>
                  </a:lnTo>
                  <a:lnTo>
                    <a:pt x="63500" y="185420"/>
                  </a:lnTo>
                  <a:lnTo>
                    <a:pt x="2539" y="247650"/>
                  </a:lnTo>
                  <a:lnTo>
                    <a:pt x="0" y="3810"/>
                  </a:lnTo>
                  <a:close/>
                </a:path>
              </a:pathLst>
            </a:custGeom>
            <a:ln w="9344">
              <a:solidFill>
                <a:srgbClr val="2E2A1F"/>
              </a:solidFill>
            </a:ln>
          </p:spPr>
          <p:txBody>
            <a:bodyPr wrap="square" lIns="0" tIns="0" rIns="0" bIns="0" rtlCol="0"/>
            <a:lstStyle/>
            <a:p>
              <a:endParaRPr sz="1350" dirty="0">
                <a:solidFill>
                  <a:schemeClr val="tx2">
                    <a:lumMod val="20000"/>
                    <a:lumOff val="80000"/>
                  </a:schemeClr>
                </a:solidFill>
              </a:endParaRPr>
            </a:p>
          </p:txBody>
        </p:sp>
        <p:sp>
          <p:nvSpPr>
            <p:cNvPr id="286" name="object 286"/>
            <p:cNvSpPr/>
            <p:nvPr/>
          </p:nvSpPr>
          <p:spPr>
            <a:xfrm>
              <a:off x="6061710" y="4796790"/>
              <a:ext cx="690880" cy="16510"/>
            </a:xfrm>
            <a:custGeom>
              <a:avLst/>
              <a:gdLst/>
              <a:ahLst/>
              <a:cxnLst/>
              <a:rect l="l" t="t" r="r" b="b"/>
              <a:pathLst>
                <a:path w="690879" h="16510">
                  <a:moveTo>
                    <a:pt x="690880" y="16510"/>
                  </a:moveTo>
                  <a:lnTo>
                    <a:pt x="681990" y="7620"/>
                  </a:lnTo>
                  <a:lnTo>
                    <a:pt x="674370" y="0"/>
                  </a:lnTo>
                  <a:lnTo>
                    <a:pt x="16510" y="0"/>
                  </a:lnTo>
                  <a:lnTo>
                    <a:pt x="8890" y="7620"/>
                  </a:lnTo>
                  <a:lnTo>
                    <a:pt x="0" y="16510"/>
                  </a:lnTo>
                  <a:lnTo>
                    <a:pt x="690880" y="16510"/>
                  </a:lnTo>
                  <a:close/>
                </a:path>
              </a:pathLst>
            </a:custGeom>
            <a:solidFill>
              <a:srgbClr val="00755D"/>
            </a:solidFill>
          </p:spPr>
          <p:txBody>
            <a:bodyPr wrap="square" lIns="0" tIns="0" rIns="0" bIns="0" rtlCol="0"/>
            <a:lstStyle/>
            <a:p>
              <a:endParaRPr sz="1350" dirty="0">
                <a:solidFill>
                  <a:schemeClr val="tx2">
                    <a:lumMod val="20000"/>
                    <a:lumOff val="80000"/>
                  </a:schemeClr>
                </a:solidFill>
              </a:endParaRPr>
            </a:p>
          </p:txBody>
        </p:sp>
        <p:sp>
          <p:nvSpPr>
            <p:cNvPr id="287" name="object 287"/>
            <p:cNvSpPr/>
            <p:nvPr/>
          </p:nvSpPr>
          <p:spPr>
            <a:xfrm>
              <a:off x="6052820" y="4813300"/>
              <a:ext cx="708660" cy="8890"/>
            </a:xfrm>
            <a:custGeom>
              <a:avLst/>
              <a:gdLst/>
              <a:ahLst/>
              <a:cxnLst/>
              <a:rect l="l" t="t" r="r" b="b"/>
              <a:pathLst>
                <a:path w="708659" h="8889">
                  <a:moveTo>
                    <a:pt x="699770" y="0"/>
                  </a:moveTo>
                  <a:lnTo>
                    <a:pt x="8889" y="0"/>
                  </a:lnTo>
                  <a:lnTo>
                    <a:pt x="0" y="8889"/>
                  </a:lnTo>
                  <a:lnTo>
                    <a:pt x="708659" y="8889"/>
                  </a:lnTo>
                  <a:lnTo>
                    <a:pt x="699770" y="0"/>
                  </a:lnTo>
                  <a:close/>
                </a:path>
              </a:pathLst>
            </a:custGeom>
            <a:solidFill>
              <a:srgbClr val="00765E"/>
            </a:solidFill>
          </p:spPr>
          <p:txBody>
            <a:bodyPr wrap="square" lIns="0" tIns="0" rIns="0" bIns="0" rtlCol="0"/>
            <a:lstStyle/>
            <a:p>
              <a:endParaRPr sz="1350" dirty="0">
                <a:solidFill>
                  <a:schemeClr val="tx2">
                    <a:lumMod val="20000"/>
                    <a:lumOff val="80000"/>
                  </a:schemeClr>
                </a:solidFill>
              </a:endParaRPr>
            </a:p>
          </p:txBody>
        </p:sp>
        <p:sp>
          <p:nvSpPr>
            <p:cNvPr id="288" name="object 288"/>
            <p:cNvSpPr/>
            <p:nvPr/>
          </p:nvSpPr>
          <p:spPr>
            <a:xfrm>
              <a:off x="6043930" y="4822190"/>
              <a:ext cx="726440" cy="8890"/>
            </a:xfrm>
            <a:custGeom>
              <a:avLst/>
              <a:gdLst/>
              <a:ahLst/>
              <a:cxnLst/>
              <a:rect l="l" t="t" r="r" b="b"/>
              <a:pathLst>
                <a:path w="726440" h="8889">
                  <a:moveTo>
                    <a:pt x="717550" y="0"/>
                  </a:moveTo>
                  <a:lnTo>
                    <a:pt x="8890" y="0"/>
                  </a:lnTo>
                  <a:lnTo>
                    <a:pt x="0" y="8890"/>
                  </a:lnTo>
                  <a:lnTo>
                    <a:pt x="726440" y="8890"/>
                  </a:lnTo>
                  <a:lnTo>
                    <a:pt x="717550" y="0"/>
                  </a:lnTo>
                  <a:close/>
                </a:path>
              </a:pathLst>
            </a:custGeom>
            <a:solidFill>
              <a:srgbClr val="00775F"/>
            </a:solidFill>
          </p:spPr>
          <p:txBody>
            <a:bodyPr wrap="square" lIns="0" tIns="0" rIns="0" bIns="0" rtlCol="0"/>
            <a:lstStyle/>
            <a:p>
              <a:endParaRPr sz="1350" dirty="0">
                <a:solidFill>
                  <a:schemeClr val="tx2">
                    <a:lumMod val="20000"/>
                    <a:lumOff val="80000"/>
                  </a:schemeClr>
                </a:solidFill>
              </a:endParaRPr>
            </a:p>
          </p:txBody>
        </p:sp>
        <p:sp>
          <p:nvSpPr>
            <p:cNvPr id="289" name="object 289"/>
            <p:cNvSpPr/>
            <p:nvPr/>
          </p:nvSpPr>
          <p:spPr>
            <a:xfrm>
              <a:off x="6035040" y="4831080"/>
              <a:ext cx="744220" cy="8890"/>
            </a:xfrm>
            <a:custGeom>
              <a:avLst/>
              <a:gdLst/>
              <a:ahLst/>
              <a:cxnLst/>
              <a:rect l="l" t="t" r="r" b="b"/>
              <a:pathLst>
                <a:path w="744220" h="8889">
                  <a:moveTo>
                    <a:pt x="735330" y="0"/>
                  </a:moveTo>
                  <a:lnTo>
                    <a:pt x="8889" y="0"/>
                  </a:lnTo>
                  <a:lnTo>
                    <a:pt x="0" y="8890"/>
                  </a:lnTo>
                  <a:lnTo>
                    <a:pt x="744219" y="8890"/>
                  </a:lnTo>
                  <a:lnTo>
                    <a:pt x="735330" y="0"/>
                  </a:lnTo>
                  <a:close/>
                </a:path>
              </a:pathLst>
            </a:custGeom>
            <a:solidFill>
              <a:srgbClr val="007860"/>
            </a:solidFill>
          </p:spPr>
          <p:txBody>
            <a:bodyPr wrap="square" lIns="0" tIns="0" rIns="0" bIns="0" rtlCol="0"/>
            <a:lstStyle/>
            <a:p>
              <a:endParaRPr sz="1350" dirty="0">
                <a:solidFill>
                  <a:schemeClr val="tx2">
                    <a:lumMod val="20000"/>
                    <a:lumOff val="80000"/>
                  </a:schemeClr>
                </a:solidFill>
              </a:endParaRPr>
            </a:p>
          </p:txBody>
        </p:sp>
        <p:sp>
          <p:nvSpPr>
            <p:cNvPr id="290" name="object 290"/>
            <p:cNvSpPr/>
            <p:nvPr/>
          </p:nvSpPr>
          <p:spPr>
            <a:xfrm>
              <a:off x="6024880" y="4839970"/>
              <a:ext cx="764540" cy="10160"/>
            </a:xfrm>
            <a:custGeom>
              <a:avLst/>
              <a:gdLst/>
              <a:ahLst/>
              <a:cxnLst/>
              <a:rect l="l" t="t" r="r" b="b"/>
              <a:pathLst>
                <a:path w="764540" h="10160">
                  <a:moveTo>
                    <a:pt x="754379" y="0"/>
                  </a:moveTo>
                  <a:lnTo>
                    <a:pt x="10160" y="0"/>
                  </a:lnTo>
                  <a:lnTo>
                    <a:pt x="0" y="10159"/>
                  </a:lnTo>
                  <a:lnTo>
                    <a:pt x="764540" y="10159"/>
                  </a:lnTo>
                  <a:lnTo>
                    <a:pt x="754379" y="0"/>
                  </a:lnTo>
                  <a:close/>
                </a:path>
              </a:pathLst>
            </a:custGeom>
            <a:solidFill>
              <a:srgbClr val="007960"/>
            </a:solidFill>
          </p:spPr>
          <p:txBody>
            <a:bodyPr wrap="square" lIns="0" tIns="0" rIns="0" bIns="0" rtlCol="0"/>
            <a:lstStyle/>
            <a:p>
              <a:endParaRPr sz="1350" dirty="0">
                <a:solidFill>
                  <a:schemeClr val="tx2">
                    <a:lumMod val="20000"/>
                    <a:lumOff val="80000"/>
                  </a:schemeClr>
                </a:solidFill>
              </a:endParaRPr>
            </a:p>
          </p:txBody>
        </p:sp>
        <p:sp>
          <p:nvSpPr>
            <p:cNvPr id="291" name="object 291"/>
            <p:cNvSpPr/>
            <p:nvPr/>
          </p:nvSpPr>
          <p:spPr>
            <a:xfrm>
              <a:off x="6015990" y="4848860"/>
              <a:ext cx="782320" cy="10160"/>
            </a:xfrm>
            <a:custGeom>
              <a:avLst/>
              <a:gdLst/>
              <a:ahLst/>
              <a:cxnLst/>
              <a:rect l="l" t="t" r="r" b="b"/>
              <a:pathLst>
                <a:path w="782320" h="10160">
                  <a:moveTo>
                    <a:pt x="772159" y="0"/>
                  </a:moveTo>
                  <a:lnTo>
                    <a:pt x="10159" y="0"/>
                  </a:lnTo>
                  <a:lnTo>
                    <a:pt x="0" y="10159"/>
                  </a:lnTo>
                  <a:lnTo>
                    <a:pt x="782319" y="10159"/>
                  </a:lnTo>
                  <a:lnTo>
                    <a:pt x="772159" y="0"/>
                  </a:lnTo>
                  <a:close/>
                </a:path>
              </a:pathLst>
            </a:custGeom>
            <a:solidFill>
              <a:srgbClr val="007A61"/>
            </a:solidFill>
          </p:spPr>
          <p:txBody>
            <a:bodyPr wrap="square" lIns="0" tIns="0" rIns="0" bIns="0" rtlCol="0"/>
            <a:lstStyle/>
            <a:p>
              <a:endParaRPr sz="1350" dirty="0">
                <a:solidFill>
                  <a:schemeClr val="tx2">
                    <a:lumMod val="20000"/>
                    <a:lumOff val="80000"/>
                  </a:schemeClr>
                </a:solidFill>
              </a:endParaRPr>
            </a:p>
          </p:txBody>
        </p:sp>
        <p:sp>
          <p:nvSpPr>
            <p:cNvPr id="292" name="object 292"/>
            <p:cNvSpPr/>
            <p:nvPr/>
          </p:nvSpPr>
          <p:spPr>
            <a:xfrm>
              <a:off x="6008370" y="4857750"/>
              <a:ext cx="797560" cy="8890"/>
            </a:xfrm>
            <a:custGeom>
              <a:avLst/>
              <a:gdLst/>
              <a:ahLst/>
              <a:cxnLst/>
              <a:rect l="l" t="t" r="r" b="b"/>
              <a:pathLst>
                <a:path w="797559" h="8889">
                  <a:moveTo>
                    <a:pt x="788670" y="0"/>
                  </a:moveTo>
                  <a:lnTo>
                    <a:pt x="8889" y="0"/>
                  </a:lnTo>
                  <a:lnTo>
                    <a:pt x="0" y="8889"/>
                  </a:lnTo>
                  <a:lnTo>
                    <a:pt x="797559" y="8889"/>
                  </a:lnTo>
                  <a:lnTo>
                    <a:pt x="788670" y="0"/>
                  </a:lnTo>
                  <a:close/>
                </a:path>
              </a:pathLst>
            </a:custGeom>
            <a:solidFill>
              <a:srgbClr val="007B62"/>
            </a:solidFill>
          </p:spPr>
          <p:txBody>
            <a:bodyPr wrap="square" lIns="0" tIns="0" rIns="0" bIns="0" rtlCol="0"/>
            <a:lstStyle/>
            <a:p>
              <a:endParaRPr sz="1350" dirty="0">
                <a:solidFill>
                  <a:schemeClr val="tx2">
                    <a:lumMod val="20000"/>
                    <a:lumOff val="80000"/>
                  </a:schemeClr>
                </a:solidFill>
              </a:endParaRPr>
            </a:p>
          </p:txBody>
        </p:sp>
        <p:sp>
          <p:nvSpPr>
            <p:cNvPr id="293" name="object 293"/>
            <p:cNvSpPr/>
            <p:nvPr/>
          </p:nvSpPr>
          <p:spPr>
            <a:xfrm>
              <a:off x="5998210" y="4866640"/>
              <a:ext cx="817880" cy="10160"/>
            </a:xfrm>
            <a:custGeom>
              <a:avLst/>
              <a:gdLst/>
              <a:ahLst/>
              <a:cxnLst/>
              <a:rect l="l" t="t" r="r" b="b"/>
              <a:pathLst>
                <a:path w="817879" h="10160">
                  <a:moveTo>
                    <a:pt x="807719" y="0"/>
                  </a:moveTo>
                  <a:lnTo>
                    <a:pt x="10160" y="0"/>
                  </a:lnTo>
                  <a:lnTo>
                    <a:pt x="0" y="10160"/>
                  </a:lnTo>
                  <a:lnTo>
                    <a:pt x="817880" y="10160"/>
                  </a:lnTo>
                  <a:lnTo>
                    <a:pt x="807719" y="0"/>
                  </a:lnTo>
                  <a:close/>
                </a:path>
              </a:pathLst>
            </a:custGeom>
            <a:solidFill>
              <a:srgbClr val="007C63"/>
            </a:solidFill>
          </p:spPr>
          <p:txBody>
            <a:bodyPr wrap="square" lIns="0" tIns="0" rIns="0" bIns="0" rtlCol="0"/>
            <a:lstStyle/>
            <a:p>
              <a:endParaRPr sz="1350" dirty="0">
                <a:solidFill>
                  <a:schemeClr val="tx2">
                    <a:lumMod val="20000"/>
                    <a:lumOff val="80000"/>
                  </a:schemeClr>
                </a:solidFill>
              </a:endParaRPr>
            </a:p>
          </p:txBody>
        </p:sp>
        <p:sp>
          <p:nvSpPr>
            <p:cNvPr id="294" name="object 294"/>
            <p:cNvSpPr/>
            <p:nvPr/>
          </p:nvSpPr>
          <p:spPr>
            <a:xfrm>
              <a:off x="5989320" y="4875530"/>
              <a:ext cx="835660" cy="10160"/>
            </a:xfrm>
            <a:custGeom>
              <a:avLst/>
              <a:gdLst/>
              <a:ahLst/>
              <a:cxnLst/>
              <a:rect l="l" t="t" r="r" b="b"/>
              <a:pathLst>
                <a:path w="835659" h="10160">
                  <a:moveTo>
                    <a:pt x="825500" y="0"/>
                  </a:moveTo>
                  <a:lnTo>
                    <a:pt x="10159" y="0"/>
                  </a:lnTo>
                  <a:lnTo>
                    <a:pt x="0" y="10160"/>
                  </a:lnTo>
                  <a:lnTo>
                    <a:pt x="835659" y="10160"/>
                  </a:lnTo>
                  <a:lnTo>
                    <a:pt x="825500" y="0"/>
                  </a:lnTo>
                  <a:close/>
                </a:path>
              </a:pathLst>
            </a:custGeom>
            <a:solidFill>
              <a:srgbClr val="007D64"/>
            </a:solidFill>
          </p:spPr>
          <p:txBody>
            <a:bodyPr wrap="square" lIns="0" tIns="0" rIns="0" bIns="0" rtlCol="0"/>
            <a:lstStyle/>
            <a:p>
              <a:endParaRPr sz="1350" dirty="0">
                <a:solidFill>
                  <a:schemeClr val="tx2">
                    <a:lumMod val="20000"/>
                    <a:lumOff val="80000"/>
                  </a:schemeClr>
                </a:solidFill>
              </a:endParaRPr>
            </a:p>
          </p:txBody>
        </p:sp>
        <p:sp>
          <p:nvSpPr>
            <p:cNvPr id="295" name="object 295"/>
            <p:cNvSpPr/>
            <p:nvPr/>
          </p:nvSpPr>
          <p:spPr>
            <a:xfrm>
              <a:off x="5980430" y="4884420"/>
              <a:ext cx="853440" cy="10160"/>
            </a:xfrm>
            <a:custGeom>
              <a:avLst/>
              <a:gdLst/>
              <a:ahLst/>
              <a:cxnLst/>
              <a:rect l="l" t="t" r="r" b="b"/>
              <a:pathLst>
                <a:path w="853440" h="10160">
                  <a:moveTo>
                    <a:pt x="843279" y="0"/>
                  </a:moveTo>
                  <a:lnTo>
                    <a:pt x="10160" y="0"/>
                  </a:lnTo>
                  <a:lnTo>
                    <a:pt x="0" y="10159"/>
                  </a:lnTo>
                  <a:lnTo>
                    <a:pt x="853440" y="10159"/>
                  </a:lnTo>
                  <a:lnTo>
                    <a:pt x="843279" y="0"/>
                  </a:lnTo>
                  <a:close/>
                </a:path>
              </a:pathLst>
            </a:custGeom>
            <a:solidFill>
              <a:srgbClr val="007E64"/>
            </a:solidFill>
          </p:spPr>
          <p:txBody>
            <a:bodyPr wrap="square" lIns="0" tIns="0" rIns="0" bIns="0" rtlCol="0"/>
            <a:lstStyle/>
            <a:p>
              <a:endParaRPr sz="1350" dirty="0">
                <a:solidFill>
                  <a:schemeClr val="tx2">
                    <a:lumMod val="20000"/>
                    <a:lumOff val="80000"/>
                  </a:schemeClr>
                </a:solidFill>
              </a:endParaRPr>
            </a:p>
          </p:txBody>
        </p:sp>
        <p:sp>
          <p:nvSpPr>
            <p:cNvPr id="296" name="object 296"/>
            <p:cNvSpPr/>
            <p:nvPr/>
          </p:nvSpPr>
          <p:spPr>
            <a:xfrm>
              <a:off x="5971540" y="4893310"/>
              <a:ext cx="871219" cy="10160"/>
            </a:xfrm>
            <a:custGeom>
              <a:avLst/>
              <a:gdLst/>
              <a:ahLst/>
              <a:cxnLst/>
              <a:rect l="l" t="t" r="r" b="b"/>
              <a:pathLst>
                <a:path w="871220" h="10160">
                  <a:moveTo>
                    <a:pt x="861059" y="0"/>
                  </a:moveTo>
                  <a:lnTo>
                    <a:pt x="10159" y="0"/>
                  </a:lnTo>
                  <a:lnTo>
                    <a:pt x="0" y="10159"/>
                  </a:lnTo>
                  <a:lnTo>
                    <a:pt x="871219" y="10159"/>
                  </a:lnTo>
                  <a:lnTo>
                    <a:pt x="861059" y="0"/>
                  </a:lnTo>
                  <a:close/>
                </a:path>
              </a:pathLst>
            </a:custGeom>
            <a:solidFill>
              <a:srgbClr val="007F66"/>
            </a:solidFill>
          </p:spPr>
          <p:txBody>
            <a:bodyPr wrap="square" lIns="0" tIns="0" rIns="0" bIns="0" rtlCol="0"/>
            <a:lstStyle/>
            <a:p>
              <a:endParaRPr sz="1350" dirty="0">
                <a:solidFill>
                  <a:schemeClr val="tx2">
                    <a:lumMod val="20000"/>
                    <a:lumOff val="80000"/>
                  </a:schemeClr>
                </a:solidFill>
              </a:endParaRPr>
            </a:p>
          </p:txBody>
        </p:sp>
        <p:sp>
          <p:nvSpPr>
            <p:cNvPr id="297" name="object 297"/>
            <p:cNvSpPr/>
            <p:nvPr/>
          </p:nvSpPr>
          <p:spPr>
            <a:xfrm>
              <a:off x="5962650" y="4902200"/>
              <a:ext cx="889000" cy="10160"/>
            </a:xfrm>
            <a:custGeom>
              <a:avLst/>
              <a:gdLst/>
              <a:ahLst/>
              <a:cxnLst/>
              <a:rect l="l" t="t" r="r" b="b"/>
              <a:pathLst>
                <a:path w="889000" h="10160">
                  <a:moveTo>
                    <a:pt x="878840" y="0"/>
                  </a:moveTo>
                  <a:lnTo>
                    <a:pt x="10160" y="0"/>
                  </a:lnTo>
                  <a:lnTo>
                    <a:pt x="0" y="10160"/>
                  </a:lnTo>
                  <a:lnTo>
                    <a:pt x="889000" y="10160"/>
                  </a:lnTo>
                  <a:lnTo>
                    <a:pt x="878840" y="0"/>
                  </a:lnTo>
                  <a:close/>
                </a:path>
              </a:pathLst>
            </a:custGeom>
            <a:solidFill>
              <a:srgbClr val="008066"/>
            </a:solidFill>
          </p:spPr>
          <p:txBody>
            <a:bodyPr wrap="square" lIns="0" tIns="0" rIns="0" bIns="0" rtlCol="0"/>
            <a:lstStyle/>
            <a:p>
              <a:endParaRPr sz="1350" dirty="0">
                <a:solidFill>
                  <a:schemeClr val="tx2">
                    <a:lumMod val="20000"/>
                    <a:lumOff val="80000"/>
                  </a:schemeClr>
                </a:solidFill>
              </a:endParaRPr>
            </a:p>
          </p:txBody>
        </p:sp>
        <p:sp>
          <p:nvSpPr>
            <p:cNvPr id="298" name="object 298"/>
            <p:cNvSpPr/>
            <p:nvPr/>
          </p:nvSpPr>
          <p:spPr>
            <a:xfrm>
              <a:off x="5953760" y="4911090"/>
              <a:ext cx="906780" cy="10160"/>
            </a:xfrm>
            <a:custGeom>
              <a:avLst/>
              <a:gdLst/>
              <a:ahLst/>
              <a:cxnLst/>
              <a:rect l="l" t="t" r="r" b="b"/>
              <a:pathLst>
                <a:path w="906779" h="10160">
                  <a:moveTo>
                    <a:pt x="896619" y="0"/>
                  </a:moveTo>
                  <a:lnTo>
                    <a:pt x="10160" y="0"/>
                  </a:lnTo>
                  <a:lnTo>
                    <a:pt x="0" y="10160"/>
                  </a:lnTo>
                  <a:lnTo>
                    <a:pt x="906780" y="10160"/>
                  </a:lnTo>
                  <a:lnTo>
                    <a:pt x="896619" y="0"/>
                  </a:lnTo>
                  <a:close/>
                </a:path>
              </a:pathLst>
            </a:custGeom>
            <a:solidFill>
              <a:srgbClr val="008167"/>
            </a:solidFill>
          </p:spPr>
          <p:txBody>
            <a:bodyPr wrap="square" lIns="0" tIns="0" rIns="0" bIns="0" rtlCol="0"/>
            <a:lstStyle/>
            <a:p>
              <a:endParaRPr sz="1350" dirty="0">
                <a:solidFill>
                  <a:schemeClr val="tx2">
                    <a:lumMod val="20000"/>
                    <a:lumOff val="80000"/>
                  </a:schemeClr>
                </a:solidFill>
              </a:endParaRPr>
            </a:p>
          </p:txBody>
        </p:sp>
        <p:sp>
          <p:nvSpPr>
            <p:cNvPr id="299" name="object 299"/>
            <p:cNvSpPr/>
            <p:nvPr/>
          </p:nvSpPr>
          <p:spPr>
            <a:xfrm>
              <a:off x="5944870" y="4919980"/>
              <a:ext cx="924560" cy="10160"/>
            </a:xfrm>
            <a:custGeom>
              <a:avLst/>
              <a:gdLst/>
              <a:ahLst/>
              <a:cxnLst/>
              <a:rect l="l" t="t" r="r" b="b"/>
              <a:pathLst>
                <a:path w="924559" h="10160">
                  <a:moveTo>
                    <a:pt x="914400" y="0"/>
                  </a:moveTo>
                  <a:lnTo>
                    <a:pt x="10159" y="0"/>
                  </a:lnTo>
                  <a:lnTo>
                    <a:pt x="0" y="10160"/>
                  </a:lnTo>
                  <a:lnTo>
                    <a:pt x="924559" y="10160"/>
                  </a:lnTo>
                  <a:lnTo>
                    <a:pt x="914400" y="0"/>
                  </a:lnTo>
                  <a:close/>
                </a:path>
              </a:pathLst>
            </a:custGeom>
            <a:solidFill>
              <a:srgbClr val="008268"/>
            </a:solidFill>
          </p:spPr>
          <p:txBody>
            <a:bodyPr wrap="square" lIns="0" tIns="0" rIns="0" bIns="0" rtlCol="0"/>
            <a:lstStyle/>
            <a:p>
              <a:endParaRPr sz="1350" dirty="0">
                <a:solidFill>
                  <a:schemeClr val="tx2">
                    <a:lumMod val="20000"/>
                    <a:lumOff val="80000"/>
                  </a:schemeClr>
                </a:solidFill>
              </a:endParaRPr>
            </a:p>
          </p:txBody>
        </p:sp>
        <p:sp>
          <p:nvSpPr>
            <p:cNvPr id="300" name="object 300"/>
            <p:cNvSpPr/>
            <p:nvPr/>
          </p:nvSpPr>
          <p:spPr>
            <a:xfrm>
              <a:off x="5935980" y="4928870"/>
              <a:ext cx="942340" cy="10160"/>
            </a:xfrm>
            <a:custGeom>
              <a:avLst/>
              <a:gdLst/>
              <a:ahLst/>
              <a:cxnLst/>
              <a:rect l="l" t="t" r="r" b="b"/>
              <a:pathLst>
                <a:path w="942340" h="10160">
                  <a:moveTo>
                    <a:pt x="932180" y="0"/>
                  </a:moveTo>
                  <a:lnTo>
                    <a:pt x="10160" y="0"/>
                  </a:lnTo>
                  <a:lnTo>
                    <a:pt x="0" y="10159"/>
                  </a:lnTo>
                  <a:lnTo>
                    <a:pt x="942340" y="10159"/>
                  </a:lnTo>
                  <a:lnTo>
                    <a:pt x="932180" y="0"/>
                  </a:lnTo>
                  <a:close/>
                </a:path>
              </a:pathLst>
            </a:custGeom>
            <a:solidFill>
              <a:srgbClr val="008368"/>
            </a:solidFill>
          </p:spPr>
          <p:txBody>
            <a:bodyPr wrap="square" lIns="0" tIns="0" rIns="0" bIns="0" rtlCol="0"/>
            <a:lstStyle/>
            <a:p>
              <a:endParaRPr sz="1350" dirty="0">
                <a:solidFill>
                  <a:schemeClr val="tx2">
                    <a:lumMod val="20000"/>
                    <a:lumOff val="80000"/>
                  </a:schemeClr>
                </a:solidFill>
              </a:endParaRPr>
            </a:p>
          </p:txBody>
        </p:sp>
        <p:sp>
          <p:nvSpPr>
            <p:cNvPr id="301" name="object 301"/>
            <p:cNvSpPr/>
            <p:nvPr/>
          </p:nvSpPr>
          <p:spPr>
            <a:xfrm>
              <a:off x="5927090" y="4937760"/>
              <a:ext cx="960119" cy="10160"/>
            </a:xfrm>
            <a:custGeom>
              <a:avLst/>
              <a:gdLst/>
              <a:ahLst/>
              <a:cxnLst/>
              <a:rect l="l" t="t" r="r" b="b"/>
              <a:pathLst>
                <a:path w="960120" h="10160">
                  <a:moveTo>
                    <a:pt x="949960" y="0"/>
                  </a:moveTo>
                  <a:lnTo>
                    <a:pt x="10160" y="0"/>
                  </a:lnTo>
                  <a:lnTo>
                    <a:pt x="0" y="10159"/>
                  </a:lnTo>
                  <a:lnTo>
                    <a:pt x="960120" y="10159"/>
                  </a:lnTo>
                  <a:lnTo>
                    <a:pt x="949960" y="0"/>
                  </a:lnTo>
                  <a:close/>
                </a:path>
              </a:pathLst>
            </a:custGeom>
            <a:solidFill>
              <a:srgbClr val="008469"/>
            </a:solidFill>
          </p:spPr>
          <p:txBody>
            <a:bodyPr wrap="square" lIns="0" tIns="0" rIns="0" bIns="0" rtlCol="0"/>
            <a:lstStyle/>
            <a:p>
              <a:endParaRPr sz="1350" dirty="0">
                <a:solidFill>
                  <a:schemeClr val="tx2">
                    <a:lumMod val="20000"/>
                    <a:lumOff val="80000"/>
                  </a:schemeClr>
                </a:solidFill>
              </a:endParaRPr>
            </a:p>
          </p:txBody>
        </p:sp>
        <p:sp>
          <p:nvSpPr>
            <p:cNvPr id="302" name="object 302"/>
            <p:cNvSpPr/>
            <p:nvPr/>
          </p:nvSpPr>
          <p:spPr>
            <a:xfrm>
              <a:off x="5918200" y="4946650"/>
              <a:ext cx="977900" cy="10160"/>
            </a:xfrm>
            <a:custGeom>
              <a:avLst/>
              <a:gdLst/>
              <a:ahLst/>
              <a:cxnLst/>
              <a:rect l="l" t="t" r="r" b="b"/>
              <a:pathLst>
                <a:path w="977900" h="10160">
                  <a:moveTo>
                    <a:pt x="967740" y="0"/>
                  </a:moveTo>
                  <a:lnTo>
                    <a:pt x="10160" y="0"/>
                  </a:lnTo>
                  <a:lnTo>
                    <a:pt x="0" y="10160"/>
                  </a:lnTo>
                  <a:lnTo>
                    <a:pt x="977900" y="10160"/>
                  </a:lnTo>
                  <a:lnTo>
                    <a:pt x="967740" y="0"/>
                  </a:lnTo>
                  <a:close/>
                </a:path>
              </a:pathLst>
            </a:custGeom>
            <a:solidFill>
              <a:srgbClr val="00856A"/>
            </a:solidFill>
          </p:spPr>
          <p:txBody>
            <a:bodyPr wrap="square" lIns="0" tIns="0" rIns="0" bIns="0" rtlCol="0"/>
            <a:lstStyle/>
            <a:p>
              <a:endParaRPr sz="1350" dirty="0">
                <a:solidFill>
                  <a:schemeClr val="tx2">
                    <a:lumMod val="20000"/>
                    <a:lumOff val="80000"/>
                  </a:schemeClr>
                </a:solidFill>
              </a:endParaRPr>
            </a:p>
          </p:txBody>
        </p:sp>
        <p:sp>
          <p:nvSpPr>
            <p:cNvPr id="303" name="object 303"/>
            <p:cNvSpPr/>
            <p:nvPr/>
          </p:nvSpPr>
          <p:spPr>
            <a:xfrm>
              <a:off x="5909310" y="4955540"/>
              <a:ext cx="995680" cy="10160"/>
            </a:xfrm>
            <a:custGeom>
              <a:avLst/>
              <a:gdLst/>
              <a:ahLst/>
              <a:cxnLst/>
              <a:rect l="l" t="t" r="r" b="b"/>
              <a:pathLst>
                <a:path w="995679" h="10160">
                  <a:moveTo>
                    <a:pt x="985519" y="0"/>
                  </a:moveTo>
                  <a:lnTo>
                    <a:pt x="10160" y="0"/>
                  </a:lnTo>
                  <a:lnTo>
                    <a:pt x="0" y="10160"/>
                  </a:lnTo>
                  <a:lnTo>
                    <a:pt x="995680" y="10160"/>
                  </a:lnTo>
                  <a:lnTo>
                    <a:pt x="985519" y="0"/>
                  </a:lnTo>
                  <a:close/>
                </a:path>
              </a:pathLst>
            </a:custGeom>
            <a:solidFill>
              <a:srgbClr val="00866B"/>
            </a:solidFill>
          </p:spPr>
          <p:txBody>
            <a:bodyPr wrap="square" lIns="0" tIns="0" rIns="0" bIns="0" rtlCol="0"/>
            <a:lstStyle/>
            <a:p>
              <a:endParaRPr sz="1350" dirty="0">
                <a:solidFill>
                  <a:schemeClr val="tx2">
                    <a:lumMod val="20000"/>
                    <a:lumOff val="80000"/>
                  </a:schemeClr>
                </a:solidFill>
              </a:endParaRPr>
            </a:p>
          </p:txBody>
        </p:sp>
        <p:sp>
          <p:nvSpPr>
            <p:cNvPr id="304" name="object 304"/>
            <p:cNvSpPr/>
            <p:nvPr/>
          </p:nvSpPr>
          <p:spPr>
            <a:xfrm>
              <a:off x="5900420" y="4965700"/>
              <a:ext cx="1013460" cy="8890"/>
            </a:xfrm>
            <a:custGeom>
              <a:avLst/>
              <a:gdLst/>
              <a:ahLst/>
              <a:cxnLst/>
              <a:rect l="l" t="t" r="r" b="b"/>
              <a:pathLst>
                <a:path w="1013459" h="8889">
                  <a:moveTo>
                    <a:pt x="1004570" y="0"/>
                  </a:moveTo>
                  <a:lnTo>
                    <a:pt x="8889" y="0"/>
                  </a:lnTo>
                  <a:lnTo>
                    <a:pt x="0" y="8889"/>
                  </a:lnTo>
                  <a:lnTo>
                    <a:pt x="1013459" y="8889"/>
                  </a:lnTo>
                  <a:lnTo>
                    <a:pt x="1004570" y="0"/>
                  </a:lnTo>
                  <a:close/>
                </a:path>
              </a:pathLst>
            </a:custGeom>
            <a:solidFill>
              <a:srgbClr val="00876C"/>
            </a:solidFill>
          </p:spPr>
          <p:txBody>
            <a:bodyPr wrap="square" lIns="0" tIns="0" rIns="0" bIns="0" rtlCol="0"/>
            <a:lstStyle/>
            <a:p>
              <a:endParaRPr sz="1350" dirty="0">
                <a:solidFill>
                  <a:schemeClr val="tx2">
                    <a:lumMod val="20000"/>
                    <a:lumOff val="80000"/>
                  </a:schemeClr>
                </a:solidFill>
              </a:endParaRPr>
            </a:p>
          </p:txBody>
        </p:sp>
        <p:sp>
          <p:nvSpPr>
            <p:cNvPr id="305" name="object 305"/>
            <p:cNvSpPr/>
            <p:nvPr/>
          </p:nvSpPr>
          <p:spPr>
            <a:xfrm>
              <a:off x="5891530" y="4974590"/>
              <a:ext cx="1031240" cy="8890"/>
            </a:xfrm>
            <a:custGeom>
              <a:avLst/>
              <a:gdLst/>
              <a:ahLst/>
              <a:cxnLst/>
              <a:rect l="l" t="t" r="r" b="b"/>
              <a:pathLst>
                <a:path w="1031240" h="8889">
                  <a:moveTo>
                    <a:pt x="1022350" y="0"/>
                  </a:moveTo>
                  <a:lnTo>
                    <a:pt x="8890" y="0"/>
                  </a:lnTo>
                  <a:lnTo>
                    <a:pt x="0" y="8890"/>
                  </a:lnTo>
                  <a:lnTo>
                    <a:pt x="1031240" y="8890"/>
                  </a:lnTo>
                  <a:lnTo>
                    <a:pt x="1022350" y="0"/>
                  </a:lnTo>
                  <a:close/>
                </a:path>
              </a:pathLst>
            </a:custGeom>
            <a:solidFill>
              <a:srgbClr val="00886C"/>
            </a:solidFill>
          </p:spPr>
          <p:txBody>
            <a:bodyPr wrap="square" lIns="0" tIns="0" rIns="0" bIns="0" rtlCol="0"/>
            <a:lstStyle/>
            <a:p>
              <a:endParaRPr sz="1350" dirty="0">
                <a:solidFill>
                  <a:schemeClr val="tx2">
                    <a:lumMod val="20000"/>
                    <a:lumOff val="80000"/>
                  </a:schemeClr>
                </a:solidFill>
              </a:endParaRPr>
            </a:p>
          </p:txBody>
        </p:sp>
        <p:sp>
          <p:nvSpPr>
            <p:cNvPr id="306" name="object 306"/>
            <p:cNvSpPr/>
            <p:nvPr/>
          </p:nvSpPr>
          <p:spPr>
            <a:xfrm>
              <a:off x="5882640" y="4983480"/>
              <a:ext cx="1049020" cy="8890"/>
            </a:xfrm>
            <a:custGeom>
              <a:avLst/>
              <a:gdLst/>
              <a:ahLst/>
              <a:cxnLst/>
              <a:rect l="l" t="t" r="r" b="b"/>
              <a:pathLst>
                <a:path w="1049020" h="8889">
                  <a:moveTo>
                    <a:pt x="1040129" y="0"/>
                  </a:moveTo>
                  <a:lnTo>
                    <a:pt x="8889" y="0"/>
                  </a:lnTo>
                  <a:lnTo>
                    <a:pt x="0" y="8890"/>
                  </a:lnTo>
                  <a:lnTo>
                    <a:pt x="1049020" y="8890"/>
                  </a:lnTo>
                  <a:lnTo>
                    <a:pt x="1040129" y="0"/>
                  </a:lnTo>
                  <a:close/>
                </a:path>
              </a:pathLst>
            </a:custGeom>
            <a:solidFill>
              <a:srgbClr val="00896D"/>
            </a:solidFill>
          </p:spPr>
          <p:txBody>
            <a:bodyPr wrap="square" lIns="0" tIns="0" rIns="0" bIns="0" rtlCol="0"/>
            <a:lstStyle/>
            <a:p>
              <a:endParaRPr sz="1350" dirty="0">
                <a:solidFill>
                  <a:schemeClr val="tx2">
                    <a:lumMod val="20000"/>
                    <a:lumOff val="80000"/>
                  </a:schemeClr>
                </a:solidFill>
              </a:endParaRPr>
            </a:p>
          </p:txBody>
        </p:sp>
        <p:sp>
          <p:nvSpPr>
            <p:cNvPr id="307" name="object 307"/>
            <p:cNvSpPr/>
            <p:nvPr/>
          </p:nvSpPr>
          <p:spPr>
            <a:xfrm>
              <a:off x="5873750" y="4992370"/>
              <a:ext cx="1066800" cy="8890"/>
            </a:xfrm>
            <a:custGeom>
              <a:avLst/>
              <a:gdLst/>
              <a:ahLst/>
              <a:cxnLst/>
              <a:rect l="l" t="t" r="r" b="b"/>
              <a:pathLst>
                <a:path w="1066800" h="8889">
                  <a:moveTo>
                    <a:pt x="1057910" y="0"/>
                  </a:moveTo>
                  <a:lnTo>
                    <a:pt x="8890" y="0"/>
                  </a:lnTo>
                  <a:lnTo>
                    <a:pt x="0" y="8889"/>
                  </a:lnTo>
                  <a:lnTo>
                    <a:pt x="1066800" y="8889"/>
                  </a:lnTo>
                  <a:lnTo>
                    <a:pt x="1057910" y="0"/>
                  </a:lnTo>
                  <a:close/>
                </a:path>
              </a:pathLst>
            </a:custGeom>
            <a:solidFill>
              <a:srgbClr val="008A6E"/>
            </a:solidFill>
          </p:spPr>
          <p:txBody>
            <a:bodyPr wrap="square" lIns="0" tIns="0" rIns="0" bIns="0" rtlCol="0"/>
            <a:lstStyle/>
            <a:p>
              <a:endParaRPr sz="1350" dirty="0">
                <a:solidFill>
                  <a:schemeClr val="tx2">
                    <a:lumMod val="20000"/>
                    <a:lumOff val="80000"/>
                  </a:schemeClr>
                </a:solidFill>
              </a:endParaRPr>
            </a:p>
          </p:txBody>
        </p:sp>
        <p:sp>
          <p:nvSpPr>
            <p:cNvPr id="308" name="object 308"/>
            <p:cNvSpPr/>
            <p:nvPr/>
          </p:nvSpPr>
          <p:spPr>
            <a:xfrm>
              <a:off x="5864860" y="5001260"/>
              <a:ext cx="1084580" cy="8890"/>
            </a:xfrm>
            <a:custGeom>
              <a:avLst/>
              <a:gdLst/>
              <a:ahLst/>
              <a:cxnLst/>
              <a:rect l="l" t="t" r="r" b="b"/>
              <a:pathLst>
                <a:path w="1084579" h="8889">
                  <a:moveTo>
                    <a:pt x="1075689" y="0"/>
                  </a:moveTo>
                  <a:lnTo>
                    <a:pt x="8889" y="0"/>
                  </a:lnTo>
                  <a:lnTo>
                    <a:pt x="0" y="8889"/>
                  </a:lnTo>
                  <a:lnTo>
                    <a:pt x="1084580" y="8889"/>
                  </a:lnTo>
                  <a:lnTo>
                    <a:pt x="1075689" y="0"/>
                  </a:lnTo>
                  <a:close/>
                </a:path>
              </a:pathLst>
            </a:custGeom>
            <a:solidFill>
              <a:srgbClr val="008B6F"/>
            </a:solidFill>
          </p:spPr>
          <p:txBody>
            <a:bodyPr wrap="square" lIns="0" tIns="0" rIns="0" bIns="0" rtlCol="0"/>
            <a:lstStyle/>
            <a:p>
              <a:endParaRPr sz="1350" dirty="0">
                <a:solidFill>
                  <a:schemeClr val="tx2">
                    <a:lumMod val="20000"/>
                    <a:lumOff val="80000"/>
                  </a:schemeClr>
                </a:solidFill>
              </a:endParaRPr>
            </a:p>
          </p:txBody>
        </p:sp>
        <p:sp>
          <p:nvSpPr>
            <p:cNvPr id="309" name="object 309"/>
            <p:cNvSpPr/>
            <p:nvPr/>
          </p:nvSpPr>
          <p:spPr>
            <a:xfrm>
              <a:off x="5855970" y="5010150"/>
              <a:ext cx="1102360" cy="8890"/>
            </a:xfrm>
            <a:custGeom>
              <a:avLst/>
              <a:gdLst/>
              <a:ahLst/>
              <a:cxnLst/>
              <a:rect l="l" t="t" r="r" b="b"/>
              <a:pathLst>
                <a:path w="1102359" h="8889">
                  <a:moveTo>
                    <a:pt x="1093470" y="0"/>
                  </a:moveTo>
                  <a:lnTo>
                    <a:pt x="8889" y="0"/>
                  </a:lnTo>
                  <a:lnTo>
                    <a:pt x="0" y="8889"/>
                  </a:lnTo>
                  <a:lnTo>
                    <a:pt x="1102359" y="8889"/>
                  </a:lnTo>
                  <a:lnTo>
                    <a:pt x="1093470" y="0"/>
                  </a:lnTo>
                  <a:close/>
                </a:path>
              </a:pathLst>
            </a:custGeom>
            <a:solidFill>
              <a:srgbClr val="008C70"/>
            </a:solidFill>
          </p:spPr>
          <p:txBody>
            <a:bodyPr wrap="square" lIns="0" tIns="0" rIns="0" bIns="0" rtlCol="0"/>
            <a:lstStyle/>
            <a:p>
              <a:endParaRPr sz="1350" dirty="0">
                <a:solidFill>
                  <a:schemeClr val="tx2">
                    <a:lumMod val="20000"/>
                    <a:lumOff val="80000"/>
                  </a:schemeClr>
                </a:solidFill>
              </a:endParaRPr>
            </a:p>
          </p:txBody>
        </p:sp>
        <p:sp>
          <p:nvSpPr>
            <p:cNvPr id="310" name="object 310"/>
            <p:cNvSpPr/>
            <p:nvPr/>
          </p:nvSpPr>
          <p:spPr>
            <a:xfrm>
              <a:off x="5847080" y="5019040"/>
              <a:ext cx="1120140" cy="8890"/>
            </a:xfrm>
            <a:custGeom>
              <a:avLst/>
              <a:gdLst/>
              <a:ahLst/>
              <a:cxnLst/>
              <a:rect l="l" t="t" r="r" b="b"/>
              <a:pathLst>
                <a:path w="1120140" h="8889">
                  <a:moveTo>
                    <a:pt x="1111250" y="0"/>
                  </a:moveTo>
                  <a:lnTo>
                    <a:pt x="8890" y="0"/>
                  </a:lnTo>
                  <a:lnTo>
                    <a:pt x="0" y="8890"/>
                  </a:lnTo>
                  <a:lnTo>
                    <a:pt x="1120140" y="8890"/>
                  </a:lnTo>
                  <a:lnTo>
                    <a:pt x="1111250" y="0"/>
                  </a:lnTo>
                  <a:close/>
                </a:path>
              </a:pathLst>
            </a:custGeom>
            <a:solidFill>
              <a:srgbClr val="008D70"/>
            </a:solidFill>
          </p:spPr>
          <p:txBody>
            <a:bodyPr wrap="square" lIns="0" tIns="0" rIns="0" bIns="0" rtlCol="0"/>
            <a:lstStyle/>
            <a:p>
              <a:endParaRPr sz="1350" dirty="0">
                <a:solidFill>
                  <a:schemeClr val="tx2">
                    <a:lumMod val="20000"/>
                    <a:lumOff val="80000"/>
                  </a:schemeClr>
                </a:solidFill>
              </a:endParaRPr>
            </a:p>
          </p:txBody>
        </p:sp>
        <p:sp>
          <p:nvSpPr>
            <p:cNvPr id="311" name="object 311"/>
            <p:cNvSpPr/>
            <p:nvPr/>
          </p:nvSpPr>
          <p:spPr>
            <a:xfrm>
              <a:off x="5836920" y="5027930"/>
              <a:ext cx="1140460" cy="10160"/>
            </a:xfrm>
            <a:custGeom>
              <a:avLst/>
              <a:gdLst/>
              <a:ahLst/>
              <a:cxnLst/>
              <a:rect l="l" t="t" r="r" b="b"/>
              <a:pathLst>
                <a:path w="1140459" h="10160">
                  <a:moveTo>
                    <a:pt x="1130300" y="0"/>
                  </a:moveTo>
                  <a:lnTo>
                    <a:pt x="10160" y="0"/>
                  </a:lnTo>
                  <a:lnTo>
                    <a:pt x="0" y="10160"/>
                  </a:lnTo>
                  <a:lnTo>
                    <a:pt x="1140459" y="10160"/>
                  </a:lnTo>
                  <a:lnTo>
                    <a:pt x="1130300" y="0"/>
                  </a:lnTo>
                  <a:close/>
                </a:path>
              </a:pathLst>
            </a:custGeom>
            <a:solidFill>
              <a:srgbClr val="008E71"/>
            </a:solidFill>
          </p:spPr>
          <p:txBody>
            <a:bodyPr wrap="square" lIns="0" tIns="0" rIns="0" bIns="0" rtlCol="0"/>
            <a:lstStyle/>
            <a:p>
              <a:endParaRPr sz="1350" dirty="0">
                <a:solidFill>
                  <a:schemeClr val="tx2">
                    <a:lumMod val="20000"/>
                    <a:lumOff val="80000"/>
                  </a:schemeClr>
                </a:solidFill>
              </a:endParaRPr>
            </a:p>
          </p:txBody>
        </p:sp>
        <p:sp>
          <p:nvSpPr>
            <p:cNvPr id="312" name="object 312"/>
            <p:cNvSpPr/>
            <p:nvPr/>
          </p:nvSpPr>
          <p:spPr>
            <a:xfrm>
              <a:off x="5828030" y="5036820"/>
              <a:ext cx="1158240" cy="10160"/>
            </a:xfrm>
            <a:custGeom>
              <a:avLst/>
              <a:gdLst/>
              <a:ahLst/>
              <a:cxnLst/>
              <a:rect l="l" t="t" r="r" b="b"/>
              <a:pathLst>
                <a:path w="1158240" h="10160">
                  <a:moveTo>
                    <a:pt x="1148080" y="0"/>
                  </a:moveTo>
                  <a:lnTo>
                    <a:pt x="10160" y="0"/>
                  </a:lnTo>
                  <a:lnTo>
                    <a:pt x="0" y="10159"/>
                  </a:lnTo>
                  <a:lnTo>
                    <a:pt x="1158240" y="10159"/>
                  </a:lnTo>
                  <a:lnTo>
                    <a:pt x="1148080" y="0"/>
                  </a:lnTo>
                  <a:close/>
                </a:path>
              </a:pathLst>
            </a:custGeom>
            <a:solidFill>
              <a:srgbClr val="008F72"/>
            </a:solidFill>
          </p:spPr>
          <p:txBody>
            <a:bodyPr wrap="square" lIns="0" tIns="0" rIns="0" bIns="0" rtlCol="0"/>
            <a:lstStyle/>
            <a:p>
              <a:endParaRPr sz="1350" dirty="0">
                <a:solidFill>
                  <a:schemeClr val="tx2">
                    <a:lumMod val="20000"/>
                    <a:lumOff val="80000"/>
                  </a:schemeClr>
                </a:solidFill>
              </a:endParaRPr>
            </a:p>
          </p:txBody>
        </p:sp>
        <p:sp>
          <p:nvSpPr>
            <p:cNvPr id="313" name="object 313"/>
            <p:cNvSpPr/>
            <p:nvPr/>
          </p:nvSpPr>
          <p:spPr>
            <a:xfrm>
              <a:off x="5820410" y="5045710"/>
              <a:ext cx="1173480" cy="8890"/>
            </a:xfrm>
            <a:custGeom>
              <a:avLst/>
              <a:gdLst/>
              <a:ahLst/>
              <a:cxnLst/>
              <a:rect l="l" t="t" r="r" b="b"/>
              <a:pathLst>
                <a:path w="1173479" h="8889">
                  <a:moveTo>
                    <a:pt x="1164589" y="0"/>
                  </a:moveTo>
                  <a:lnTo>
                    <a:pt x="8889" y="0"/>
                  </a:lnTo>
                  <a:lnTo>
                    <a:pt x="0" y="8889"/>
                  </a:lnTo>
                  <a:lnTo>
                    <a:pt x="1173480" y="8889"/>
                  </a:lnTo>
                  <a:lnTo>
                    <a:pt x="1164589" y="0"/>
                  </a:lnTo>
                  <a:close/>
                </a:path>
              </a:pathLst>
            </a:custGeom>
            <a:solidFill>
              <a:srgbClr val="009073"/>
            </a:solidFill>
          </p:spPr>
          <p:txBody>
            <a:bodyPr wrap="square" lIns="0" tIns="0" rIns="0" bIns="0" rtlCol="0"/>
            <a:lstStyle/>
            <a:p>
              <a:endParaRPr sz="1350" dirty="0">
                <a:solidFill>
                  <a:schemeClr val="tx2">
                    <a:lumMod val="20000"/>
                    <a:lumOff val="80000"/>
                  </a:schemeClr>
                </a:solidFill>
              </a:endParaRPr>
            </a:p>
          </p:txBody>
        </p:sp>
        <p:sp>
          <p:nvSpPr>
            <p:cNvPr id="314" name="object 314"/>
            <p:cNvSpPr/>
            <p:nvPr/>
          </p:nvSpPr>
          <p:spPr>
            <a:xfrm>
              <a:off x="5811520" y="5054600"/>
              <a:ext cx="1191260" cy="8890"/>
            </a:xfrm>
            <a:custGeom>
              <a:avLst/>
              <a:gdLst/>
              <a:ahLst/>
              <a:cxnLst/>
              <a:rect l="l" t="t" r="r" b="b"/>
              <a:pathLst>
                <a:path w="1191259" h="8889">
                  <a:moveTo>
                    <a:pt x="1182370" y="0"/>
                  </a:moveTo>
                  <a:lnTo>
                    <a:pt x="8889" y="0"/>
                  </a:lnTo>
                  <a:lnTo>
                    <a:pt x="0" y="8889"/>
                  </a:lnTo>
                  <a:lnTo>
                    <a:pt x="1191259" y="8889"/>
                  </a:lnTo>
                  <a:lnTo>
                    <a:pt x="1182370" y="0"/>
                  </a:lnTo>
                  <a:close/>
                </a:path>
              </a:pathLst>
            </a:custGeom>
            <a:solidFill>
              <a:srgbClr val="009174"/>
            </a:solidFill>
          </p:spPr>
          <p:txBody>
            <a:bodyPr wrap="square" lIns="0" tIns="0" rIns="0" bIns="0" rtlCol="0"/>
            <a:lstStyle/>
            <a:p>
              <a:endParaRPr sz="1350" dirty="0">
                <a:solidFill>
                  <a:schemeClr val="tx2">
                    <a:lumMod val="20000"/>
                    <a:lumOff val="80000"/>
                  </a:schemeClr>
                </a:solidFill>
              </a:endParaRPr>
            </a:p>
          </p:txBody>
        </p:sp>
        <p:sp>
          <p:nvSpPr>
            <p:cNvPr id="315" name="object 315"/>
            <p:cNvSpPr/>
            <p:nvPr/>
          </p:nvSpPr>
          <p:spPr>
            <a:xfrm>
              <a:off x="5801360" y="5063490"/>
              <a:ext cx="1211580" cy="10160"/>
            </a:xfrm>
            <a:custGeom>
              <a:avLst/>
              <a:gdLst/>
              <a:ahLst/>
              <a:cxnLst/>
              <a:rect l="l" t="t" r="r" b="b"/>
              <a:pathLst>
                <a:path w="1211579" h="10160">
                  <a:moveTo>
                    <a:pt x="1201420" y="0"/>
                  </a:moveTo>
                  <a:lnTo>
                    <a:pt x="10160" y="0"/>
                  </a:lnTo>
                  <a:lnTo>
                    <a:pt x="0" y="10160"/>
                  </a:lnTo>
                  <a:lnTo>
                    <a:pt x="1211580" y="10160"/>
                  </a:lnTo>
                  <a:lnTo>
                    <a:pt x="1201420" y="0"/>
                  </a:lnTo>
                  <a:close/>
                </a:path>
              </a:pathLst>
            </a:custGeom>
            <a:solidFill>
              <a:srgbClr val="009274"/>
            </a:solidFill>
          </p:spPr>
          <p:txBody>
            <a:bodyPr wrap="square" lIns="0" tIns="0" rIns="0" bIns="0" rtlCol="0"/>
            <a:lstStyle/>
            <a:p>
              <a:endParaRPr sz="1350" dirty="0">
                <a:solidFill>
                  <a:schemeClr val="tx2">
                    <a:lumMod val="20000"/>
                    <a:lumOff val="80000"/>
                  </a:schemeClr>
                </a:solidFill>
              </a:endParaRPr>
            </a:p>
          </p:txBody>
        </p:sp>
        <p:sp>
          <p:nvSpPr>
            <p:cNvPr id="316" name="object 316"/>
            <p:cNvSpPr/>
            <p:nvPr/>
          </p:nvSpPr>
          <p:spPr>
            <a:xfrm>
              <a:off x="5795010" y="5072380"/>
              <a:ext cx="1224280" cy="10160"/>
            </a:xfrm>
            <a:custGeom>
              <a:avLst/>
              <a:gdLst/>
              <a:ahLst/>
              <a:cxnLst/>
              <a:rect l="l" t="t" r="r" b="b"/>
              <a:pathLst>
                <a:path w="1224279" h="10160">
                  <a:moveTo>
                    <a:pt x="1216660" y="0"/>
                  </a:moveTo>
                  <a:lnTo>
                    <a:pt x="7620" y="0"/>
                  </a:lnTo>
                  <a:lnTo>
                    <a:pt x="0" y="7620"/>
                  </a:lnTo>
                  <a:lnTo>
                    <a:pt x="0" y="10160"/>
                  </a:lnTo>
                  <a:lnTo>
                    <a:pt x="1224280" y="10160"/>
                  </a:lnTo>
                  <a:lnTo>
                    <a:pt x="1224280" y="7620"/>
                  </a:lnTo>
                  <a:lnTo>
                    <a:pt x="1216660" y="0"/>
                  </a:lnTo>
                  <a:close/>
                </a:path>
              </a:pathLst>
            </a:custGeom>
            <a:solidFill>
              <a:srgbClr val="009375"/>
            </a:solidFill>
          </p:spPr>
          <p:txBody>
            <a:bodyPr wrap="square" lIns="0" tIns="0" rIns="0" bIns="0" rtlCol="0"/>
            <a:lstStyle/>
            <a:p>
              <a:endParaRPr sz="1350" dirty="0">
                <a:solidFill>
                  <a:schemeClr val="tx2">
                    <a:lumMod val="20000"/>
                    <a:lumOff val="80000"/>
                  </a:schemeClr>
                </a:solidFill>
              </a:endParaRPr>
            </a:p>
          </p:txBody>
        </p:sp>
        <p:sp>
          <p:nvSpPr>
            <p:cNvPr id="317" name="object 317"/>
            <p:cNvSpPr/>
            <p:nvPr/>
          </p:nvSpPr>
          <p:spPr>
            <a:xfrm>
              <a:off x="5795010" y="508127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009476"/>
            </a:solidFill>
          </p:spPr>
          <p:txBody>
            <a:bodyPr wrap="square" lIns="0" tIns="0" rIns="0" bIns="0" rtlCol="0"/>
            <a:lstStyle/>
            <a:p>
              <a:endParaRPr sz="1350" dirty="0">
                <a:solidFill>
                  <a:schemeClr val="tx2">
                    <a:lumMod val="20000"/>
                    <a:lumOff val="80000"/>
                  </a:schemeClr>
                </a:solidFill>
              </a:endParaRPr>
            </a:p>
          </p:txBody>
        </p:sp>
        <p:sp>
          <p:nvSpPr>
            <p:cNvPr id="318" name="object 318"/>
            <p:cNvSpPr/>
            <p:nvPr/>
          </p:nvSpPr>
          <p:spPr>
            <a:xfrm>
              <a:off x="5795010" y="509016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009577"/>
            </a:solidFill>
          </p:spPr>
          <p:txBody>
            <a:bodyPr wrap="square" lIns="0" tIns="0" rIns="0" bIns="0" rtlCol="0"/>
            <a:lstStyle/>
            <a:p>
              <a:endParaRPr sz="1350" dirty="0">
                <a:solidFill>
                  <a:schemeClr val="tx2">
                    <a:lumMod val="20000"/>
                    <a:lumOff val="80000"/>
                  </a:schemeClr>
                </a:solidFill>
              </a:endParaRPr>
            </a:p>
          </p:txBody>
        </p:sp>
        <p:sp>
          <p:nvSpPr>
            <p:cNvPr id="319" name="object 319"/>
            <p:cNvSpPr/>
            <p:nvPr/>
          </p:nvSpPr>
          <p:spPr>
            <a:xfrm>
              <a:off x="5795010" y="509905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009678"/>
            </a:solidFill>
          </p:spPr>
          <p:txBody>
            <a:bodyPr wrap="square" lIns="0" tIns="0" rIns="0" bIns="0" rtlCol="0"/>
            <a:lstStyle/>
            <a:p>
              <a:endParaRPr sz="1350" dirty="0">
                <a:solidFill>
                  <a:schemeClr val="tx2">
                    <a:lumMod val="20000"/>
                    <a:lumOff val="80000"/>
                  </a:schemeClr>
                </a:solidFill>
              </a:endParaRPr>
            </a:p>
          </p:txBody>
        </p:sp>
        <p:sp>
          <p:nvSpPr>
            <p:cNvPr id="320" name="object 320"/>
            <p:cNvSpPr/>
            <p:nvPr/>
          </p:nvSpPr>
          <p:spPr>
            <a:xfrm>
              <a:off x="5795010" y="510794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009778"/>
            </a:solidFill>
          </p:spPr>
          <p:txBody>
            <a:bodyPr wrap="square" lIns="0" tIns="0" rIns="0" bIns="0" rtlCol="0"/>
            <a:lstStyle/>
            <a:p>
              <a:endParaRPr sz="1350" dirty="0">
                <a:solidFill>
                  <a:schemeClr val="tx2">
                    <a:lumMod val="20000"/>
                    <a:lumOff val="80000"/>
                  </a:schemeClr>
                </a:solidFill>
              </a:endParaRPr>
            </a:p>
          </p:txBody>
        </p:sp>
        <p:sp>
          <p:nvSpPr>
            <p:cNvPr id="321" name="object 321"/>
            <p:cNvSpPr/>
            <p:nvPr/>
          </p:nvSpPr>
          <p:spPr>
            <a:xfrm>
              <a:off x="5795010" y="511683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009979"/>
            </a:solidFill>
          </p:spPr>
          <p:txBody>
            <a:bodyPr wrap="square" lIns="0" tIns="0" rIns="0" bIns="0" rtlCol="0"/>
            <a:lstStyle/>
            <a:p>
              <a:endParaRPr sz="1350" dirty="0">
                <a:solidFill>
                  <a:schemeClr val="tx2">
                    <a:lumMod val="20000"/>
                    <a:lumOff val="80000"/>
                  </a:schemeClr>
                </a:solidFill>
              </a:endParaRPr>
            </a:p>
          </p:txBody>
        </p:sp>
        <p:sp>
          <p:nvSpPr>
            <p:cNvPr id="322" name="object 322"/>
            <p:cNvSpPr/>
            <p:nvPr/>
          </p:nvSpPr>
          <p:spPr>
            <a:xfrm>
              <a:off x="5795010" y="512572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00997A"/>
            </a:solidFill>
          </p:spPr>
          <p:txBody>
            <a:bodyPr wrap="square" lIns="0" tIns="0" rIns="0" bIns="0" rtlCol="0"/>
            <a:lstStyle/>
            <a:p>
              <a:endParaRPr sz="1350" dirty="0">
                <a:solidFill>
                  <a:schemeClr val="tx2">
                    <a:lumMod val="20000"/>
                    <a:lumOff val="80000"/>
                  </a:schemeClr>
                </a:solidFill>
              </a:endParaRPr>
            </a:p>
          </p:txBody>
        </p:sp>
        <p:sp>
          <p:nvSpPr>
            <p:cNvPr id="323" name="object 323"/>
            <p:cNvSpPr/>
            <p:nvPr/>
          </p:nvSpPr>
          <p:spPr>
            <a:xfrm>
              <a:off x="5795010" y="513461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009A7B"/>
            </a:solidFill>
          </p:spPr>
          <p:txBody>
            <a:bodyPr wrap="square" lIns="0" tIns="0" rIns="0" bIns="0" rtlCol="0"/>
            <a:lstStyle/>
            <a:p>
              <a:endParaRPr sz="1350" dirty="0">
                <a:solidFill>
                  <a:schemeClr val="tx2">
                    <a:lumMod val="20000"/>
                    <a:lumOff val="80000"/>
                  </a:schemeClr>
                </a:solidFill>
              </a:endParaRPr>
            </a:p>
          </p:txBody>
        </p:sp>
        <p:sp>
          <p:nvSpPr>
            <p:cNvPr id="324" name="object 324"/>
            <p:cNvSpPr/>
            <p:nvPr/>
          </p:nvSpPr>
          <p:spPr>
            <a:xfrm>
              <a:off x="5795010" y="514350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009B7C"/>
            </a:solidFill>
          </p:spPr>
          <p:txBody>
            <a:bodyPr wrap="square" lIns="0" tIns="0" rIns="0" bIns="0" rtlCol="0"/>
            <a:lstStyle/>
            <a:p>
              <a:endParaRPr sz="1350" dirty="0">
                <a:solidFill>
                  <a:schemeClr val="tx2">
                    <a:lumMod val="20000"/>
                    <a:lumOff val="80000"/>
                  </a:schemeClr>
                </a:solidFill>
              </a:endParaRPr>
            </a:p>
          </p:txBody>
        </p:sp>
        <p:sp>
          <p:nvSpPr>
            <p:cNvPr id="325" name="object 325"/>
            <p:cNvSpPr/>
            <p:nvPr/>
          </p:nvSpPr>
          <p:spPr>
            <a:xfrm>
              <a:off x="5795010" y="5153660"/>
              <a:ext cx="1224280" cy="8890"/>
            </a:xfrm>
            <a:custGeom>
              <a:avLst/>
              <a:gdLst/>
              <a:ahLst/>
              <a:cxnLst/>
              <a:rect l="l" t="t" r="r" b="b"/>
              <a:pathLst>
                <a:path w="1224279" h="8889">
                  <a:moveTo>
                    <a:pt x="0" y="0"/>
                  </a:moveTo>
                  <a:lnTo>
                    <a:pt x="1224280" y="0"/>
                  </a:lnTo>
                  <a:lnTo>
                    <a:pt x="1224280" y="8889"/>
                  </a:lnTo>
                  <a:lnTo>
                    <a:pt x="0" y="8889"/>
                  </a:lnTo>
                  <a:lnTo>
                    <a:pt x="0" y="0"/>
                  </a:lnTo>
                  <a:close/>
                </a:path>
              </a:pathLst>
            </a:custGeom>
            <a:solidFill>
              <a:srgbClr val="009C7C"/>
            </a:solidFill>
          </p:spPr>
          <p:txBody>
            <a:bodyPr wrap="square" lIns="0" tIns="0" rIns="0" bIns="0" rtlCol="0"/>
            <a:lstStyle/>
            <a:p>
              <a:endParaRPr sz="1350" dirty="0">
                <a:solidFill>
                  <a:schemeClr val="tx2">
                    <a:lumMod val="20000"/>
                    <a:lumOff val="80000"/>
                  </a:schemeClr>
                </a:solidFill>
              </a:endParaRPr>
            </a:p>
          </p:txBody>
        </p:sp>
        <p:sp>
          <p:nvSpPr>
            <p:cNvPr id="326" name="object 326"/>
            <p:cNvSpPr/>
            <p:nvPr/>
          </p:nvSpPr>
          <p:spPr>
            <a:xfrm>
              <a:off x="5795010" y="5162550"/>
              <a:ext cx="1224280" cy="8890"/>
            </a:xfrm>
            <a:custGeom>
              <a:avLst/>
              <a:gdLst/>
              <a:ahLst/>
              <a:cxnLst/>
              <a:rect l="l" t="t" r="r" b="b"/>
              <a:pathLst>
                <a:path w="1224279" h="8889">
                  <a:moveTo>
                    <a:pt x="0" y="0"/>
                  </a:moveTo>
                  <a:lnTo>
                    <a:pt x="1224280" y="0"/>
                  </a:lnTo>
                  <a:lnTo>
                    <a:pt x="1224280" y="8889"/>
                  </a:lnTo>
                  <a:lnTo>
                    <a:pt x="0" y="8889"/>
                  </a:lnTo>
                  <a:lnTo>
                    <a:pt x="0" y="0"/>
                  </a:lnTo>
                  <a:close/>
                </a:path>
              </a:pathLst>
            </a:custGeom>
            <a:solidFill>
              <a:srgbClr val="009D7D"/>
            </a:solidFill>
          </p:spPr>
          <p:txBody>
            <a:bodyPr wrap="square" lIns="0" tIns="0" rIns="0" bIns="0" rtlCol="0"/>
            <a:lstStyle/>
            <a:p>
              <a:endParaRPr sz="1350" dirty="0">
                <a:solidFill>
                  <a:schemeClr val="tx2">
                    <a:lumMod val="20000"/>
                    <a:lumOff val="80000"/>
                  </a:schemeClr>
                </a:solidFill>
              </a:endParaRPr>
            </a:p>
          </p:txBody>
        </p:sp>
        <p:sp>
          <p:nvSpPr>
            <p:cNvPr id="327" name="object 327"/>
            <p:cNvSpPr/>
            <p:nvPr/>
          </p:nvSpPr>
          <p:spPr>
            <a:xfrm>
              <a:off x="5795010" y="5171440"/>
              <a:ext cx="1224280" cy="8890"/>
            </a:xfrm>
            <a:custGeom>
              <a:avLst/>
              <a:gdLst/>
              <a:ahLst/>
              <a:cxnLst/>
              <a:rect l="l" t="t" r="r" b="b"/>
              <a:pathLst>
                <a:path w="1224279" h="8889">
                  <a:moveTo>
                    <a:pt x="0" y="0"/>
                  </a:moveTo>
                  <a:lnTo>
                    <a:pt x="1224280" y="0"/>
                  </a:lnTo>
                  <a:lnTo>
                    <a:pt x="1224280" y="8890"/>
                  </a:lnTo>
                  <a:lnTo>
                    <a:pt x="0" y="8890"/>
                  </a:lnTo>
                  <a:lnTo>
                    <a:pt x="0" y="0"/>
                  </a:lnTo>
                  <a:close/>
                </a:path>
              </a:pathLst>
            </a:custGeom>
            <a:solidFill>
              <a:srgbClr val="009E7E"/>
            </a:solidFill>
          </p:spPr>
          <p:txBody>
            <a:bodyPr wrap="square" lIns="0" tIns="0" rIns="0" bIns="0" rtlCol="0"/>
            <a:lstStyle/>
            <a:p>
              <a:endParaRPr sz="1350" dirty="0">
                <a:solidFill>
                  <a:schemeClr val="tx2">
                    <a:lumMod val="20000"/>
                    <a:lumOff val="80000"/>
                  </a:schemeClr>
                </a:solidFill>
              </a:endParaRPr>
            </a:p>
          </p:txBody>
        </p:sp>
        <p:sp>
          <p:nvSpPr>
            <p:cNvPr id="328" name="object 328"/>
            <p:cNvSpPr/>
            <p:nvPr/>
          </p:nvSpPr>
          <p:spPr>
            <a:xfrm>
              <a:off x="5795010" y="5180330"/>
              <a:ext cx="1224280" cy="8890"/>
            </a:xfrm>
            <a:custGeom>
              <a:avLst/>
              <a:gdLst/>
              <a:ahLst/>
              <a:cxnLst/>
              <a:rect l="l" t="t" r="r" b="b"/>
              <a:pathLst>
                <a:path w="1224279" h="8889">
                  <a:moveTo>
                    <a:pt x="0" y="0"/>
                  </a:moveTo>
                  <a:lnTo>
                    <a:pt x="1224280" y="0"/>
                  </a:lnTo>
                  <a:lnTo>
                    <a:pt x="1224280" y="8890"/>
                  </a:lnTo>
                  <a:lnTo>
                    <a:pt x="0" y="8890"/>
                  </a:lnTo>
                  <a:lnTo>
                    <a:pt x="0" y="0"/>
                  </a:lnTo>
                  <a:close/>
                </a:path>
              </a:pathLst>
            </a:custGeom>
            <a:solidFill>
              <a:srgbClr val="009F7F"/>
            </a:solidFill>
          </p:spPr>
          <p:txBody>
            <a:bodyPr wrap="square" lIns="0" tIns="0" rIns="0" bIns="0" rtlCol="0"/>
            <a:lstStyle/>
            <a:p>
              <a:endParaRPr sz="1350" dirty="0">
                <a:solidFill>
                  <a:schemeClr val="tx2">
                    <a:lumMod val="20000"/>
                    <a:lumOff val="80000"/>
                  </a:schemeClr>
                </a:solidFill>
              </a:endParaRPr>
            </a:p>
          </p:txBody>
        </p:sp>
        <p:sp>
          <p:nvSpPr>
            <p:cNvPr id="329" name="object 329"/>
            <p:cNvSpPr/>
            <p:nvPr/>
          </p:nvSpPr>
          <p:spPr>
            <a:xfrm>
              <a:off x="5795010" y="5189220"/>
              <a:ext cx="1224280" cy="8890"/>
            </a:xfrm>
            <a:custGeom>
              <a:avLst/>
              <a:gdLst/>
              <a:ahLst/>
              <a:cxnLst/>
              <a:rect l="l" t="t" r="r" b="b"/>
              <a:pathLst>
                <a:path w="1224279" h="8889">
                  <a:moveTo>
                    <a:pt x="0" y="0"/>
                  </a:moveTo>
                  <a:lnTo>
                    <a:pt x="1224280" y="0"/>
                  </a:lnTo>
                  <a:lnTo>
                    <a:pt x="1224280" y="8889"/>
                  </a:lnTo>
                  <a:lnTo>
                    <a:pt x="0" y="8889"/>
                  </a:lnTo>
                  <a:lnTo>
                    <a:pt x="0" y="0"/>
                  </a:lnTo>
                  <a:close/>
                </a:path>
              </a:pathLst>
            </a:custGeom>
            <a:solidFill>
              <a:srgbClr val="00A080"/>
            </a:solidFill>
          </p:spPr>
          <p:txBody>
            <a:bodyPr wrap="square" lIns="0" tIns="0" rIns="0" bIns="0" rtlCol="0"/>
            <a:lstStyle/>
            <a:p>
              <a:endParaRPr sz="1350" dirty="0">
                <a:solidFill>
                  <a:schemeClr val="tx2">
                    <a:lumMod val="20000"/>
                    <a:lumOff val="80000"/>
                  </a:schemeClr>
                </a:solidFill>
              </a:endParaRPr>
            </a:p>
          </p:txBody>
        </p:sp>
        <p:sp>
          <p:nvSpPr>
            <p:cNvPr id="330" name="object 330"/>
            <p:cNvSpPr/>
            <p:nvPr/>
          </p:nvSpPr>
          <p:spPr>
            <a:xfrm>
              <a:off x="5795010" y="5198110"/>
              <a:ext cx="1224280" cy="8890"/>
            </a:xfrm>
            <a:custGeom>
              <a:avLst/>
              <a:gdLst/>
              <a:ahLst/>
              <a:cxnLst/>
              <a:rect l="l" t="t" r="r" b="b"/>
              <a:pathLst>
                <a:path w="1224279" h="8889">
                  <a:moveTo>
                    <a:pt x="0" y="0"/>
                  </a:moveTo>
                  <a:lnTo>
                    <a:pt x="1224280" y="0"/>
                  </a:lnTo>
                  <a:lnTo>
                    <a:pt x="1224280" y="8889"/>
                  </a:lnTo>
                  <a:lnTo>
                    <a:pt x="0" y="8889"/>
                  </a:lnTo>
                  <a:lnTo>
                    <a:pt x="0" y="0"/>
                  </a:lnTo>
                  <a:close/>
                </a:path>
              </a:pathLst>
            </a:custGeom>
            <a:solidFill>
              <a:srgbClr val="00A180"/>
            </a:solidFill>
          </p:spPr>
          <p:txBody>
            <a:bodyPr wrap="square" lIns="0" tIns="0" rIns="0" bIns="0" rtlCol="0"/>
            <a:lstStyle/>
            <a:p>
              <a:endParaRPr sz="1350" dirty="0">
                <a:solidFill>
                  <a:schemeClr val="tx2">
                    <a:lumMod val="20000"/>
                    <a:lumOff val="80000"/>
                  </a:schemeClr>
                </a:solidFill>
              </a:endParaRPr>
            </a:p>
          </p:txBody>
        </p:sp>
        <p:sp>
          <p:nvSpPr>
            <p:cNvPr id="331" name="object 331"/>
            <p:cNvSpPr/>
            <p:nvPr/>
          </p:nvSpPr>
          <p:spPr>
            <a:xfrm>
              <a:off x="5795010" y="5207000"/>
              <a:ext cx="1224280" cy="8890"/>
            </a:xfrm>
            <a:custGeom>
              <a:avLst/>
              <a:gdLst/>
              <a:ahLst/>
              <a:cxnLst/>
              <a:rect l="l" t="t" r="r" b="b"/>
              <a:pathLst>
                <a:path w="1224279" h="8889">
                  <a:moveTo>
                    <a:pt x="0" y="0"/>
                  </a:moveTo>
                  <a:lnTo>
                    <a:pt x="1224280" y="0"/>
                  </a:lnTo>
                  <a:lnTo>
                    <a:pt x="1224280" y="8889"/>
                  </a:lnTo>
                  <a:lnTo>
                    <a:pt x="0" y="8889"/>
                  </a:lnTo>
                  <a:lnTo>
                    <a:pt x="0" y="0"/>
                  </a:lnTo>
                  <a:close/>
                </a:path>
              </a:pathLst>
            </a:custGeom>
            <a:solidFill>
              <a:srgbClr val="00A281"/>
            </a:solidFill>
          </p:spPr>
          <p:txBody>
            <a:bodyPr wrap="square" lIns="0" tIns="0" rIns="0" bIns="0" rtlCol="0"/>
            <a:lstStyle/>
            <a:p>
              <a:endParaRPr sz="1350" dirty="0">
                <a:solidFill>
                  <a:schemeClr val="tx2">
                    <a:lumMod val="20000"/>
                    <a:lumOff val="80000"/>
                  </a:schemeClr>
                </a:solidFill>
              </a:endParaRPr>
            </a:p>
          </p:txBody>
        </p:sp>
        <p:sp>
          <p:nvSpPr>
            <p:cNvPr id="332" name="object 332"/>
            <p:cNvSpPr/>
            <p:nvPr/>
          </p:nvSpPr>
          <p:spPr>
            <a:xfrm>
              <a:off x="5795010" y="5215890"/>
              <a:ext cx="1224280" cy="8890"/>
            </a:xfrm>
            <a:custGeom>
              <a:avLst/>
              <a:gdLst/>
              <a:ahLst/>
              <a:cxnLst/>
              <a:rect l="l" t="t" r="r" b="b"/>
              <a:pathLst>
                <a:path w="1224279" h="8889">
                  <a:moveTo>
                    <a:pt x="0" y="0"/>
                  </a:moveTo>
                  <a:lnTo>
                    <a:pt x="1224280" y="0"/>
                  </a:lnTo>
                  <a:lnTo>
                    <a:pt x="1224280" y="8890"/>
                  </a:lnTo>
                  <a:lnTo>
                    <a:pt x="0" y="8890"/>
                  </a:lnTo>
                  <a:lnTo>
                    <a:pt x="0" y="0"/>
                  </a:lnTo>
                  <a:close/>
                </a:path>
              </a:pathLst>
            </a:custGeom>
            <a:solidFill>
              <a:srgbClr val="00A382"/>
            </a:solidFill>
          </p:spPr>
          <p:txBody>
            <a:bodyPr wrap="square" lIns="0" tIns="0" rIns="0" bIns="0" rtlCol="0"/>
            <a:lstStyle/>
            <a:p>
              <a:endParaRPr sz="1350" dirty="0">
                <a:solidFill>
                  <a:schemeClr val="tx2">
                    <a:lumMod val="20000"/>
                    <a:lumOff val="80000"/>
                  </a:schemeClr>
                </a:solidFill>
              </a:endParaRPr>
            </a:p>
          </p:txBody>
        </p:sp>
        <p:sp>
          <p:nvSpPr>
            <p:cNvPr id="333" name="object 333"/>
            <p:cNvSpPr/>
            <p:nvPr/>
          </p:nvSpPr>
          <p:spPr>
            <a:xfrm>
              <a:off x="5795010" y="522478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00A483"/>
            </a:solidFill>
          </p:spPr>
          <p:txBody>
            <a:bodyPr wrap="square" lIns="0" tIns="0" rIns="0" bIns="0" rtlCol="0"/>
            <a:lstStyle/>
            <a:p>
              <a:endParaRPr sz="1350" dirty="0">
                <a:solidFill>
                  <a:schemeClr val="tx2">
                    <a:lumMod val="20000"/>
                    <a:lumOff val="80000"/>
                  </a:schemeClr>
                </a:solidFill>
              </a:endParaRPr>
            </a:p>
          </p:txBody>
        </p:sp>
        <p:sp>
          <p:nvSpPr>
            <p:cNvPr id="334" name="object 334"/>
            <p:cNvSpPr/>
            <p:nvPr/>
          </p:nvSpPr>
          <p:spPr>
            <a:xfrm>
              <a:off x="5795010" y="523367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00A584"/>
            </a:solidFill>
          </p:spPr>
          <p:txBody>
            <a:bodyPr wrap="square" lIns="0" tIns="0" rIns="0" bIns="0" rtlCol="0"/>
            <a:lstStyle/>
            <a:p>
              <a:endParaRPr sz="1350" dirty="0">
                <a:solidFill>
                  <a:schemeClr val="tx2">
                    <a:lumMod val="20000"/>
                    <a:lumOff val="80000"/>
                  </a:schemeClr>
                </a:solidFill>
              </a:endParaRPr>
            </a:p>
          </p:txBody>
        </p:sp>
        <p:sp>
          <p:nvSpPr>
            <p:cNvPr id="335" name="object 335"/>
            <p:cNvSpPr/>
            <p:nvPr/>
          </p:nvSpPr>
          <p:spPr>
            <a:xfrm>
              <a:off x="5795010" y="5242560"/>
              <a:ext cx="1224280" cy="8890"/>
            </a:xfrm>
            <a:custGeom>
              <a:avLst/>
              <a:gdLst/>
              <a:ahLst/>
              <a:cxnLst/>
              <a:rect l="l" t="t" r="r" b="b"/>
              <a:pathLst>
                <a:path w="1224279" h="8889">
                  <a:moveTo>
                    <a:pt x="0" y="0"/>
                  </a:moveTo>
                  <a:lnTo>
                    <a:pt x="1224280" y="0"/>
                  </a:lnTo>
                  <a:lnTo>
                    <a:pt x="1224280" y="8889"/>
                  </a:lnTo>
                  <a:lnTo>
                    <a:pt x="0" y="8889"/>
                  </a:lnTo>
                  <a:lnTo>
                    <a:pt x="0" y="0"/>
                  </a:lnTo>
                  <a:close/>
                </a:path>
              </a:pathLst>
            </a:custGeom>
            <a:solidFill>
              <a:srgbClr val="00A684"/>
            </a:solidFill>
          </p:spPr>
          <p:txBody>
            <a:bodyPr wrap="square" lIns="0" tIns="0" rIns="0" bIns="0" rtlCol="0"/>
            <a:lstStyle/>
            <a:p>
              <a:endParaRPr sz="1350" dirty="0">
                <a:solidFill>
                  <a:schemeClr val="tx2">
                    <a:lumMod val="20000"/>
                    <a:lumOff val="80000"/>
                  </a:schemeClr>
                </a:solidFill>
              </a:endParaRPr>
            </a:p>
          </p:txBody>
        </p:sp>
        <p:sp>
          <p:nvSpPr>
            <p:cNvPr id="336" name="object 336"/>
            <p:cNvSpPr/>
            <p:nvPr/>
          </p:nvSpPr>
          <p:spPr>
            <a:xfrm>
              <a:off x="5795010" y="525145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00A785"/>
            </a:solidFill>
          </p:spPr>
          <p:txBody>
            <a:bodyPr wrap="square" lIns="0" tIns="0" rIns="0" bIns="0" rtlCol="0"/>
            <a:lstStyle/>
            <a:p>
              <a:endParaRPr sz="1350" dirty="0">
                <a:solidFill>
                  <a:schemeClr val="tx2">
                    <a:lumMod val="20000"/>
                    <a:lumOff val="80000"/>
                  </a:schemeClr>
                </a:solidFill>
              </a:endParaRPr>
            </a:p>
          </p:txBody>
        </p:sp>
        <p:sp>
          <p:nvSpPr>
            <p:cNvPr id="337" name="object 337"/>
            <p:cNvSpPr/>
            <p:nvPr/>
          </p:nvSpPr>
          <p:spPr>
            <a:xfrm>
              <a:off x="5795010" y="526034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00A886"/>
            </a:solidFill>
          </p:spPr>
          <p:txBody>
            <a:bodyPr wrap="square" lIns="0" tIns="0" rIns="0" bIns="0" rtlCol="0"/>
            <a:lstStyle/>
            <a:p>
              <a:endParaRPr sz="1350" dirty="0">
                <a:solidFill>
                  <a:schemeClr val="tx2">
                    <a:lumMod val="20000"/>
                    <a:lumOff val="80000"/>
                  </a:schemeClr>
                </a:solidFill>
              </a:endParaRPr>
            </a:p>
          </p:txBody>
        </p:sp>
        <p:sp>
          <p:nvSpPr>
            <p:cNvPr id="338" name="object 338"/>
            <p:cNvSpPr/>
            <p:nvPr/>
          </p:nvSpPr>
          <p:spPr>
            <a:xfrm>
              <a:off x="5795010" y="526923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00A987"/>
            </a:solidFill>
          </p:spPr>
          <p:txBody>
            <a:bodyPr wrap="square" lIns="0" tIns="0" rIns="0" bIns="0" rtlCol="0"/>
            <a:lstStyle/>
            <a:p>
              <a:endParaRPr sz="1350" dirty="0">
                <a:solidFill>
                  <a:schemeClr val="tx2">
                    <a:lumMod val="20000"/>
                    <a:lumOff val="80000"/>
                  </a:schemeClr>
                </a:solidFill>
              </a:endParaRPr>
            </a:p>
          </p:txBody>
        </p:sp>
        <p:sp>
          <p:nvSpPr>
            <p:cNvPr id="339" name="object 339"/>
            <p:cNvSpPr/>
            <p:nvPr/>
          </p:nvSpPr>
          <p:spPr>
            <a:xfrm>
              <a:off x="5795010" y="527812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00AA88"/>
            </a:solidFill>
          </p:spPr>
          <p:txBody>
            <a:bodyPr wrap="square" lIns="0" tIns="0" rIns="0" bIns="0" rtlCol="0"/>
            <a:lstStyle/>
            <a:p>
              <a:endParaRPr sz="1350" dirty="0">
                <a:solidFill>
                  <a:schemeClr val="tx2">
                    <a:lumMod val="20000"/>
                    <a:lumOff val="80000"/>
                  </a:schemeClr>
                </a:solidFill>
              </a:endParaRPr>
            </a:p>
          </p:txBody>
        </p:sp>
        <p:sp>
          <p:nvSpPr>
            <p:cNvPr id="340" name="object 340"/>
            <p:cNvSpPr/>
            <p:nvPr/>
          </p:nvSpPr>
          <p:spPr>
            <a:xfrm>
              <a:off x="5795010" y="528701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00AB88"/>
            </a:solidFill>
          </p:spPr>
          <p:txBody>
            <a:bodyPr wrap="square" lIns="0" tIns="0" rIns="0" bIns="0" rtlCol="0"/>
            <a:lstStyle/>
            <a:p>
              <a:endParaRPr sz="1350" dirty="0">
                <a:solidFill>
                  <a:schemeClr val="tx2">
                    <a:lumMod val="20000"/>
                    <a:lumOff val="80000"/>
                  </a:schemeClr>
                </a:solidFill>
              </a:endParaRPr>
            </a:p>
          </p:txBody>
        </p:sp>
        <p:sp>
          <p:nvSpPr>
            <p:cNvPr id="341" name="object 341"/>
            <p:cNvSpPr/>
            <p:nvPr/>
          </p:nvSpPr>
          <p:spPr>
            <a:xfrm>
              <a:off x="5795010" y="529590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00AC89"/>
            </a:solidFill>
          </p:spPr>
          <p:txBody>
            <a:bodyPr wrap="square" lIns="0" tIns="0" rIns="0" bIns="0" rtlCol="0"/>
            <a:lstStyle/>
            <a:p>
              <a:endParaRPr sz="1350" dirty="0">
                <a:solidFill>
                  <a:schemeClr val="tx2">
                    <a:lumMod val="20000"/>
                    <a:lumOff val="80000"/>
                  </a:schemeClr>
                </a:solidFill>
              </a:endParaRPr>
            </a:p>
          </p:txBody>
        </p:sp>
        <p:sp>
          <p:nvSpPr>
            <p:cNvPr id="342" name="object 342"/>
            <p:cNvSpPr/>
            <p:nvPr/>
          </p:nvSpPr>
          <p:spPr>
            <a:xfrm>
              <a:off x="5795010" y="530479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00AD8A"/>
            </a:solidFill>
          </p:spPr>
          <p:txBody>
            <a:bodyPr wrap="square" lIns="0" tIns="0" rIns="0" bIns="0" rtlCol="0"/>
            <a:lstStyle/>
            <a:p>
              <a:endParaRPr sz="1350" dirty="0">
                <a:solidFill>
                  <a:schemeClr val="tx2">
                    <a:lumMod val="20000"/>
                    <a:lumOff val="80000"/>
                  </a:schemeClr>
                </a:solidFill>
              </a:endParaRPr>
            </a:p>
          </p:txBody>
        </p:sp>
        <p:sp>
          <p:nvSpPr>
            <p:cNvPr id="343" name="object 343"/>
            <p:cNvSpPr/>
            <p:nvPr/>
          </p:nvSpPr>
          <p:spPr>
            <a:xfrm>
              <a:off x="5795010" y="531368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00AE8B"/>
            </a:solidFill>
          </p:spPr>
          <p:txBody>
            <a:bodyPr wrap="square" lIns="0" tIns="0" rIns="0" bIns="0" rtlCol="0"/>
            <a:lstStyle/>
            <a:p>
              <a:endParaRPr sz="1350" dirty="0">
                <a:solidFill>
                  <a:schemeClr val="tx2">
                    <a:lumMod val="20000"/>
                    <a:lumOff val="80000"/>
                  </a:schemeClr>
                </a:solidFill>
              </a:endParaRPr>
            </a:p>
          </p:txBody>
        </p:sp>
        <p:sp>
          <p:nvSpPr>
            <p:cNvPr id="344" name="object 344"/>
            <p:cNvSpPr/>
            <p:nvPr/>
          </p:nvSpPr>
          <p:spPr>
            <a:xfrm>
              <a:off x="5795010" y="532257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00AF8C"/>
            </a:solidFill>
          </p:spPr>
          <p:txBody>
            <a:bodyPr wrap="square" lIns="0" tIns="0" rIns="0" bIns="0" rtlCol="0"/>
            <a:lstStyle/>
            <a:p>
              <a:endParaRPr sz="1350" dirty="0">
                <a:solidFill>
                  <a:schemeClr val="tx2">
                    <a:lumMod val="20000"/>
                    <a:lumOff val="80000"/>
                  </a:schemeClr>
                </a:solidFill>
              </a:endParaRPr>
            </a:p>
          </p:txBody>
        </p:sp>
        <p:sp>
          <p:nvSpPr>
            <p:cNvPr id="345" name="object 345"/>
            <p:cNvSpPr/>
            <p:nvPr/>
          </p:nvSpPr>
          <p:spPr>
            <a:xfrm>
              <a:off x="5795010" y="533146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00B08C"/>
            </a:solidFill>
          </p:spPr>
          <p:txBody>
            <a:bodyPr wrap="square" lIns="0" tIns="0" rIns="0" bIns="0" rtlCol="0"/>
            <a:lstStyle/>
            <a:p>
              <a:endParaRPr sz="1350" dirty="0">
                <a:solidFill>
                  <a:schemeClr val="tx2">
                    <a:lumMod val="20000"/>
                    <a:lumOff val="80000"/>
                  </a:schemeClr>
                </a:solidFill>
              </a:endParaRPr>
            </a:p>
          </p:txBody>
        </p:sp>
        <p:sp>
          <p:nvSpPr>
            <p:cNvPr id="346" name="object 346"/>
            <p:cNvSpPr/>
            <p:nvPr/>
          </p:nvSpPr>
          <p:spPr>
            <a:xfrm>
              <a:off x="5795010" y="534035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00B18D"/>
            </a:solidFill>
          </p:spPr>
          <p:txBody>
            <a:bodyPr wrap="square" lIns="0" tIns="0" rIns="0" bIns="0" rtlCol="0"/>
            <a:lstStyle/>
            <a:p>
              <a:endParaRPr sz="1350" dirty="0">
                <a:solidFill>
                  <a:schemeClr val="tx2">
                    <a:lumMod val="20000"/>
                    <a:lumOff val="80000"/>
                  </a:schemeClr>
                </a:solidFill>
              </a:endParaRPr>
            </a:p>
          </p:txBody>
        </p:sp>
        <p:sp>
          <p:nvSpPr>
            <p:cNvPr id="347" name="object 347"/>
            <p:cNvSpPr/>
            <p:nvPr/>
          </p:nvSpPr>
          <p:spPr>
            <a:xfrm>
              <a:off x="5795010" y="5350510"/>
              <a:ext cx="1224280" cy="8890"/>
            </a:xfrm>
            <a:custGeom>
              <a:avLst/>
              <a:gdLst/>
              <a:ahLst/>
              <a:cxnLst/>
              <a:rect l="l" t="t" r="r" b="b"/>
              <a:pathLst>
                <a:path w="1224279" h="8889">
                  <a:moveTo>
                    <a:pt x="0" y="0"/>
                  </a:moveTo>
                  <a:lnTo>
                    <a:pt x="1224280" y="0"/>
                  </a:lnTo>
                  <a:lnTo>
                    <a:pt x="1224280" y="8889"/>
                  </a:lnTo>
                  <a:lnTo>
                    <a:pt x="0" y="8889"/>
                  </a:lnTo>
                  <a:lnTo>
                    <a:pt x="0" y="0"/>
                  </a:lnTo>
                  <a:close/>
                </a:path>
              </a:pathLst>
            </a:custGeom>
            <a:solidFill>
              <a:srgbClr val="00B28E"/>
            </a:solidFill>
          </p:spPr>
          <p:txBody>
            <a:bodyPr wrap="square" lIns="0" tIns="0" rIns="0" bIns="0" rtlCol="0"/>
            <a:lstStyle/>
            <a:p>
              <a:endParaRPr sz="1350" dirty="0">
                <a:solidFill>
                  <a:schemeClr val="tx2">
                    <a:lumMod val="20000"/>
                    <a:lumOff val="80000"/>
                  </a:schemeClr>
                </a:solidFill>
              </a:endParaRPr>
            </a:p>
          </p:txBody>
        </p:sp>
        <p:sp>
          <p:nvSpPr>
            <p:cNvPr id="348" name="object 348"/>
            <p:cNvSpPr/>
            <p:nvPr/>
          </p:nvSpPr>
          <p:spPr>
            <a:xfrm>
              <a:off x="5795010" y="5359400"/>
              <a:ext cx="1224280" cy="8890"/>
            </a:xfrm>
            <a:custGeom>
              <a:avLst/>
              <a:gdLst/>
              <a:ahLst/>
              <a:cxnLst/>
              <a:rect l="l" t="t" r="r" b="b"/>
              <a:pathLst>
                <a:path w="1224279" h="8889">
                  <a:moveTo>
                    <a:pt x="0" y="0"/>
                  </a:moveTo>
                  <a:lnTo>
                    <a:pt x="1224280" y="0"/>
                  </a:lnTo>
                  <a:lnTo>
                    <a:pt x="1224280" y="8890"/>
                  </a:lnTo>
                  <a:lnTo>
                    <a:pt x="0" y="8890"/>
                  </a:lnTo>
                  <a:lnTo>
                    <a:pt x="0" y="0"/>
                  </a:lnTo>
                  <a:close/>
                </a:path>
              </a:pathLst>
            </a:custGeom>
            <a:solidFill>
              <a:srgbClr val="00B38F"/>
            </a:solidFill>
          </p:spPr>
          <p:txBody>
            <a:bodyPr wrap="square" lIns="0" tIns="0" rIns="0" bIns="0" rtlCol="0"/>
            <a:lstStyle/>
            <a:p>
              <a:endParaRPr sz="1350" dirty="0">
                <a:solidFill>
                  <a:schemeClr val="tx2">
                    <a:lumMod val="20000"/>
                    <a:lumOff val="80000"/>
                  </a:schemeClr>
                </a:solidFill>
              </a:endParaRPr>
            </a:p>
          </p:txBody>
        </p:sp>
        <p:sp>
          <p:nvSpPr>
            <p:cNvPr id="349" name="object 349"/>
            <p:cNvSpPr/>
            <p:nvPr/>
          </p:nvSpPr>
          <p:spPr>
            <a:xfrm>
              <a:off x="5795010" y="5368290"/>
              <a:ext cx="1224280" cy="8890"/>
            </a:xfrm>
            <a:custGeom>
              <a:avLst/>
              <a:gdLst/>
              <a:ahLst/>
              <a:cxnLst/>
              <a:rect l="l" t="t" r="r" b="b"/>
              <a:pathLst>
                <a:path w="1224279" h="8889">
                  <a:moveTo>
                    <a:pt x="0" y="0"/>
                  </a:moveTo>
                  <a:lnTo>
                    <a:pt x="1224280" y="0"/>
                  </a:lnTo>
                  <a:lnTo>
                    <a:pt x="1224280" y="8890"/>
                  </a:lnTo>
                  <a:lnTo>
                    <a:pt x="0" y="8890"/>
                  </a:lnTo>
                  <a:lnTo>
                    <a:pt x="0" y="0"/>
                  </a:lnTo>
                  <a:close/>
                </a:path>
              </a:pathLst>
            </a:custGeom>
            <a:solidFill>
              <a:srgbClr val="00B490"/>
            </a:solidFill>
          </p:spPr>
          <p:txBody>
            <a:bodyPr wrap="square" lIns="0" tIns="0" rIns="0" bIns="0" rtlCol="0"/>
            <a:lstStyle/>
            <a:p>
              <a:endParaRPr sz="1350" dirty="0">
                <a:solidFill>
                  <a:schemeClr val="tx2">
                    <a:lumMod val="20000"/>
                    <a:lumOff val="80000"/>
                  </a:schemeClr>
                </a:solidFill>
              </a:endParaRPr>
            </a:p>
          </p:txBody>
        </p:sp>
        <p:sp>
          <p:nvSpPr>
            <p:cNvPr id="350" name="object 350"/>
            <p:cNvSpPr/>
            <p:nvPr/>
          </p:nvSpPr>
          <p:spPr>
            <a:xfrm>
              <a:off x="5795010" y="5377180"/>
              <a:ext cx="1224280" cy="8890"/>
            </a:xfrm>
            <a:custGeom>
              <a:avLst/>
              <a:gdLst/>
              <a:ahLst/>
              <a:cxnLst/>
              <a:rect l="l" t="t" r="r" b="b"/>
              <a:pathLst>
                <a:path w="1224279" h="8889">
                  <a:moveTo>
                    <a:pt x="0" y="0"/>
                  </a:moveTo>
                  <a:lnTo>
                    <a:pt x="1224280" y="0"/>
                  </a:lnTo>
                  <a:lnTo>
                    <a:pt x="1224280" y="8890"/>
                  </a:lnTo>
                  <a:lnTo>
                    <a:pt x="0" y="8890"/>
                  </a:lnTo>
                  <a:lnTo>
                    <a:pt x="0" y="0"/>
                  </a:lnTo>
                  <a:close/>
                </a:path>
              </a:pathLst>
            </a:custGeom>
            <a:solidFill>
              <a:srgbClr val="00B590"/>
            </a:solidFill>
          </p:spPr>
          <p:txBody>
            <a:bodyPr wrap="square" lIns="0" tIns="0" rIns="0" bIns="0" rtlCol="0"/>
            <a:lstStyle/>
            <a:p>
              <a:endParaRPr sz="1350" dirty="0">
                <a:solidFill>
                  <a:schemeClr val="tx2">
                    <a:lumMod val="20000"/>
                    <a:lumOff val="80000"/>
                  </a:schemeClr>
                </a:solidFill>
              </a:endParaRPr>
            </a:p>
          </p:txBody>
        </p:sp>
        <p:sp>
          <p:nvSpPr>
            <p:cNvPr id="351" name="object 351"/>
            <p:cNvSpPr/>
            <p:nvPr/>
          </p:nvSpPr>
          <p:spPr>
            <a:xfrm>
              <a:off x="5795010" y="5386070"/>
              <a:ext cx="1224280" cy="8890"/>
            </a:xfrm>
            <a:custGeom>
              <a:avLst/>
              <a:gdLst/>
              <a:ahLst/>
              <a:cxnLst/>
              <a:rect l="l" t="t" r="r" b="b"/>
              <a:pathLst>
                <a:path w="1224279" h="8889">
                  <a:moveTo>
                    <a:pt x="0" y="0"/>
                  </a:moveTo>
                  <a:lnTo>
                    <a:pt x="1224280" y="0"/>
                  </a:lnTo>
                  <a:lnTo>
                    <a:pt x="1224280" y="8889"/>
                  </a:lnTo>
                  <a:lnTo>
                    <a:pt x="0" y="8889"/>
                  </a:lnTo>
                  <a:lnTo>
                    <a:pt x="0" y="0"/>
                  </a:lnTo>
                  <a:close/>
                </a:path>
              </a:pathLst>
            </a:custGeom>
            <a:solidFill>
              <a:srgbClr val="00B691"/>
            </a:solidFill>
          </p:spPr>
          <p:txBody>
            <a:bodyPr wrap="square" lIns="0" tIns="0" rIns="0" bIns="0" rtlCol="0"/>
            <a:lstStyle/>
            <a:p>
              <a:endParaRPr sz="1350" dirty="0">
                <a:solidFill>
                  <a:schemeClr val="tx2">
                    <a:lumMod val="20000"/>
                    <a:lumOff val="80000"/>
                  </a:schemeClr>
                </a:solidFill>
              </a:endParaRPr>
            </a:p>
          </p:txBody>
        </p:sp>
        <p:sp>
          <p:nvSpPr>
            <p:cNvPr id="352" name="object 352"/>
            <p:cNvSpPr/>
            <p:nvPr/>
          </p:nvSpPr>
          <p:spPr>
            <a:xfrm>
              <a:off x="5795010" y="5394960"/>
              <a:ext cx="1224280" cy="8890"/>
            </a:xfrm>
            <a:custGeom>
              <a:avLst/>
              <a:gdLst/>
              <a:ahLst/>
              <a:cxnLst/>
              <a:rect l="l" t="t" r="r" b="b"/>
              <a:pathLst>
                <a:path w="1224279" h="8889">
                  <a:moveTo>
                    <a:pt x="0" y="0"/>
                  </a:moveTo>
                  <a:lnTo>
                    <a:pt x="1224280" y="0"/>
                  </a:lnTo>
                  <a:lnTo>
                    <a:pt x="1224280" y="8889"/>
                  </a:lnTo>
                  <a:lnTo>
                    <a:pt x="0" y="8889"/>
                  </a:lnTo>
                  <a:lnTo>
                    <a:pt x="0" y="0"/>
                  </a:lnTo>
                  <a:close/>
                </a:path>
              </a:pathLst>
            </a:custGeom>
            <a:solidFill>
              <a:srgbClr val="00B792"/>
            </a:solidFill>
          </p:spPr>
          <p:txBody>
            <a:bodyPr wrap="square" lIns="0" tIns="0" rIns="0" bIns="0" rtlCol="0"/>
            <a:lstStyle/>
            <a:p>
              <a:endParaRPr sz="1350" dirty="0">
                <a:solidFill>
                  <a:schemeClr val="tx2">
                    <a:lumMod val="20000"/>
                    <a:lumOff val="80000"/>
                  </a:schemeClr>
                </a:solidFill>
              </a:endParaRPr>
            </a:p>
          </p:txBody>
        </p:sp>
        <p:sp>
          <p:nvSpPr>
            <p:cNvPr id="353" name="object 353"/>
            <p:cNvSpPr/>
            <p:nvPr/>
          </p:nvSpPr>
          <p:spPr>
            <a:xfrm>
              <a:off x="5795010" y="5403850"/>
              <a:ext cx="1224280" cy="8890"/>
            </a:xfrm>
            <a:custGeom>
              <a:avLst/>
              <a:gdLst/>
              <a:ahLst/>
              <a:cxnLst/>
              <a:rect l="l" t="t" r="r" b="b"/>
              <a:pathLst>
                <a:path w="1224279" h="8889">
                  <a:moveTo>
                    <a:pt x="0" y="0"/>
                  </a:moveTo>
                  <a:lnTo>
                    <a:pt x="1224280" y="0"/>
                  </a:lnTo>
                  <a:lnTo>
                    <a:pt x="1224280" y="8890"/>
                  </a:lnTo>
                  <a:lnTo>
                    <a:pt x="0" y="8890"/>
                  </a:lnTo>
                  <a:lnTo>
                    <a:pt x="0" y="0"/>
                  </a:lnTo>
                  <a:close/>
                </a:path>
              </a:pathLst>
            </a:custGeom>
            <a:solidFill>
              <a:srgbClr val="00B893"/>
            </a:solidFill>
          </p:spPr>
          <p:txBody>
            <a:bodyPr wrap="square" lIns="0" tIns="0" rIns="0" bIns="0" rtlCol="0"/>
            <a:lstStyle/>
            <a:p>
              <a:endParaRPr sz="1350" dirty="0">
                <a:solidFill>
                  <a:schemeClr val="tx2">
                    <a:lumMod val="20000"/>
                    <a:lumOff val="80000"/>
                  </a:schemeClr>
                </a:solidFill>
              </a:endParaRPr>
            </a:p>
          </p:txBody>
        </p:sp>
        <p:sp>
          <p:nvSpPr>
            <p:cNvPr id="354" name="object 354"/>
            <p:cNvSpPr/>
            <p:nvPr/>
          </p:nvSpPr>
          <p:spPr>
            <a:xfrm>
              <a:off x="5795010" y="541274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00B994"/>
            </a:solidFill>
          </p:spPr>
          <p:txBody>
            <a:bodyPr wrap="square" lIns="0" tIns="0" rIns="0" bIns="0" rtlCol="0"/>
            <a:lstStyle/>
            <a:p>
              <a:endParaRPr sz="1350" dirty="0">
                <a:solidFill>
                  <a:schemeClr val="tx2">
                    <a:lumMod val="20000"/>
                    <a:lumOff val="80000"/>
                  </a:schemeClr>
                </a:solidFill>
              </a:endParaRPr>
            </a:p>
          </p:txBody>
        </p:sp>
        <p:sp>
          <p:nvSpPr>
            <p:cNvPr id="355" name="object 355"/>
            <p:cNvSpPr/>
            <p:nvPr/>
          </p:nvSpPr>
          <p:spPr>
            <a:xfrm>
              <a:off x="5795010" y="542163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00BA94"/>
            </a:solidFill>
          </p:spPr>
          <p:txBody>
            <a:bodyPr wrap="square" lIns="0" tIns="0" rIns="0" bIns="0" rtlCol="0"/>
            <a:lstStyle/>
            <a:p>
              <a:endParaRPr sz="1350" dirty="0">
                <a:solidFill>
                  <a:schemeClr val="tx2">
                    <a:lumMod val="20000"/>
                    <a:lumOff val="80000"/>
                  </a:schemeClr>
                </a:solidFill>
              </a:endParaRPr>
            </a:p>
          </p:txBody>
        </p:sp>
        <p:sp>
          <p:nvSpPr>
            <p:cNvPr id="356" name="object 356"/>
            <p:cNvSpPr/>
            <p:nvPr/>
          </p:nvSpPr>
          <p:spPr>
            <a:xfrm>
              <a:off x="5795010" y="543052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00BB95"/>
            </a:solidFill>
          </p:spPr>
          <p:txBody>
            <a:bodyPr wrap="square" lIns="0" tIns="0" rIns="0" bIns="0" rtlCol="0"/>
            <a:lstStyle/>
            <a:p>
              <a:endParaRPr sz="1350" dirty="0">
                <a:solidFill>
                  <a:schemeClr val="tx2">
                    <a:lumMod val="20000"/>
                    <a:lumOff val="80000"/>
                  </a:schemeClr>
                </a:solidFill>
              </a:endParaRPr>
            </a:p>
          </p:txBody>
        </p:sp>
        <p:sp>
          <p:nvSpPr>
            <p:cNvPr id="357" name="object 357"/>
            <p:cNvSpPr/>
            <p:nvPr/>
          </p:nvSpPr>
          <p:spPr>
            <a:xfrm>
              <a:off x="5795010" y="543941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00BC96"/>
            </a:solidFill>
          </p:spPr>
          <p:txBody>
            <a:bodyPr wrap="square" lIns="0" tIns="0" rIns="0" bIns="0" rtlCol="0"/>
            <a:lstStyle/>
            <a:p>
              <a:endParaRPr sz="1350" dirty="0">
                <a:solidFill>
                  <a:schemeClr val="tx2">
                    <a:lumMod val="20000"/>
                    <a:lumOff val="80000"/>
                  </a:schemeClr>
                </a:solidFill>
              </a:endParaRPr>
            </a:p>
          </p:txBody>
        </p:sp>
        <p:sp>
          <p:nvSpPr>
            <p:cNvPr id="358" name="object 358"/>
            <p:cNvSpPr/>
            <p:nvPr/>
          </p:nvSpPr>
          <p:spPr>
            <a:xfrm>
              <a:off x="5795010" y="544830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00BD97"/>
            </a:solidFill>
          </p:spPr>
          <p:txBody>
            <a:bodyPr wrap="square" lIns="0" tIns="0" rIns="0" bIns="0" rtlCol="0"/>
            <a:lstStyle/>
            <a:p>
              <a:endParaRPr sz="1350" dirty="0">
                <a:solidFill>
                  <a:schemeClr val="tx2">
                    <a:lumMod val="20000"/>
                    <a:lumOff val="80000"/>
                  </a:schemeClr>
                </a:solidFill>
              </a:endParaRPr>
            </a:p>
          </p:txBody>
        </p:sp>
        <p:sp>
          <p:nvSpPr>
            <p:cNvPr id="359" name="object 359"/>
            <p:cNvSpPr/>
            <p:nvPr/>
          </p:nvSpPr>
          <p:spPr>
            <a:xfrm>
              <a:off x="5795010" y="545719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00BE97"/>
            </a:solidFill>
          </p:spPr>
          <p:txBody>
            <a:bodyPr wrap="square" lIns="0" tIns="0" rIns="0" bIns="0" rtlCol="0"/>
            <a:lstStyle/>
            <a:p>
              <a:endParaRPr sz="1350" dirty="0">
                <a:solidFill>
                  <a:schemeClr val="tx2">
                    <a:lumMod val="20000"/>
                    <a:lumOff val="80000"/>
                  </a:schemeClr>
                </a:solidFill>
              </a:endParaRPr>
            </a:p>
          </p:txBody>
        </p:sp>
        <p:sp>
          <p:nvSpPr>
            <p:cNvPr id="360" name="object 360"/>
            <p:cNvSpPr/>
            <p:nvPr/>
          </p:nvSpPr>
          <p:spPr>
            <a:xfrm>
              <a:off x="5795010" y="546608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00BF99"/>
            </a:solidFill>
          </p:spPr>
          <p:txBody>
            <a:bodyPr wrap="square" lIns="0" tIns="0" rIns="0" bIns="0" rtlCol="0"/>
            <a:lstStyle/>
            <a:p>
              <a:endParaRPr sz="1350" dirty="0">
                <a:solidFill>
                  <a:schemeClr val="tx2">
                    <a:lumMod val="20000"/>
                    <a:lumOff val="80000"/>
                  </a:schemeClr>
                </a:solidFill>
              </a:endParaRPr>
            </a:p>
          </p:txBody>
        </p:sp>
        <p:sp>
          <p:nvSpPr>
            <p:cNvPr id="361" name="object 361"/>
            <p:cNvSpPr/>
            <p:nvPr/>
          </p:nvSpPr>
          <p:spPr>
            <a:xfrm>
              <a:off x="5795010" y="547497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00C099"/>
            </a:solidFill>
          </p:spPr>
          <p:txBody>
            <a:bodyPr wrap="square" lIns="0" tIns="0" rIns="0" bIns="0" rtlCol="0"/>
            <a:lstStyle/>
            <a:p>
              <a:endParaRPr sz="1350" dirty="0">
                <a:solidFill>
                  <a:schemeClr val="tx2">
                    <a:lumMod val="20000"/>
                    <a:lumOff val="80000"/>
                  </a:schemeClr>
                </a:solidFill>
              </a:endParaRPr>
            </a:p>
          </p:txBody>
        </p:sp>
        <p:sp>
          <p:nvSpPr>
            <p:cNvPr id="362" name="object 362"/>
            <p:cNvSpPr/>
            <p:nvPr/>
          </p:nvSpPr>
          <p:spPr>
            <a:xfrm>
              <a:off x="5795010" y="548386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00C19A"/>
            </a:solidFill>
          </p:spPr>
          <p:txBody>
            <a:bodyPr wrap="square" lIns="0" tIns="0" rIns="0" bIns="0" rtlCol="0"/>
            <a:lstStyle/>
            <a:p>
              <a:endParaRPr sz="1350" dirty="0">
                <a:solidFill>
                  <a:schemeClr val="tx2">
                    <a:lumMod val="20000"/>
                    <a:lumOff val="80000"/>
                  </a:schemeClr>
                </a:solidFill>
              </a:endParaRPr>
            </a:p>
          </p:txBody>
        </p:sp>
        <p:sp>
          <p:nvSpPr>
            <p:cNvPr id="363" name="object 363"/>
            <p:cNvSpPr/>
            <p:nvPr/>
          </p:nvSpPr>
          <p:spPr>
            <a:xfrm>
              <a:off x="5795010" y="549275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00C29B"/>
            </a:solidFill>
          </p:spPr>
          <p:txBody>
            <a:bodyPr wrap="square" lIns="0" tIns="0" rIns="0" bIns="0" rtlCol="0"/>
            <a:lstStyle/>
            <a:p>
              <a:endParaRPr sz="1350" dirty="0">
                <a:solidFill>
                  <a:schemeClr val="tx2">
                    <a:lumMod val="20000"/>
                    <a:lumOff val="80000"/>
                  </a:schemeClr>
                </a:solidFill>
              </a:endParaRPr>
            </a:p>
          </p:txBody>
        </p:sp>
        <p:sp>
          <p:nvSpPr>
            <p:cNvPr id="364" name="object 364"/>
            <p:cNvSpPr/>
            <p:nvPr/>
          </p:nvSpPr>
          <p:spPr>
            <a:xfrm>
              <a:off x="5795010" y="550164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00C39B"/>
            </a:solidFill>
          </p:spPr>
          <p:txBody>
            <a:bodyPr wrap="square" lIns="0" tIns="0" rIns="0" bIns="0" rtlCol="0"/>
            <a:lstStyle/>
            <a:p>
              <a:endParaRPr sz="1350" dirty="0">
                <a:solidFill>
                  <a:schemeClr val="tx2">
                    <a:lumMod val="20000"/>
                    <a:lumOff val="80000"/>
                  </a:schemeClr>
                </a:solidFill>
              </a:endParaRPr>
            </a:p>
          </p:txBody>
        </p:sp>
        <p:sp>
          <p:nvSpPr>
            <p:cNvPr id="365" name="object 365"/>
            <p:cNvSpPr/>
            <p:nvPr/>
          </p:nvSpPr>
          <p:spPr>
            <a:xfrm>
              <a:off x="5795010" y="551053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00C49C"/>
            </a:solidFill>
          </p:spPr>
          <p:txBody>
            <a:bodyPr wrap="square" lIns="0" tIns="0" rIns="0" bIns="0" rtlCol="0"/>
            <a:lstStyle/>
            <a:p>
              <a:endParaRPr sz="1350" dirty="0">
                <a:solidFill>
                  <a:schemeClr val="tx2">
                    <a:lumMod val="20000"/>
                    <a:lumOff val="80000"/>
                  </a:schemeClr>
                </a:solidFill>
              </a:endParaRPr>
            </a:p>
          </p:txBody>
        </p:sp>
        <p:sp>
          <p:nvSpPr>
            <p:cNvPr id="366" name="object 366"/>
            <p:cNvSpPr/>
            <p:nvPr/>
          </p:nvSpPr>
          <p:spPr>
            <a:xfrm>
              <a:off x="5795010" y="551942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00C59D"/>
            </a:solidFill>
          </p:spPr>
          <p:txBody>
            <a:bodyPr wrap="square" lIns="0" tIns="0" rIns="0" bIns="0" rtlCol="0"/>
            <a:lstStyle/>
            <a:p>
              <a:endParaRPr sz="1350" dirty="0">
                <a:solidFill>
                  <a:schemeClr val="tx2">
                    <a:lumMod val="20000"/>
                    <a:lumOff val="80000"/>
                  </a:schemeClr>
                </a:solidFill>
              </a:endParaRPr>
            </a:p>
          </p:txBody>
        </p:sp>
        <p:sp>
          <p:nvSpPr>
            <p:cNvPr id="367" name="object 367"/>
            <p:cNvSpPr/>
            <p:nvPr/>
          </p:nvSpPr>
          <p:spPr>
            <a:xfrm>
              <a:off x="5795010" y="552831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00C69E"/>
            </a:solidFill>
          </p:spPr>
          <p:txBody>
            <a:bodyPr wrap="square" lIns="0" tIns="0" rIns="0" bIns="0" rtlCol="0"/>
            <a:lstStyle/>
            <a:p>
              <a:endParaRPr sz="1350" dirty="0">
                <a:solidFill>
                  <a:schemeClr val="tx2">
                    <a:lumMod val="20000"/>
                    <a:lumOff val="80000"/>
                  </a:schemeClr>
                </a:solidFill>
              </a:endParaRPr>
            </a:p>
          </p:txBody>
        </p:sp>
        <p:sp>
          <p:nvSpPr>
            <p:cNvPr id="368" name="object 368"/>
            <p:cNvSpPr/>
            <p:nvPr/>
          </p:nvSpPr>
          <p:spPr>
            <a:xfrm>
              <a:off x="5795010" y="5538470"/>
              <a:ext cx="1224280" cy="8890"/>
            </a:xfrm>
            <a:custGeom>
              <a:avLst/>
              <a:gdLst/>
              <a:ahLst/>
              <a:cxnLst/>
              <a:rect l="l" t="t" r="r" b="b"/>
              <a:pathLst>
                <a:path w="1224279" h="8889">
                  <a:moveTo>
                    <a:pt x="0" y="0"/>
                  </a:moveTo>
                  <a:lnTo>
                    <a:pt x="1224280" y="0"/>
                  </a:lnTo>
                  <a:lnTo>
                    <a:pt x="1224280" y="8889"/>
                  </a:lnTo>
                  <a:lnTo>
                    <a:pt x="0" y="8889"/>
                  </a:lnTo>
                  <a:lnTo>
                    <a:pt x="0" y="0"/>
                  </a:lnTo>
                  <a:close/>
                </a:path>
              </a:pathLst>
            </a:custGeom>
            <a:solidFill>
              <a:srgbClr val="00C79F"/>
            </a:solidFill>
          </p:spPr>
          <p:txBody>
            <a:bodyPr wrap="square" lIns="0" tIns="0" rIns="0" bIns="0" rtlCol="0"/>
            <a:lstStyle/>
            <a:p>
              <a:endParaRPr sz="1350" dirty="0">
                <a:solidFill>
                  <a:schemeClr val="tx2">
                    <a:lumMod val="20000"/>
                    <a:lumOff val="80000"/>
                  </a:schemeClr>
                </a:solidFill>
              </a:endParaRPr>
            </a:p>
          </p:txBody>
        </p:sp>
        <p:sp>
          <p:nvSpPr>
            <p:cNvPr id="369" name="object 369"/>
            <p:cNvSpPr/>
            <p:nvPr/>
          </p:nvSpPr>
          <p:spPr>
            <a:xfrm>
              <a:off x="5795010" y="5547360"/>
              <a:ext cx="1224280" cy="8890"/>
            </a:xfrm>
            <a:custGeom>
              <a:avLst/>
              <a:gdLst/>
              <a:ahLst/>
              <a:cxnLst/>
              <a:rect l="l" t="t" r="r" b="b"/>
              <a:pathLst>
                <a:path w="1224279" h="8889">
                  <a:moveTo>
                    <a:pt x="0" y="0"/>
                  </a:moveTo>
                  <a:lnTo>
                    <a:pt x="1224280" y="0"/>
                  </a:lnTo>
                  <a:lnTo>
                    <a:pt x="1224280" y="8889"/>
                  </a:lnTo>
                  <a:lnTo>
                    <a:pt x="0" y="8889"/>
                  </a:lnTo>
                  <a:lnTo>
                    <a:pt x="0" y="0"/>
                  </a:lnTo>
                  <a:close/>
                </a:path>
              </a:pathLst>
            </a:custGeom>
            <a:solidFill>
              <a:srgbClr val="00C89F"/>
            </a:solidFill>
          </p:spPr>
          <p:txBody>
            <a:bodyPr wrap="square" lIns="0" tIns="0" rIns="0" bIns="0" rtlCol="0"/>
            <a:lstStyle/>
            <a:p>
              <a:endParaRPr sz="1350" dirty="0">
                <a:solidFill>
                  <a:schemeClr val="tx2">
                    <a:lumMod val="20000"/>
                    <a:lumOff val="80000"/>
                  </a:schemeClr>
                </a:solidFill>
              </a:endParaRPr>
            </a:p>
          </p:txBody>
        </p:sp>
        <p:sp>
          <p:nvSpPr>
            <p:cNvPr id="370" name="object 370"/>
            <p:cNvSpPr/>
            <p:nvPr/>
          </p:nvSpPr>
          <p:spPr>
            <a:xfrm>
              <a:off x="5795010" y="5556250"/>
              <a:ext cx="1224280" cy="8890"/>
            </a:xfrm>
            <a:custGeom>
              <a:avLst/>
              <a:gdLst/>
              <a:ahLst/>
              <a:cxnLst/>
              <a:rect l="l" t="t" r="r" b="b"/>
              <a:pathLst>
                <a:path w="1224279" h="8889">
                  <a:moveTo>
                    <a:pt x="0" y="0"/>
                  </a:moveTo>
                  <a:lnTo>
                    <a:pt x="1224280" y="0"/>
                  </a:lnTo>
                  <a:lnTo>
                    <a:pt x="1224280" y="8890"/>
                  </a:lnTo>
                  <a:lnTo>
                    <a:pt x="0" y="8890"/>
                  </a:lnTo>
                  <a:lnTo>
                    <a:pt x="0" y="0"/>
                  </a:lnTo>
                  <a:close/>
                </a:path>
              </a:pathLst>
            </a:custGeom>
            <a:solidFill>
              <a:srgbClr val="00C9A0"/>
            </a:solidFill>
          </p:spPr>
          <p:txBody>
            <a:bodyPr wrap="square" lIns="0" tIns="0" rIns="0" bIns="0" rtlCol="0"/>
            <a:lstStyle/>
            <a:p>
              <a:endParaRPr sz="1350" dirty="0">
                <a:solidFill>
                  <a:schemeClr val="tx2">
                    <a:lumMod val="20000"/>
                    <a:lumOff val="80000"/>
                  </a:schemeClr>
                </a:solidFill>
              </a:endParaRPr>
            </a:p>
          </p:txBody>
        </p:sp>
        <p:sp>
          <p:nvSpPr>
            <p:cNvPr id="371" name="object 371"/>
            <p:cNvSpPr/>
            <p:nvPr/>
          </p:nvSpPr>
          <p:spPr>
            <a:xfrm>
              <a:off x="5795010" y="5565140"/>
              <a:ext cx="1224280" cy="8890"/>
            </a:xfrm>
            <a:custGeom>
              <a:avLst/>
              <a:gdLst/>
              <a:ahLst/>
              <a:cxnLst/>
              <a:rect l="l" t="t" r="r" b="b"/>
              <a:pathLst>
                <a:path w="1224279" h="8889">
                  <a:moveTo>
                    <a:pt x="0" y="0"/>
                  </a:moveTo>
                  <a:lnTo>
                    <a:pt x="1224280" y="0"/>
                  </a:lnTo>
                  <a:lnTo>
                    <a:pt x="1224280" y="8890"/>
                  </a:lnTo>
                  <a:lnTo>
                    <a:pt x="0" y="8890"/>
                  </a:lnTo>
                  <a:lnTo>
                    <a:pt x="0" y="0"/>
                  </a:lnTo>
                  <a:close/>
                </a:path>
              </a:pathLst>
            </a:custGeom>
            <a:solidFill>
              <a:srgbClr val="00CAA1"/>
            </a:solidFill>
          </p:spPr>
          <p:txBody>
            <a:bodyPr wrap="square" lIns="0" tIns="0" rIns="0" bIns="0" rtlCol="0"/>
            <a:lstStyle/>
            <a:p>
              <a:endParaRPr sz="1350" dirty="0">
                <a:solidFill>
                  <a:schemeClr val="tx2">
                    <a:lumMod val="20000"/>
                    <a:lumOff val="80000"/>
                  </a:schemeClr>
                </a:solidFill>
              </a:endParaRPr>
            </a:p>
          </p:txBody>
        </p:sp>
        <p:sp>
          <p:nvSpPr>
            <p:cNvPr id="372" name="object 372"/>
            <p:cNvSpPr/>
            <p:nvPr/>
          </p:nvSpPr>
          <p:spPr>
            <a:xfrm>
              <a:off x="5795010" y="5574030"/>
              <a:ext cx="1224280" cy="8890"/>
            </a:xfrm>
            <a:custGeom>
              <a:avLst/>
              <a:gdLst/>
              <a:ahLst/>
              <a:cxnLst/>
              <a:rect l="l" t="t" r="r" b="b"/>
              <a:pathLst>
                <a:path w="1224279" h="8889">
                  <a:moveTo>
                    <a:pt x="0" y="0"/>
                  </a:moveTo>
                  <a:lnTo>
                    <a:pt x="1224280" y="0"/>
                  </a:lnTo>
                  <a:lnTo>
                    <a:pt x="1224280" y="8890"/>
                  </a:lnTo>
                  <a:lnTo>
                    <a:pt x="0" y="8890"/>
                  </a:lnTo>
                  <a:lnTo>
                    <a:pt x="0" y="0"/>
                  </a:lnTo>
                  <a:close/>
                </a:path>
              </a:pathLst>
            </a:custGeom>
            <a:solidFill>
              <a:srgbClr val="00CCA2"/>
            </a:solidFill>
          </p:spPr>
          <p:txBody>
            <a:bodyPr wrap="square" lIns="0" tIns="0" rIns="0" bIns="0" rtlCol="0"/>
            <a:lstStyle/>
            <a:p>
              <a:endParaRPr sz="1350" dirty="0">
                <a:solidFill>
                  <a:schemeClr val="tx2">
                    <a:lumMod val="20000"/>
                    <a:lumOff val="80000"/>
                  </a:schemeClr>
                </a:solidFill>
              </a:endParaRPr>
            </a:p>
          </p:txBody>
        </p:sp>
        <p:sp>
          <p:nvSpPr>
            <p:cNvPr id="373" name="object 373"/>
            <p:cNvSpPr/>
            <p:nvPr/>
          </p:nvSpPr>
          <p:spPr>
            <a:xfrm>
              <a:off x="5795010" y="5582920"/>
              <a:ext cx="1224280" cy="8890"/>
            </a:xfrm>
            <a:custGeom>
              <a:avLst/>
              <a:gdLst/>
              <a:ahLst/>
              <a:cxnLst/>
              <a:rect l="l" t="t" r="r" b="b"/>
              <a:pathLst>
                <a:path w="1224279" h="8889">
                  <a:moveTo>
                    <a:pt x="0" y="0"/>
                  </a:moveTo>
                  <a:lnTo>
                    <a:pt x="1224280" y="0"/>
                  </a:lnTo>
                  <a:lnTo>
                    <a:pt x="1224280" y="8889"/>
                  </a:lnTo>
                  <a:lnTo>
                    <a:pt x="0" y="8889"/>
                  </a:lnTo>
                  <a:lnTo>
                    <a:pt x="0" y="0"/>
                  </a:lnTo>
                  <a:close/>
                </a:path>
              </a:pathLst>
            </a:custGeom>
            <a:solidFill>
              <a:srgbClr val="00CCA3"/>
            </a:solidFill>
          </p:spPr>
          <p:txBody>
            <a:bodyPr wrap="square" lIns="0" tIns="0" rIns="0" bIns="0" rtlCol="0"/>
            <a:lstStyle/>
            <a:p>
              <a:endParaRPr sz="1350" dirty="0">
                <a:solidFill>
                  <a:schemeClr val="tx2">
                    <a:lumMod val="20000"/>
                    <a:lumOff val="80000"/>
                  </a:schemeClr>
                </a:solidFill>
              </a:endParaRPr>
            </a:p>
          </p:txBody>
        </p:sp>
        <p:sp>
          <p:nvSpPr>
            <p:cNvPr id="374" name="object 374"/>
            <p:cNvSpPr/>
            <p:nvPr/>
          </p:nvSpPr>
          <p:spPr>
            <a:xfrm>
              <a:off x="5795010" y="5591810"/>
              <a:ext cx="1224280" cy="8890"/>
            </a:xfrm>
            <a:custGeom>
              <a:avLst/>
              <a:gdLst/>
              <a:ahLst/>
              <a:cxnLst/>
              <a:rect l="l" t="t" r="r" b="b"/>
              <a:pathLst>
                <a:path w="1224279" h="8889">
                  <a:moveTo>
                    <a:pt x="0" y="0"/>
                  </a:moveTo>
                  <a:lnTo>
                    <a:pt x="1224280" y="0"/>
                  </a:lnTo>
                  <a:lnTo>
                    <a:pt x="1224280" y="8889"/>
                  </a:lnTo>
                  <a:lnTo>
                    <a:pt x="0" y="8889"/>
                  </a:lnTo>
                  <a:lnTo>
                    <a:pt x="0" y="0"/>
                  </a:lnTo>
                  <a:close/>
                </a:path>
              </a:pathLst>
            </a:custGeom>
            <a:solidFill>
              <a:srgbClr val="00CDA3"/>
            </a:solidFill>
          </p:spPr>
          <p:txBody>
            <a:bodyPr wrap="square" lIns="0" tIns="0" rIns="0" bIns="0" rtlCol="0"/>
            <a:lstStyle/>
            <a:p>
              <a:endParaRPr sz="1350" dirty="0">
                <a:solidFill>
                  <a:schemeClr val="tx2">
                    <a:lumMod val="20000"/>
                    <a:lumOff val="80000"/>
                  </a:schemeClr>
                </a:solidFill>
              </a:endParaRPr>
            </a:p>
          </p:txBody>
        </p:sp>
        <p:sp>
          <p:nvSpPr>
            <p:cNvPr id="375" name="object 375"/>
            <p:cNvSpPr/>
            <p:nvPr/>
          </p:nvSpPr>
          <p:spPr>
            <a:xfrm>
              <a:off x="5795010" y="560070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00CEA4"/>
            </a:solidFill>
          </p:spPr>
          <p:txBody>
            <a:bodyPr wrap="square" lIns="0" tIns="0" rIns="0" bIns="0" rtlCol="0"/>
            <a:lstStyle/>
            <a:p>
              <a:endParaRPr sz="1350" dirty="0">
                <a:solidFill>
                  <a:schemeClr val="tx2">
                    <a:lumMod val="20000"/>
                    <a:lumOff val="80000"/>
                  </a:schemeClr>
                </a:solidFill>
              </a:endParaRPr>
            </a:p>
          </p:txBody>
        </p:sp>
        <p:sp>
          <p:nvSpPr>
            <p:cNvPr id="376" name="object 376"/>
            <p:cNvSpPr/>
            <p:nvPr/>
          </p:nvSpPr>
          <p:spPr>
            <a:xfrm>
              <a:off x="5795010" y="560959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00CFA5"/>
            </a:solidFill>
          </p:spPr>
          <p:txBody>
            <a:bodyPr wrap="square" lIns="0" tIns="0" rIns="0" bIns="0" rtlCol="0"/>
            <a:lstStyle/>
            <a:p>
              <a:endParaRPr sz="1350" dirty="0">
                <a:solidFill>
                  <a:schemeClr val="tx2">
                    <a:lumMod val="20000"/>
                    <a:lumOff val="80000"/>
                  </a:schemeClr>
                </a:solidFill>
              </a:endParaRPr>
            </a:p>
          </p:txBody>
        </p:sp>
        <p:sp>
          <p:nvSpPr>
            <p:cNvPr id="377" name="object 377"/>
            <p:cNvSpPr/>
            <p:nvPr/>
          </p:nvSpPr>
          <p:spPr>
            <a:xfrm>
              <a:off x="5795010" y="561848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00D0A6"/>
            </a:solidFill>
          </p:spPr>
          <p:txBody>
            <a:bodyPr wrap="square" lIns="0" tIns="0" rIns="0" bIns="0" rtlCol="0"/>
            <a:lstStyle/>
            <a:p>
              <a:endParaRPr sz="1350" dirty="0">
                <a:solidFill>
                  <a:schemeClr val="tx2">
                    <a:lumMod val="20000"/>
                    <a:lumOff val="80000"/>
                  </a:schemeClr>
                </a:solidFill>
              </a:endParaRPr>
            </a:p>
          </p:txBody>
        </p:sp>
        <p:sp>
          <p:nvSpPr>
            <p:cNvPr id="378" name="object 378"/>
            <p:cNvSpPr/>
            <p:nvPr/>
          </p:nvSpPr>
          <p:spPr>
            <a:xfrm>
              <a:off x="5795010" y="5627370"/>
              <a:ext cx="1224280" cy="8890"/>
            </a:xfrm>
            <a:custGeom>
              <a:avLst/>
              <a:gdLst/>
              <a:ahLst/>
              <a:cxnLst/>
              <a:rect l="l" t="t" r="r" b="b"/>
              <a:pathLst>
                <a:path w="1224279" h="8889">
                  <a:moveTo>
                    <a:pt x="0" y="0"/>
                  </a:moveTo>
                  <a:lnTo>
                    <a:pt x="1224280" y="0"/>
                  </a:lnTo>
                  <a:lnTo>
                    <a:pt x="1224280" y="8889"/>
                  </a:lnTo>
                  <a:lnTo>
                    <a:pt x="0" y="8889"/>
                  </a:lnTo>
                  <a:lnTo>
                    <a:pt x="0" y="0"/>
                  </a:lnTo>
                  <a:close/>
                </a:path>
              </a:pathLst>
            </a:custGeom>
            <a:solidFill>
              <a:srgbClr val="00D1A7"/>
            </a:solidFill>
          </p:spPr>
          <p:txBody>
            <a:bodyPr wrap="square" lIns="0" tIns="0" rIns="0" bIns="0" rtlCol="0"/>
            <a:lstStyle/>
            <a:p>
              <a:endParaRPr sz="1350" dirty="0">
                <a:solidFill>
                  <a:schemeClr val="tx2">
                    <a:lumMod val="20000"/>
                    <a:lumOff val="80000"/>
                  </a:schemeClr>
                </a:solidFill>
              </a:endParaRPr>
            </a:p>
          </p:txBody>
        </p:sp>
        <p:sp>
          <p:nvSpPr>
            <p:cNvPr id="379" name="object 379"/>
            <p:cNvSpPr/>
            <p:nvPr/>
          </p:nvSpPr>
          <p:spPr>
            <a:xfrm>
              <a:off x="5795010" y="563626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00D2A7"/>
            </a:solidFill>
          </p:spPr>
          <p:txBody>
            <a:bodyPr wrap="square" lIns="0" tIns="0" rIns="0" bIns="0" rtlCol="0"/>
            <a:lstStyle/>
            <a:p>
              <a:endParaRPr sz="1350" dirty="0">
                <a:solidFill>
                  <a:schemeClr val="tx2">
                    <a:lumMod val="20000"/>
                    <a:lumOff val="80000"/>
                  </a:schemeClr>
                </a:solidFill>
              </a:endParaRPr>
            </a:p>
          </p:txBody>
        </p:sp>
        <p:sp>
          <p:nvSpPr>
            <p:cNvPr id="380" name="object 380"/>
            <p:cNvSpPr/>
            <p:nvPr/>
          </p:nvSpPr>
          <p:spPr>
            <a:xfrm>
              <a:off x="5795010" y="564515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00D3A8"/>
            </a:solidFill>
          </p:spPr>
          <p:txBody>
            <a:bodyPr wrap="square" lIns="0" tIns="0" rIns="0" bIns="0" rtlCol="0"/>
            <a:lstStyle/>
            <a:p>
              <a:endParaRPr sz="1350" dirty="0">
                <a:solidFill>
                  <a:schemeClr val="tx2">
                    <a:lumMod val="20000"/>
                    <a:lumOff val="80000"/>
                  </a:schemeClr>
                </a:solidFill>
              </a:endParaRPr>
            </a:p>
          </p:txBody>
        </p:sp>
        <p:sp>
          <p:nvSpPr>
            <p:cNvPr id="381" name="object 381"/>
            <p:cNvSpPr/>
            <p:nvPr/>
          </p:nvSpPr>
          <p:spPr>
            <a:xfrm>
              <a:off x="5795010" y="565404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00D4A9"/>
            </a:solidFill>
          </p:spPr>
          <p:txBody>
            <a:bodyPr wrap="square" lIns="0" tIns="0" rIns="0" bIns="0" rtlCol="0"/>
            <a:lstStyle/>
            <a:p>
              <a:endParaRPr sz="1350" dirty="0">
                <a:solidFill>
                  <a:schemeClr val="tx2">
                    <a:lumMod val="20000"/>
                    <a:lumOff val="80000"/>
                  </a:schemeClr>
                </a:solidFill>
              </a:endParaRPr>
            </a:p>
          </p:txBody>
        </p:sp>
        <p:sp>
          <p:nvSpPr>
            <p:cNvPr id="382" name="object 382"/>
            <p:cNvSpPr/>
            <p:nvPr/>
          </p:nvSpPr>
          <p:spPr>
            <a:xfrm>
              <a:off x="5795010" y="566293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00D5AA"/>
            </a:solidFill>
          </p:spPr>
          <p:txBody>
            <a:bodyPr wrap="square" lIns="0" tIns="0" rIns="0" bIns="0" rtlCol="0"/>
            <a:lstStyle/>
            <a:p>
              <a:endParaRPr sz="1350" dirty="0">
                <a:solidFill>
                  <a:schemeClr val="tx2">
                    <a:lumMod val="20000"/>
                    <a:lumOff val="80000"/>
                  </a:schemeClr>
                </a:solidFill>
              </a:endParaRPr>
            </a:p>
          </p:txBody>
        </p:sp>
        <p:sp>
          <p:nvSpPr>
            <p:cNvPr id="383" name="object 383"/>
            <p:cNvSpPr/>
            <p:nvPr/>
          </p:nvSpPr>
          <p:spPr>
            <a:xfrm>
              <a:off x="5795010" y="567182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00D6AB"/>
            </a:solidFill>
          </p:spPr>
          <p:txBody>
            <a:bodyPr wrap="square" lIns="0" tIns="0" rIns="0" bIns="0" rtlCol="0"/>
            <a:lstStyle/>
            <a:p>
              <a:endParaRPr sz="1350" dirty="0">
                <a:solidFill>
                  <a:schemeClr val="tx2">
                    <a:lumMod val="20000"/>
                    <a:lumOff val="80000"/>
                  </a:schemeClr>
                </a:solidFill>
              </a:endParaRPr>
            </a:p>
          </p:txBody>
        </p:sp>
        <p:sp>
          <p:nvSpPr>
            <p:cNvPr id="384" name="object 384"/>
            <p:cNvSpPr/>
            <p:nvPr/>
          </p:nvSpPr>
          <p:spPr>
            <a:xfrm>
              <a:off x="5795010" y="568071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00D7AB"/>
            </a:solidFill>
          </p:spPr>
          <p:txBody>
            <a:bodyPr wrap="square" lIns="0" tIns="0" rIns="0" bIns="0" rtlCol="0"/>
            <a:lstStyle/>
            <a:p>
              <a:endParaRPr sz="1350" dirty="0">
                <a:solidFill>
                  <a:schemeClr val="tx2">
                    <a:lumMod val="20000"/>
                    <a:lumOff val="80000"/>
                  </a:schemeClr>
                </a:solidFill>
              </a:endParaRPr>
            </a:p>
          </p:txBody>
        </p:sp>
        <p:sp>
          <p:nvSpPr>
            <p:cNvPr id="385" name="object 385"/>
            <p:cNvSpPr/>
            <p:nvPr/>
          </p:nvSpPr>
          <p:spPr>
            <a:xfrm>
              <a:off x="5795010" y="568960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00D8AC"/>
            </a:solidFill>
          </p:spPr>
          <p:txBody>
            <a:bodyPr wrap="square" lIns="0" tIns="0" rIns="0" bIns="0" rtlCol="0"/>
            <a:lstStyle/>
            <a:p>
              <a:endParaRPr sz="1350" dirty="0">
                <a:solidFill>
                  <a:schemeClr val="tx2">
                    <a:lumMod val="20000"/>
                    <a:lumOff val="80000"/>
                  </a:schemeClr>
                </a:solidFill>
              </a:endParaRPr>
            </a:p>
          </p:txBody>
        </p:sp>
        <p:sp>
          <p:nvSpPr>
            <p:cNvPr id="386" name="object 386"/>
            <p:cNvSpPr/>
            <p:nvPr/>
          </p:nvSpPr>
          <p:spPr>
            <a:xfrm>
              <a:off x="5795010" y="569849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00D9AD"/>
            </a:solidFill>
          </p:spPr>
          <p:txBody>
            <a:bodyPr wrap="square" lIns="0" tIns="0" rIns="0" bIns="0" rtlCol="0"/>
            <a:lstStyle/>
            <a:p>
              <a:endParaRPr sz="1350" dirty="0">
                <a:solidFill>
                  <a:schemeClr val="tx2">
                    <a:lumMod val="20000"/>
                    <a:lumOff val="80000"/>
                  </a:schemeClr>
                </a:solidFill>
              </a:endParaRPr>
            </a:p>
          </p:txBody>
        </p:sp>
        <p:sp>
          <p:nvSpPr>
            <p:cNvPr id="387" name="object 387"/>
            <p:cNvSpPr/>
            <p:nvPr/>
          </p:nvSpPr>
          <p:spPr>
            <a:xfrm>
              <a:off x="5795010" y="570738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00DAAE"/>
            </a:solidFill>
          </p:spPr>
          <p:txBody>
            <a:bodyPr wrap="square" lIns="0" tIns="0" rIns="0" bIns="0" rtlCol="0"/>
            <a:lstStyle/>
            <a:p>
              <a:endParaRPr sz="1350" dirty="0">
                <a:solidFill>
                  <a:schemeClr val="tx2">
                    <a:lumMod val="20000"/>
                    <a:lumOff val="80000"/>
                  </a:schemeClr>
                </a:solidFill>
              </a:endParaRPr>
            </a:p>
          </p:txBody>
        </p:sp>
        <p:sp>
          <p:nvSpPr>
            <p:cNvPr id="388" name="object 388"/>
            <p:cNvSpPr/>
            <p:nvPr/>
          </p:nvSpPr>
          <p:spPr>
            <a:xfrm>
              <a:off x="5795010" y="571627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00DBAF"/>
            </a:solidFill>
          </p:spPr>
          <p:txBody>
            <a:bodyPr wrap="square" lIns="0" tIns="0" rIns="0" bIns="0" rtlCol="0"/>
            <a:lstStyle/>
            <a:p>
              <a:endParaRPr sz="1350" dirty="0">
                <a:solidFill>
                  <a:schemeClr val="tx2">
                    <a:lumMod val="20000"/>
                    <a:lumOff val="80000"/>
                  </a:schemeClr>
                </a:solidFill>
              </a:endParaRPr>
            </a:p>
          </p:txBody>
        </p:sp>
        <p:sp>
          <p:nvSpPr>
            <p:cNvPr id="389" name="object 389"/>
            <p:cNvSpPr/>
            <p:nvPr/>
          </p:nvSpPr>
          <p:spPr>
            <a:xfrm>
              <a:off x="5795010" y="5726430"/>
              <a:ext cx="1224280" cy="8890"/>
            </a:xfrm>
            <a:custGeom>
              <a:avLst/>
              <a:gdLst/>
              <a:ahLst/>
              <a:cxnLst/>
              <a:rect l="l" t="t" r="r" b="b"/>
              <a:pathLst>
                <a:path w="1224279" h="8889">
                  <a:moveTo>
                    <a:pt x="0" y="0"/>
                  </a:moveTo>
                  <a:lnTo>
                    <a:pt x="1224280" y="0"/>
                  </a:lnTo>
                  <a:lnTo>
                    <a:pt x="1224280" y="8890"/>
                  </a:lnTo>
                  <a:lnTo>
                    <a:pt x="0" y="8890"/>
                  </a:lnTo>
                  <a:lnTo>
                    <a:pt x="0" y="0"/>
                  </a:lnTo>
                  <a:close/>
                </a:path>
              </a:pathLst>
            </a:custGeom>
            <a:solidFill>
              <a:srgbClr val="00DCAF"/>
            </a:solidFill>
          </p:spPr>
          <p:txBody>
            <a:bodyPr wrap="square" lIns="0" tIns="0" rIns="0" bIns="0" rtlCol="0"/>
            <a:lstStyle/>
            <a:p>
              <a:endParaRPr sz="1350" dirty="0">
                <a:solidFill>
                  <a:schemeClr val="tx2">
                    <a:lumMod val="20000"/>
                    <a:lumOff val="80000"/>
                  </a:schemeClr>
                </a:solidFill>
              </a:endParaRPr>
            </a:p>
          </p:txBody>
        </p:sp>
        <p:sp>
          <p:nvSpPr>
            <p:cNvPr id="390" name="object 390"/>
            <p:cNvSpPr/>
            <p:nvPr/>
          </p:nvSpPr>
          <p:spPr>
            <a:xfrm>
              <a:off x="5795010" y="5735320"/>
              <a:ext cx="1224280" cy="8890"/>
            </a:xfrm>
            <a:custGeom>
              <a:avLst/>
              <a:gdLst/>
              <a:ahLst/>
              <a:cxnLst/>
              <a:rect l="l" t="t" r="r" b="b"/>
              <a:pathLst>
                <a:path w="1224279" h="8889">
                  <a:moveTo>
                    <a:pt x="1224280" y="0"/>
                  </a:moveTo>
                  <a:lnTo>
                    <a:pt x="0" y="0"/>
                  </a:lnTo>
                  <a:lnTo>
                    <a:pt x="0" y="2540"/>
                  </a:lnTo>
                  <a:lnTo>
                    <a:pt x="3187" y="2540"/>
                  </a:lnTo>
                  <a:lnTo>
                    <a:pt x="3187" y="8890"/>
                  </a:lnTo>
                  <a:lnTo>
                    <a:pt x="1221079" y="8890"/>
                  </a:lnTo>
                  <a:lnTo>
                    <a:pt x="1221079" y="2540"/>
                  </a:lnTo>
                  <a:lnTo>
                    <a:pt x="1224280" y="2540"/>
                  </a:lnTo>
                  <a:lnTo>
                    <a:pt x="1224280" y="0"/>
                  </a:lnTo>
                  <a:close/>
                </a:path>
              </a:pathLst>
            </a:custGeom>
            <a:solidFill>
              <a:srgbClr val="00DDB0"/>
            </a:solidFill>
          </p:spPr>
          <p:txBody>
            <a:bodyPr wrap="square" lIns="0" tIns="0" rIns="0" bIns="0" rtlCol="0"/>
            <a:lstStyle/>
            <a:p>
              <a:endParaRPr sz="1350" dirty="0">
                <a:solidFill>
                  <a:schemeClr val="tx2">
                    <a:lumMod val="20000"/>
                    <a:lumOff val="80000"/>
                  </a:schemeClr>
                </a:solidFill>
              </a:endParaRPr>
            </a:p>
          </p:txBody>
        </p:sp>
        <p:sp>
          <p:nvSpPr>
            <p:cNvPr id="391" name="object 391"/>
            <p:cNvSpPr/>
            <p:nvPr/>
          </p:nvSpPr>
          <p:spPr>
            <a:xfrm>
              <a:off x="5801388" y="5744210"/>
              <a:ext cx="1211580" cy="8890"/>
            </a:xfrm>
            <a:custGeom>
              <a:avLst/>
              <a:gdLst/>
              <a:ahLst/>
              <a:cxnLst/>
              <a:rect l="l" t="t" r="r" b="b"/>
              <a:pathLst>
                <a:path w="1211579" h="8889">
                  <a:moveTo>
                    <a:pt x="1211522" y="0"/>
                  </a:moveTo>
                  <a:lnTo>
                    <a:pt x="0" y="0"/>
                  </a:lnTo>
                  <a:lnTo>
                    <a:pt x="8930" y="8889"/>
                  </a:lnTo>
                  <a:lnTo>
                    <a:pt x="1202592" y="8889"/>
                  </a:lnTo>
                  <a:lnTo>
                    <a:pt x="1211522" y="0"/>
                  </a:lnTo>
                  <a:close/>
                </a:path>
              </a:pathLst>
            </a:custGeom>
            <a:solidFill>
              <a:srgbClr val="00DEB1"/>
            </a:solidFill>
          </p:spPr>
          <p:txBody>
            <a:bodyPr wrap="square" lIns="0" tIns="0" rIns="0" bIns="0" rtlCol="0"/>
            <a:lstStyle/>
            <a:p>
              <a:endParaRPr sz="1350" dirty="0">
                <a:solidFill>
                  <a:schemeClr val="tx2">
                    <a:lumMod val="20000"/>
                    <a:lumOff val="80000"/>
                  </a:schemeClr>
                </a:solidFill>
              </a:endParaRPr>
            </a:p>
          </p:txBody>
        </p:sp>
        <p:sp>
          <p:nvSpPr>
            <p:cNvPr id="392" name="object 392"/>
            <p:cNvSpPr/>
            <p:nvPr/>
          </p:nvSpPr>
          <p:spPr>
            <a:xfrm>
              <a:off x="5810318" y="5753100"/>
              <a:ext cx="1193800" cy="8890"/>
            </a:xfrm>
            <a:custGeom>
              <a:avLst/>
              <a:gdLst/>
              <a:ahLst/>
              <a:cxnLst/>
              <a:rect l="l" t="t" r="r" b="b"/>
              <a:pathLst>
                <a:path w="1193800" h="8889">
                  <a:moveTo>
                    <a:pt x="1193662" y="0"/>
                  </a:moveTo>
                  <a:lnTo>
                    <a:pt x="0" y="0"/>
                  </a:lnTo>
                  <a:lnTo>
                    <a:pt x="8930" y="8890"/>
                  </a:lnTo>
                  <a:lnTo>
                    <a:pt x="1184732" y="8890"/>
                  </a:lnTo>
                  <a:lnTo>
                    <a:pt x="1193662" y="0"/>
                  </a:lnTo>
                  <a:close/>
                </a:path>
              </a:pathLst>
            </a:custGeom>
            <a:solidFill>
              <a:srgbClr val="00DFB2"/>
            </a:solidFill>
          </p:spPr>
          <p:txBody>
            <a:bodyPr wrap="square" lIns="0" tIns="0" rIns="0" bIns="0" rtlCol="0"/>
            <a:lstStyle/>
            <a:p>
              <a:endParaRPr sz="1350" dirty="0">
                <a:solidFill>
                  <a:schemeClr val="tx2">
                    <a:lumMod val="20000"/>
                    <a:lumOff val="80000"/>
                  </a:schemeClr>
                </a:solidFill>
              </a:endParaRPr>
            </a:p>
          </p:txBody>
        </p:sp>
        <p:sp>
          <p:nvSpPr>
            <p:cNvPr id="393" name="object 393"/>
            <p:cNvSpPr/>
            <p:nvPr/>
          </p:nvSpPr>
          <p:spPr>
            <a:xfrm>
              <a:off x="5819248" y="5761990"/>
              <a:ext cx="1176020" cy="8890"/>
            </a:xfrm>
            <a:custGeom>
              <a:avLst/>
              <a:gdLst/>
              <a:ahLst/>
              <a:cxnLst/>
              <a:rect l="l" t="t" r="r" b="b"/>
              <a:pathLst>
                <a:path w="1176020" h="8889">
                  <a:moveTo>
                    <a:pt x="1175802" y="0"/>
                  </a:moveTo>
                  <a:lnTo>
                    <a:pt x="0" y="0"/>
                  </a:lnTo>
                  <a:lnTo>
                    <a:pt x="8930" y="8890"/>
                  </a:lnTo>
                  <a:lnTo>
                    <a:pt x="1166872" y="8890"/>
                  </a:lnTo>
                  <a:lnTo>
                    <a:pt x="1175802" y="0"/>
                  </a:lnTo>
                  <a:close/>
                </a:path>
              </a:pathLst>
            </a:custGeom>
            <a:solidFill>
              <a:srgbClr val="00E0B3"/>
            </a:solidFill>
          </p:spPr>
          <p:txBody>
            <a:bodyPr wrap="square" lIns="0" tIns="0" rIns="0" bIns="0" rtlCol="0"/>
            <a:lstStyle/>
            <a:p>
              <a:endParaRPr sz="1350" dirty="0">
                <a:solidFill>
                  <a:schemeClr val="tx2">
                    <a:lumMod val="20000"/>
                    <a:lumOff val="80000"/>
                  </a:schemeClr>
                </a:solidFill>
              </a:endParaRPr>
            </a:p>
          </p:txBody>
        </p:sp>
        <p:sp>
          <p:nvSpPr>
            <p:cNvPr id="394" name="object 394"/>
            <p:cNvSpPr/>
            <p:nvPr/>
          </p:nvSpPr>
          <p:spPr>
            <a:xfrm>
              <a:off x="5828178" y="5770880"/>
              <a:ext cx="1158240" cy="8890"/>
            </a:xfrm>
            <a:custGeom>
              <a:avLst/>
              <a:gdLst/>
              <a:ahLst/>
              <a:cxnLst/>
              <a:rect l="l" t="t" r="r" b="b"/>
              <a:pathLst>
                <a:path w="1158240" h="8889">
                  <a:moveTo>
                    <a:pt x="1157942" y="0"/>
                  </a:moveTo>
                  <a:lnTo>
                    <a:pt x="0" y="0"/>
                  </a:lnTo>
                  <a:lnTo>
                    <a:pt x="8930" y="8890"/>
                  </a:lnTo>
                  <a:lnTo>
                    <a:pt x="1149012" y="8890"/>
                  </a:lnTo>
                  <a:lnTo>
                    <a:pt x="1157942" y="0"/>
                  </a:lnTo>
                  <a:close/>
                </a:path>
              </a:pathLst>
            </a:custGeom>
            <a:solidFill>
              <a:srgbClr val="00E1B3"/>
            </a:solidFill>
          </p:spPr>
          <p:txBody>
            <a:bodyPr wrap="square" lIns="0" tIns="0" rIns="0" bIns="0" rtlCol="0"/>
            <a:lstStyle/>
            <a:p>
              <a:endParaRPr sz="1350" dirty="0">
                <a:solidFill>
                  <a:schemeClr val="tx2">
                    <a:lumMod val="20000"/>
                    <a:lumOff val="80000"/>
                  </a:schemeClr>
                </a:solidFill>
              </a:endParaRPr>
            </a:p>
          </p:txBody>
        </p:sp>
        <p:sp>
          <p:nvSpPr>
            <p:cNvPr id="395" name="object 395"/>
            <p:cNvSpPr/>
            <p:nvPr/>
          </p:nvSpPr>
          <p:spPr>
            <a:xfrm>
              <a:off x="5837108" y="5779770"/>
              <a:ext cx="1140460" cy="8890"/>
            </a:xfrm>
            <a:custGeom>
              <a:avLst/>
              <a:gdLst/>
              <a:ahLst/>
              <a:cxnLst/>
              <a:rect l="l" t="t" r="r" b="b"/>
              <a:pathLst>
                <a:path w="1140459" h="8889">
                  <a:moveTo>
                    <a:pt x="1140082" y="0"/>
                  </a:moveTo>
                  <a:lnTo>
                    <a:pt x="0" y="0"/>
                  </a:lnTo>
                  <a:lnTo>
                    <a:pt x="8930" y="8889"/>
                  </a:lnTo>
                  <a:lnTo>
                    <a:pt x="1131152" y="8889"/>
                  </a:lnTo>
                  <a:lnTo>
                    <a:pt x="1140082" y="0"/>
                  </a:lnTo>
                  <a:close/>
                </a:path>
              </a:pathLst>
            </a:custGeom>
            <a:solidFill>
              <a:srgbClr val="00E2B4"/>
            </a:solidFill>
          </p:spPr>
          <p:txBody>
            <a:bodyPr wrap="square" lIns="0" tIns="0" rIns="0" bIns="0" rtlCol="0"/>
            <a:lstStyle/>
            <a:p>
              <a:endParaRPr sz="1350" dirty="0">
                <a:solidFill>
                  <a:schemeClr val="tx2">
                    <a:lumMod val="20000"/>
                    <a:lumOff val="80000"/>
                  </a:schemeClr>
                </a:solidFill>
              </a:endParaRPr>
            </a:p>
          </p:txBody>
        </p:sp>
        <p:sp>
          <p:nvSpPr>
            <p:cNvPr id="396" name="object 396"/>
            <p:cNvSpPr/>
            <p:nvPr/>
          </p:nvSpPr>
          <p:spPr>
            <a:xfrm>
              <a:off x="5846038" y="5788660"/>
              <a:ext cx="1122680" cy="8890"/>
            </a:xfrm>
            <a:custGeom>
              <a:avLst/>
              <a:gdLst/>
              <a:ahLst/>
              <a:cxnLst/>
              <a:rect l="l" t="t" r="r" b="b"/>
              <a:pathLst>
                <a:path w="1122679" h="8889">
                  <a:moveTo>
                    <a:pt x="1122222" y="0"/>
                  </a:moveTo>
                  <a:lnTo>
                    <a:pt x="0" y="0"/>
                  </a:lnTo>
                  <a:lnTo>
                    <a:pt x="8930" y="8889"/>
                  </a:lnTo>
                  <a:lnTo>
                    <a:pt x="1113292" y="8889"/>
                  </a:lnTo>
                  <a:lnTo>
                    <a:pt x="1122222" y="0"/>
                  </a:lnTo>
                  <a:close/>
                </a:path>
              </a:pathLst>
            </a:custGeom>
            <a:solidFill>
              <a:srgbClr val="00E3B5"/>
            </a:solidFill>
          </p:spPr>
          <p:txBody>
            <a:bodyPr wrap="square" lIns="0" tIns="0" rIns="0" bIns="0" rtlCol="0"/>
            <a:lstStyle/>
            <a:p>
              <a:endParaRPr sz="1350" dirty="0">
                <a:solidFill>
                  <a:schemeClr val="tx2">
                    <a:lumMod val="20000"/>
                    <a:lumOff val="80000"/>
                  </a:schemeClr>
                </a:solidFill>
              </a:endParaRPr>
            </a:p>
          </p:txBody>
        </p:sp>
        <p:sp>
          <p:nvSpPr>
            <p:cNvPr id="397" name="object 397"/>
            <p:cNvSpPr/>
            <p:nvPr/>
          </p:nvSpPr>
          <p:spPr>
            <a:xfrm>
              <a:off x="5854969" y="5797550"/>
              <a:ext cx="1104900" cy="10160"/>
            </a:xfrm>
            <a:custGeom>
              <a:avLst/>
              <a:gdLst/>
              <a:ahLst/>
              <a:cxnLst/>
              <a:rect l="l" t="t" r="r" b="b"/>
              <a:pathLst>
                <a:path w="1104900" h="10160">
                  <a:moveTo>
                    <a:pt x="1104362" y="0"/>
                  </a:moveTo>
                  <a:lnTo>
                    <a:pt x="0" y="0"/>
                  </a:lnTo>
                  <a:lnTo>
                    <a:pt x="10205" y="10159"/>
                  </a:lnTo>
                  <a:lnTo>
                    <a:pt x="1094156" y="10159"/>
                  </a:lnTo>
                  <a:lnTo>
                    <a:pt x="1104362" y="0"/>
                  </a:lnTo>
                  <a:close/>
                </a:path>
              </a:pathLst>
            </a:custGeom>
            <a:solidFill>
              <a:srgbClr val="00E4B6"/>
            </a:solidFill>
          </p:spPr>
          <p:txBody>
            <a:bodyPr wrap="square" lIns="0" tIns="0" rIns="0" bIns="0" rtlCol="0"/>
            <a:lstStyle/>
            <a:p>
              <a:endParaRPr sz="1350" dirty="0">
                <a:solidFill>
                  <a:schemeClr val="tx2">
                    <a:lumMod val="20000"/>
                    <a:lumOff val="80000"/>
                  </a:schemeClr>
                </a:solidFill>
              </a:endParaRPr>
            </a:p>
          </p:txBody>
        </p:sp>
        <p:sp>
          <p:nvSpPr>
            <p:cNvPr id="398" name="object 398"/>
            <p:cNvSpPr/>
            <p:nvPr/>
          </p:nvSpPr>
          <p:spPr>
            <a:xfrm>
              <a:off x="5863899" y="5806440"/>
              <a:ext cx="1087120" cy="10160"/>
            </a:xfrm>
            <a:custGeom>
              <a:avLst/>
              <a:gdLst/>
              <a:ahLst/>
              <a:cxnLst/>
              <a:rect l="l" t="t" r="r" b="b"/>
              <a:pathLst>
                <a:path w="1087120" h="10160">
                  <a:moveTo>
                    <a:pt x="1086502" y="0"/>
                  </a:moveTo>
                  <a:lnTo>
                    <a:pt x="0" y="0"/>
                  </a:lnTo>
                  <a:lnTo>
                    <a:pt x="10205" y="10160"/>
                  </a:lnTo>
                  <a:lnTo>
                    <a:pt x="1076296" y="10160"/>
                  </a:lnTo>
                  <a:lnTo>
                    <a:pt x="1086502" y="0"/>
                  </a:lnTo>
                  <a:close/>
                </a:path>
              </a:pathLst>
            </a:custGeom>
            <a:solidFill>
              <a:srgbClr val="00E5B7"/>
            </a:solidFill>
          </p:spPr>
          <p:txBody>
            <a:bodyPr wrap="square" lIns="0" tIns="0" rIns="0" bIns="0" rtlCol="0"/>
            <a:lstStyle/>
            <a:p>
              <a:endParaRPr sz="1350" dirty="0">
                <a:solidFill>
                  <a:schemeClr val="tx2">
                    <a:lumMod val="20000"/>
                    <a:lumOff val="80000"/>
                  </a:schemeClr>
                </a:solidFill>
              </a:endParaRPr>
            </a:p>
          </p:txBody>
        </p:sp>
        <p:sp>
          <p:nvSpPr>
            <p:cNvPr id="399" name="object 399"/>
            <p:cNvSpPr/>
            <p:nvPr/>
          </p:nvSpPr>
          <p:spPr>
            <a:xfrm>
              <a:off x="5872829" y="5815330"/>
              <a:ext cx="1068705" cy="10160"/>
            </a:xfrm>
            <a:custGeom>
              <a:avLst/>
              <a:gdLst/>
              <a:ahLst/>
              <a:cxnLst/>
              <a:rect l="l" t="t" r="r" b="b"/>
              <a:pathLst>
                <a:path w="1068704" h="10160">
                  <a:moveTo>
                    <a:pt x="1068642" y="0"/>
                  </a:moveTo>
                  <a:lnTo>
                    <a:pt x="0" y="0"/>
                  </a:lnTo>
                  <a:lnTo>
                    <a:pt x="10205" y="10160"/>
                  </a:lnTo>
                  <a:lnTo>
                    <a:pt x="1058436" y="10160"/>
                  </a:lnTo>
                  <a:lnTo>
                    <a:pt x="1068642" y="0"/>
                  </a:lnTo>
                  <a:close/>
                </a:path>
              </a:pathLst>
            </a:custGeom>
            <a:solidFill>
              <a:srgbClr val="00E6B7"/>
            </a:solidFill>
          </p:spPr>
          <p:txBody>
            <a:bodyPr wrap="square" lIns="0" tIns="0" rIns="0" bIns="0" rtlCol="0"/>
            <a:lstStyle/>
            <a:p>
              <a:endParaRPr sz="1350" dirty="0">
                <a:solidFill>
                  <a:schemeClr val="tx2">
                    <a:lumMod val="20000"/>
                    <a:lumOff val="80000"/>
                  </a:schemeClr>
                </a:solidFill>
              </a:endParaRPr>
            </a:p>
          </p:txBody>
        </p:sp>
        <p:sp>
          <p:nvSpPr>
            <p:cNvPr id="400" name="object 400"/>
            <p:cNvSpPr/>
            <p:nvPr/>
          </p:nvSpPr>
          <p:spPr>
            <a:xfrm>
              <a:off x="5881759" y="5824220"/>
              <a:ext cx="1050925" cy="10160"/>
            </a:xfrm>
            <a:custGeom>
              <a:avLst/>
              <a:gdLst/>
              <a:ahLst/>
              <a:cxnLst/>
              <a:rect l="l" t="t" r="r" b="b"/>
              <a:pathLst>
                <a:path w="1050925" h="10160">
                  <a:moveTo>
                    <a:pt x="1050781" y="0"/>
                  </a:moveTo>
                  <a:lnTo>
                    <a:pt x="0" y="0"/>
                  </a:lnTo>
                  <a:lnTo>
                    <a:pt x="10205" y="10159"/>
                  </a:lnTo>
                  <a:lnTo>
                    <a:pt x="1040576" y="10159"/>
                  </a:lnTo>
                  <a:lnTo>
                    <a:pt x="1050781" y="0"/>
                  </a:lnTo>
                  <a:close/>
                </a:path>
              </a:pathLst>
            </a:custGeom>
            <a:solidFill>
              <a:srgbClr val="00E7B8"/>
            </a:solidFill>
          </p:spPr>
          <p:txBody>
            <a:bodyPr wrap="square" lIns="0" tIns="0" rIns="0" bIns="0" rtlCol="0"/>
            <a:lstStyle/>
            <a:p>
              <a:endParaRPr sz="1350" dirty="0">
                <a:solidFill>
                  <a:schemeClr val="tx2">
                    <a:lumMod val="20000"/>
                    <a:lumOff val="80000"/>
                  </a:schemeClr>
                </a:solidFill>
              </a:endParaRPr>
            </a:p>
          </p:txBody>
        </p:sp>
        <p:sp>
          <p:nvSpPr>
            <p:cNvPr id="401" name="object 401"/>
            <p:cNvSpPr/>
            <p:nvPr/>
          </p:nvSpPr>
          <p:spPr>
            <a:xfrm>
              <a:off x="5890689" y="5833110"/>
              <a:ext cx="1033144" cy="10160"/>
            </a:xfrm>
            <a:custGeom>
              <a:avLst/>
              <a:gdLst/>
              <a:ahLst/>
              <a:cxnLst/>
              <a:rect l="l" t="t" r="r" b="b"/>
              <a:pathLst>
                <a:path w="1033145" h="10160">
                  <a:moveTo>
                    <a:pt x="1032921" y="0"/>
                  </a:moveTo>
                  <a:lnTo>
                    <a:pt x="0" y="0"/>
                  </a:lnTo>
                  <a:lnTo>
                    <a:pt x="10205" y="10159"/>
                  </a:lnTo>
                  <a:lnTo>
                    <a:pt x="1022716" y="10159"/>
                  </a:lnTo>
                  <a:lnTo>
                    <a:pt x="1032921" y="0"/>
                  </a:lnTo>
                  <a:close/>
                </a:path>
              </a:pathLst>
            </a:custGeom>
            <a:solidFill>
              <a:srgbClr val="00E8B9"/>
            </a:solidFill>
          </p:spPr>
          <p:txBody>
            <a:bodyPr wrap="square" lIns="0" tIns="0" rIns="0" bIns="0" rtlCol="0"/>
            <a:lstStyle/>
            <a:p>
              <a:endParaRPr sz="1350" dirty="0">
                <a:solidFill>
                  <a:schemeClr val="tx2">
                    <a:lumMod val="20000"/>
                    <a:lumOff val="80000"/>
                  </a:schemeClr>
                </a:solidFill>
              </a:endParaRPr>
            </a:p>
          </p:txBody>
        </p:sp>
        <p:sp>
          <p:nvSpPr>
            <p:cNvPr id="402" name="object 402"/>
            <p:cNvSpPr/>
            <p:nvPr/>
          </p:nvSpPr>
          <p:spPr>
            <a:xfrm>
              <a:off x="5899619" y="5842000"/>
              <a:ext cx="1015365" cy="10160"/>
            </a:xfrm>
            <a:custGeom>
              <a:avLst/>
              <a:gdLst/>
              <a:ahLst/>
              <a:cxnLst/>
              <a:rect l="l" t="t" r="r" b="b"/>
              <a:pathLst>
                <a:path w="1015365" h="10160">
                  <a:moveTo>
                    <a:pt x="1015061" y="0"/>
                  </a:moveTo>
                  <a:lnTo>
                    <a:pt x="0" y="0"/>
                  </a:lnTo>
                  <a:lnTo>
                    <a:pt x="10205" y="10159"/>
                  </a:lnTo>
                  <a:lnTo>
                    <a:pt x="1004856" y="10159"/>
                  </a:lnTo>
                  <a:lnTo>
                    <a:pt x="1015061" y="0"/>
                  </a:lnTo>
                  <a:close/>
                </a:path>
              </a:pathLst>
            </a:custGeom>
            <a:solidFill>
              <a:srgbClr val="00E9BA"/>
            </a:solidFill>
          </p:spPr>
          <p:txBody>
            <a:bodyPr wrap="square" lIns="0" tIns="0" rIns="0" bIns="0" rtlCol="0"/>
            <a:lstStyle/>
            <a:p>
              <a:endParaRPr sz="1350" dirty="0">
                <a:solidFill>
                  <a:schemeClr val="tx2">
                    <a:lumMod val="20000"/>
                    <a:lumOff val="80000"/>
                  </a:schemeClr>
                </a:solidFill>
              </a:endParaRPr>
            </a:p>
          </p:txBody>
        </p:sp>
        <p:sp>
          <p:nvSpPr>
            <p:cNvPr id="403" name="object 403"/>
            <p:cNvSpPr/>
            <p:nvPr/>
          </p:nvSpPr>
          <p:spPr>
            <a:xfrm>
              <a:off x="5908549" y="5850890"/>
              <a:ext cx="997585" cy="10160"/>
            </a:xfrm>
            <a:custGeom>
              <a:avLst/>
              <a:gdLst/>
              <a:ahLst/>
              <a:cxnLst/>
              <a:rect l="l" t="t" r="r" b="b"/>
              <a:pathLst>
                <a:path w="997584" h="10160">
                  <a:moveTo>
                    <a:pt x="997201" y="0"/>
                  </a:moveTo>
                  <a:lnTo>
                    <a:pt x="0" y="0"/>
                  </a:lnTo>
                  <a:lnTo>
                    <a:pt x="10205" y="10160"/>
                  </a:lnTo>
                  <a:lnTo>
                    <a:pt x="986995" y="10160"/>
                  </a:lnTo>
                  <a:lnTo>
                    <a:pt x="997201" y="0"/>
                  </a:lnTo>
                  <a:close/>
                </a:path>
              </a:pathLst>
            </a:custGeom>
            <a:solidFill>
              <a:srgbClr val="00EABB"/>
            </a:solidFill>
          </p:spPr>
          <p:txBody>
            <a:bodyPr wrap="square" lIns="0" tIns="0" rIns="0" bIns="0" rtlCol="0"/>
            <a:lstStyle/>
            <a:p>
              <a:endParaRPr sz="1350" dirty="0">
                <a:solidFill>
                  <a:schemeClr val="tx2">
                    <a:lumMod val="20000"/>
                    <a:lumOff val="80000"/>
                  </a:schemeClr>
                </a:solidFill>
              </a:endParaRPr>
            </a:p>
          </p:txBody>
        </p:sp>
        <p:sp>
          <p:nvSpPr>
            <p:cNvPr id="404" name="object 404"/>
            <p:cNvSpPr/>
            <p:nvPr/>
          </p:nvSpPr>
          <p:spPr>
            <a:xfrm>
              <a:off x="5917479" y="5859780"/>
              <a:ext cx="979805" cy="10160"/>
            </a:xfrm>
            <a:custGeom>
              <a:avLst/>
              <a:gdLst/>
              <a:ahLst/>
              <a:cxnLst/>
              <a:rect l="l" t="t" r="r" b="b"/>
              <a:pathLst>
                <a:path w="979804" h="10160">
                  <a:moveTo>
                    <a:pt x="979341" y="0"/>
                  </a:moveTo>
                  <a:lnTo>
                    <a:pt x="0" y="0"/>
                  </a:lnTo>
                  <a:lnTo>
                    <a:pt x="10205" y="10160"/>
                  </a:lnTo>
                  <a:lnTo>
                    <a:pt x="969135" y="10160"/>
                  </a:lnTo>
                  <a:lnTo>
                    <a:pt x="979341" y="0"/>
                  </a:lnTo>
                  <a:close/>
                </a:path>
              </a:pathLst>
            </a:custGeom>
            <a:solidFill>
              <a:srgbClr val="00EBBB"/>
            </a:solidFill>
          </p:spPr>
          <p:txBody>
            <a:bodyPr wrap="square" lIns="0" tIns="0" rIns="0" bIns="0" rtlCol="0"/>
            <a:lstStyle/>
            <a:p>
              <a:endParaRPr sz="1350" dirty="0">
                <a:solidFill>
                  <a:schemeClr val="tx2">
                    <a:lumMod val="20000"/>
                    <a:lumOff val="80000"/>
                  </a:schemeClr>
                </a:solidFill>
              </a:endParaRPr>
            </a:p>
          </p:txBody>
        </p:sp>
        <p:sp>
          <p:nvSpPr>
            <p:cNvPr id="405" name="object 405"/>
            <p:cNvSpPr/>
            <p:nvPr/>
          </p:nvSpPr>
          <p:spPr>
            <a:xfrm>
              <a:off x="5926409" y="5868670"/>
              <a:ext cx="962025" cy="10160"/>
            </a:xfrm>
            <a:custGeom>
              <a:avLst/>
              <a:gdLst/>
              <a:ahLst/>
              <a:cxnLst/>
              <a:rect l="l" t="t" r="r" b="b"/>
              <a:pathLst>
                <a:path w="962025" h="10160">
                  <a:moveTo>
                    <a:pt x="961481" y="0"/>
                  </a:moveTo>
                  <a:lnTo>
                    <a:pt x="0" y="0"/>
                  </a:lnTo>
                  <a:lnTo>
                    <a:pt x="10205" y="10159"/>
                  </a:lnTo>
                  <a:lnTo>
                    <a:pt x="951275" y="10159"/>
                  </a:lnTo>
                  <a:lnTo>
                    <a:pt x="961481" y="0"/>
                  </a:lnTo>
                  <a:close/>
                </a:path>
              </a:pathLst>
            </a:custGeom>
            <a:solidFill>
              <a:srgbClr val="00ECBC"/>
            </a:solidFill>
          </p:spPr>
          <p:txBody>
            <a:bodyPr wrap="square" lIns="0" tIns="0" rIns="0" bIns="0" rtlCol="0"/>
            <a:lstStyle/>
            <a:p>
              <a:endParaRPr sz="1350" dirty="0">
                <a:solidFill>
                  <a:schemeClr val="tx2">
                    <a:lumMod val="20000"/>
                    <a:lumOff val="80000"/>
                  </a:schemeClr>
                </a:solidFill>
              </a:endParaRPr>
            </a:p>
          </p:txBody>
        </p:sp>
        <p:sp>
          <p:nvSpPr>
            <p:cNvPr id="406" name="object 406"/>
            <p:cNvSpPr/>
            <p:nvPr/>
          </p:nvSpPr>
          <p:spPr>
            <a:xfrm>
              <a:off x="5935339" y="5877560"/>
              <a:ext cx="944244" cy="10160"/>
            </a:xfrm>
            <a:custGeom>
              <a:avLst/>
              <a:gdLst/>
              <a:ahLst/>
              <a:cxnLst/>
              <a:rect l="l" t="t" r="r" b="b"/>
              <a:pathLst>
                <a:path w="944245" h="10160">
                  <a:moveTo>
                    <a:pt x="943621" y="0"/>
                  </a:moveTo>
                  <a:lnTo>
                    <a:pt x="0" y="0"/>
                  </a:lnTo>
                  <a:lnTo>
                    <a:pt x="10205" y="10159"/>
                  </a:lnTo>
                  <a:lnTo>
                    <a:pt x="933415" y="10159"/>
                  </a:lnTo>
                  <a:lnTo>
                    <a:pt x="943621" y="0"/>
                  </a:lnTo>
                  <a:close/>
                </a:path>
              </a:pathLst>
            </a:custGeom>
            <a:solidFill>
              <a:srgbClr val="00EDBD"/>
            </a:solidFill>
          </p:spPr>
          <p:txBody>
            <a:bodyPr wrap="square" lIns="0" tIns="0" rIns="0" bIns="0" rtlCol="0"/>
            <a:lstStyle/>
            <a:p>
              <a:endParaRPr sz="1350" dirty="0">
                <a:solidFill>
                  <a:schemeClr val="tx2">
                    <a:lumMod val="20000"/>
                    <a:lumOff val="80000"/>
                  </a:schemeClr>
                </a:solidFill>
              </a:endParaRPr>
            </a:p>
          </p:txBody>
        </p:sp>
        <p:sp>
          <p:nvSpPr>
            <p:cNvPr id="407" name="object 407"/>
            <p:cNvSpPr/>
            <p:nvPr/>
          </p:nvSpPr>
          <p:spPr>
            <a:xfrm>
              <a:off x="5944269" y="5886450"/>
              <a:ext cx="925830" cy="10160"/>
            </a:xfrm>
            <a:custGeom>
              <a:avLst/>
              <a:gdLst/>
              <a:ahLst/>
              <a:cxnLst/>
              <a:rect l="l" t="t" r="r" b="b"/>
              <a:pathLst>
                <a:path w="925829" h="10160">
                  <a:moveTo>
                    <a:pt x="925761" y="0"/>
                  </a:moveTo>
                  <a:lnTo>
                    <a:pt x="0" y="0"/>
                  </a:lnTo>
                  <a:lnTo>
                    <a:pt x="10205" y="10159"/>
                  </a:lnTo>
                  <a:lnTo>
                    <a:pt x="915555" y="10159"/>
                  </a:lnTo>
                  <a:lnTo>
                    <a:pt x="925761" y="0"/>
                  </a:lnTo>
                  <a:close/>
                </a:path>
              </a:pathLst>
            </a:custGeom>
            <a:solidFill>
              <a:srgbClr val="00EEBE"/>
            </a:solidFill>
          </p:spPr>
          <p:txBody>
            <a:bodyPr wrap="square" lIns="0" tIns="0" rIns="0" bIns="0" rtlCol="0"/>
            <a:lstStyle/>
            <a:p>
              <a:endParaRPr sz="1350" dirty="0">
                <a:solidFill>
                  <a:schemeClr val="tx2">
                    <a:lumMod val="20000"/>
                    <a:lumOff val="80000"/>
                  </a:schemeClr>
                </a:solidFill>
              </a:endParaRPr>
            </a:p>
          </p:txBody>
        </p:sp>
        <p:sp>
          <p:nvSpPr>
            <p:cNvPr id="408" name="object 408"/>
            <p:cNvSpPr/>
            <p:nvPr/>
          </p:nvSpPr>
          <p:spPr>
            <a:xfrm>
              <a:off x="5953199" y="5895340"/>
              <a:ext cx="908050" cy="10160"/>
            </a:xfrm>
            <a:custGeom>
              <a:avLst/>
              <a:gdLst/>
              <a:ahLst/>
              <a:cxnLst/>
              <a:rect l="l" t="t" r="r" b="b"/>
              <a:pathLst>
                <a:path w="908050" h="10160">
                  <a:moveTo>
                    <a:pt x="907901" y="0"/>
                  </a:moveTo>
                  <a:lnTo>
                    <a:pt x="0" y="0"/>
                  </a:lnTo>
                  <a:lnTo>
                    <a:pt x="10205" y="10160"/>
                  </a:lnTo>
                  <a:lnTo>
                    <a:pt x="897695" y="10160"/>
                  </a:lnTo>
                  <a:lnTo>
                    <a:pt x="907901" y="0"/>
                  </a:lnTo>
                  <a:close/>
                </a:path>
              </a:pathLst>
            </a:custGeom>
            <a:solidFill>
              <a:srgbClr val="00EFBF"/>
            </a:solidFill>
          </p:spPr>
          <p:txBody>
            <a:bodyPr wrap="square" lIns="0" tIns="0" rIns="0" bIns="0" rtlCol="0"/>
            <a:lstStyle/>
            <a:p>
              <a:endParaRPr sz="1350" dirty="0">
                <a:solidFill>
                  <a:schemeClr val="tx2">
                    <a:lumMod val="20000"/>
                    <a:lumOff val="80000"/>
                  </a:schemeClr>
                </a:solidFill>
              </a:endParaRPr>
            </a:p>
          </p:txBody>
        </p:sp>
        <p:sp>
          <p:nvSpPr>
            <p:cNvPr id="409" name="object 409"/>
            <p:cNvSpPr/>
            <p:nvPr/>
          </p:nvSpPr>
          <p:spPr>
            <a:xfrm>
              <a:off x="5962129" y="5904230"/>
              <a:ext cx="890269" cy="10160"/>
            </a:xfrm>
            <a:custGeom>
              <a:avLst/>
              <a:gdLst/>
              <a:ahLst/>
              <a:cxnLst/>
              <a:rect l="l" t="t" r="r" b="b"/>
              <a:pathLst>
                <a:path w="890270" h="10160">
                  <a:moveTo>
                    <a:pt x="890041" y="0"/>
                  </a:moveTo>
                  <a:lnTo>
                    <a:pt x="0" y="0"/>
                  </a:lnTo>
                  <a:lnTo>
                    <a:pt x="10205" y="10160"/>
                  </a:lnTo>
                  <a:lnTo>
                    <a:pt x="879835" y="10160"/>
                  </a:lnTo>
                  <a:lnTo>
                    <a:pt x="890041" y="0"/>
                  </a:lnTo>
                  <a:close/>
                </a:path>
              </a:pathLst>
            </a:custGeom>
            <a:solidFill>
              <a:srgbClr val="00F0BF"/>
            </a:solidFill>
          </p:spPr>
          <p:txBody>
            <a:bodyPr wrap="square" lIns="0" tIns="0" rIns="0" bIns="0" rtlCol="0"/>
            <a:lstStyle/>
            <a:p>
              <a:endParaRPr sz="1350" dirty="0">
                <a:solidFill>
                  <a:schemeClr val="tx2">
                    <a:lumMod val="20000"/>
                    <a:lumOff val="80000"/>
                  </a:schemeClr>
                </a:solidFill>
              </a:endParaRPr>
            </a:p>
          </p:txBody>
        </p:sp>
        <p:sp>
          <p:nvSpPr>
            <p:cNvPr id="410" name="object 410"/>
            <p:cNvSpPr/>
            <p:nvPr/>
          </p:nvSpPr>
          <p:spPr>
            <a:xfrm>
              <a:off x="5971059" y="5913120"/>
              <a:ext cx="872490" cy="10160"/>
            </a:xfrm>
            <a:custGeom>
              <a:avLst/>
              <a:gdLst/>
              <a:ahLst/>
              <a:cxnLst/>
              <a:rect l="l" t="t" r="r" b="b"/>
              <a:pathLst>
                <a:path w="872490" h="10160">
                  <a:moveTo>
                    <a:pt x="872181" y="0"/>
                  </a:moveTo>
                  <a:lnTo>
                    <a:pt x="0" y="0"/>
                  </a:lnTo>
                  <a:lnTo>
                    <a:pt x="10205" y="10159"/>
                  </a:lnTo>
                  <a:lnTo>
                    <a:pt x="861975" y="10159"/>
                  </a:lnTo>
                  <a:lnTo>
                    <a:pt x="872181" y="0"/>
                  </a:lnTo>
                  <a:close/>
                </a:path>
              </a:pathLst>
            </a:custGeom>
            <a:solidFill>
              <a:srgbClr val="00F1C0"/>
            </a:solidFill>
          </p:spPr>
          <p:txBody>
            <a:bodyPr wrap="square" lIns="0" tIns="0" rIns="0" bIns="0" rtlCol="0"/>
            <a:lstStyle/>
            <a:p>
              <a:endParaRPr sz="1350" dirty="0">
                <a:solidFill>
                  <a:schemeClr val="tx2">
                    <a:lumMod val="20000"/>
                    <a:lumOff val="80000"/>
                  </a:schemeClr>
                </a:solidFill>
              </a:endParaRPr>
            </a:p>
          </p:txBody>
        </p:sp>
        <p:sp>
          <p:nvSpPr>
            <p:cNvPr id="411" name="object 411"/>
            <p:cNvSpPr/>
            <p:nvPr/>
          </p:nvSpPr>
          <p:spPr>
            <a:xfrm>
              <a:off x="5981265" y="5923280"/>
              <a:ext cx="852169" cy="8890"/>
            </a:xfrm>
            <a:custGeom>
              <a:avLst/>
              <a:gdLst/>
              <a:ahLst/>
              <a:cxnLst/>
              <a:rect l="l" t="t" r="r" b="b"/>
              <a:pathLst>
                <a:path w="852170" h="8889">
                  <a:moveTo>
                    <a:pt x="851769" y="0"/>
                  </a:moveTo>
                  <a:lnTo>
                    <a:pt x="0" y="0"/>
                  </a:lnTo>
                  <a:lnTo>
                    <a:pt x="8930" y="8890"/>
                  </a:lnTo>
                  <a:lnTo>
                    <a:pt x="842839" y="8890"/>
                  </a:lnTo>
                  <a:lnTo>
                    <a:pt x="851769" y="0"/>
                  </a:lnTo>
                  <a:close/>
                </a:path>
              </a:pathLst>
            </a:custGeom>
            <a:solidFill>
              <a:srgbClr val="00F2C1"/>
            </a:solidFill>
          </p:spPr>
          <p:txBody>
            <a:bodyPr wrap="square" lIns="0" tIns="0" rIns="0" bIns="0" rtlCol="0"/>
            <a:lstStyle/>
            <a:p>
              <a:endParaRPr sz="1350" dirty="0">
                <a:solidFill>
                  <a:schemeClr val="tx2">
                    <a:lumMod val="20000"/>
                    <a:lumOff val="80000"/>
                  </a:schemeClr>
                </a:solidFill>
              </a:endParaRPr>
            </a:p>
          </p:txBody>
        </p:sp>
        <p:sp>
          <p:nvSpPr>
            <p:cNvPr id="412" name="object 412"/>
            <p:cNvSpPr/>
            <p:nvPr/>
          </p:nvSpPr>
          <p:spPr>
            <a:xfrm>
              <a:off x="5990195" y="5932170"/>
              <a:ext cx="834390" cy="8890"/>
            </a:xfrm>
            <a:custGeom>
              <a:avLst/>
              <a:gdLst/>
              <a:ahLst/>
              <a:cxnLst/>
              <a:rect l="l" t="t" r="r" b="b"/>
              <a:pathLst>
                <a:path w="834390" h="8889">
                  <a:moveTo>
                    <a:pt x="833909" y="0"/>
                  </a:moveTo>
                  <a:lnTo>
                    <a:pt x="0" y="0"/>
                  </a:lnTo>
                  <a:lnTo>
                    <a:pt x="8930" y="8889"/>
                  </a:lnTo>
                  <a:lnTo>
                    <a:pt x="824979" y="8889"/>
                  </a:lnTo>
                  <a:lnTo>
                    <a:pt x="833909" y="0"/>
                  </a:lnTo>
                  <a:close/>
                </a:path>
              </a:pathLst>
            </a:custGeom>
            <a:solidFill>
              <a:srgbClr val="00F3C2"/>
            </a:solidFill>
          </p:spPr>
          <p:txBody>
            <a:bodyPr wrap="square" lIns="0" tIns="0" rIns="0" bIns="0" rtlCol="0"/>
            <a:lstStyle/>
            <a:p>
              <a:endParaRPr sz="1350" dirty="0">
                <a:solidFill>
                  <a:schemeClr val="tx2">
                    <a:lumMod val="20000"/>
                    <a:lumOff val="80000"/>
                  </a:schemeClr>
                </a:solidFill>
              </a:endParaRPr>
            </a:p>
          </p:txBody>
        </p:sp>
        <p:sp>
          <p:nvSpPr>
            <p:cNvPr id="413" name="object 413"/>
            <p:cNvSpPr/>
            <p:nvPr/>
          </p:nvSpPr>
          <p:spPr>
            <a:xfrm>
              <a:off x="5999125" y="5941060"/>
              <a:ext cx="816610" cy="8890"/>
            </a:xfrm>
            <a:custGeom>
              <a:avLst/>
              <a:gdLst/>
              <a:ahLst/>
              <a:cxnLst/>
              <a:rect l="l" t="t" r="r" b="b"/>
              <a:pathLst>
                <a:path w="816609" h="8889">
                  <a:moveTo>
                    <a:pt x="816049" y="0"/>
                  </a:moveTo>
                  <a:lnTo>
                    <a:pt x="0" y="0"/>
                  </a:lnTo>
                  <a:lnTo>
                    <a:pt x="8930" y="8889"/>
                  </a:lnTo>
                  <a:lnTo>
                    <a:pt x="807119" y="8889"/>
                  </a:lnTo>
                  <a:lnTo>
                    <a:pt x="816049" y="0"/>
                  </a:lnTo>
                  <a:close/>
                </a:path>
              </a:pathLst>
            </a:custGeom>
            <a:solidFill>
              <a:srgbClr val="00F4C3"/>
            </a:solidFill>
          </p:spPr>
          <p:txBody>
            <a:bodyPr wrap="square" lIns="0" tIns="0" rIns="0" bIns="0" rtlCol="0"/>
            <a:lstStyle/>
            <a:p>
              <a:endParaRPr sz="1350" dirty="0">
                <a:solidFill>
                  <a:schemeClr val="tx2">
                    <a:lumMod val="20000"/>
                    <a:lumOff val="80000"/>
                  </a:schemeClr>
                </a:solidFill>
              </a:endParaRPr>
            </a:p>
          </p:txBody>
        </p:sp>
        <p:sp>
          <p:nvSpPr>
            <p:cNvPr id="414" name="object 414"/>
            <p:cNvSpPr/>
            <p:nvPr/>
          </p:nvSpPr>
          <p:spPr>
            <a:xfrm>
              <a:off x="6008055" y="5949950"/>
              <a:ext cx="798195" cy="8890"/>
            </a:xfrm>
            <a:custGeom>
              <a:avLst/>
              <a:gdLst/>
              <a:ahLst/>
              <a:cxnLst/>
              <a:rect l="l" t="t" r="r" b="b"/>
              <a:pathLst>
                <a:path w="798195" h="8889">
                  <a:moveTo>
                    <a:pt x="798189" y="0"/>
                  </a:moveTo>
                  <a:lnTo>
                    <a:pt x="0" y="0"/>
                  </a:lnTo>
                  <a:lnTo>
                    <a:pt x="8930" y="8890"/>
                  </a:lnTo>
                  <a:lnTo>
                    <a:pt x="789259" y="8890"/>
                  </a:lnTo>
                  <a:lnTo>
                    <a:pt x="798189" y="0"/>
                  </a:lnTo>
                  <a:close/>
                </a:path>
              </a:pathLst>
            </a:custGeom>
            <a:solidFill>
              <a:srgbClr val="00F5C3"/>
            </a:solidFill>
          </p:spPr>
          <p:txBody>
            <a:bodyPr wrap="square" lIns="0" tIns="0" rIns="0" bIns="0" rtlCol="0"/>
            <a:lstStyle/>
            <a:p>
              <a:endParaRPr sz="1350" dirty="0">
                <a:solidFill>
                  <a:schemeClr val="tx2">
                    <a:lumMod val="20000"/>
                    <a:lumOff val="80000"/>
                  </a:schemeClr>
                </a:solidFill>
              </a:endParaRPr>
            </a:p>
          </p:txBody>
        </p:sp>
        <p:sp>
          <p:nvSpPr>
            <p:cNvPr id="415" name="object 415"/>
            <p:cNvSpPr/>
            <p:nvPr/>
          </p:nvSpPr>
          <p:spPr>
            <a:xfrm>
              <a:off x="6016985" y="5958840"/>
              <a:ext cx="780415" cy="8890"/>
            </a:xfrm>
            <a:custGeom>
              <a:avLst/>
              <a:gdLst/>
              <a:ahLst/>
              <a:cxnLst/>
              <a:rect l="l" t="t" r="r" b="b"/>
              <a:pathLst>
                <a:path w="780415" h="8889">
                  <a:moveTo>
                    <a:pt x="780329" y="0"/>
                  </a:moveTo>
                  <a:lnTo>
                    <a:pt x="0" y="0"/>
                  </a:lnTo>
                  <a:lnTo>
                    <a:pt x="8930" y="8890"/>
                  </a:lnTo>
                  <a:lnTo>
                    <a:pt x="771399" y="8890"/>
                  </a:lnTo>
                  <a:lnTo>
                    <a:pt x="780329" y="0"/>
                  </a:lnTo>
                  <a:close/>
                </a:path>
              </a:pathLst>
            </a:custGeom>
            <a:solidFill>
              <a:srgbClr val="00F6C4"/>
            </a:solidFill>
          </p:spPr>
          <p:txBody>
            <a:bodyPr wrap="square" lIns="0" tIns="0" rIns="0" bIns="0" rtlCol="0"/>
            <a:lstStyle/>
            <a:p>
              <a:endParaRPr sz="1350" dirty="0">
                <a:solidFill>
                  <a:schemeClr val="tx2">
                    <a:lumMod val="20000"/>
                    <a:lumOff val="80000"/>
                  </a:schemeClr>
                </a:solidFill>
              </a:endParaRPr>
            </a:p>
          </p:txBody>
        </p:sp>
        <p:sp>
          <p:nvSpPr>
            <p:cNvPr id="416" name="object 416"/>
            <p:cNvSpPr/>
            <p:nvPr/>
          </p:nvSpPr>
          <p:spPr>
            <a:xfrm>
              <a:off x="6025915" y="5967730"/>
              <a:ext cx="762635" cy="8890"/>
            </a:xfrm>
            <a:custGeom>
              <a:avLst/>
              <a:gdLst/>
              <a:ahLst/>
              <a:cxnLst/>
              <a:rect l="l" t="t" r="r" b="b"/>
              <a:pathLst>
                <a:path w="762634" h="8889">
                  <a:moveTo>
                    <a:pt x="762469" y="0"/>
                  </a:moveTo>
                  <a:lnTo>
                    <a:pt x="0" y="0"/>
                  </a:lnTo>
                  <a:lnTo>
                    <a:pt x="8930" y="8890"/>
                  </a:lnTo>
                  <a:lnTo>
                    <a:pt x="753539" y="8890"/>
                  </a:lnTo>
                  <a:lnTo>
                    <a:pt x="762469" y="0"/>
                  </a:lnTo>
                  <a:close/>
                </a:path>
              </a:pathLst>
            </a:custGeom>
            <a:solidFill>
              <a:srgbClr val="00F7C5"/>
            </a:solidFill>
          </p:spPr>
          <p:txBody>
            <a:bodyPr wrap="square" lIns="0" tIns="0" rIns="0" bIns="0" rtlCol="0"/>
            <a:lstStyle/>
            <a:p>
              <a:endParaRPr sz="1350" dirty="0">
                <a:solidFill>
                  <a:schemeClr val="tx2">
                    <a:lumMod val="20000"/>
                    <a:lumOff val="80000"/>
                  </a:schemeClr>
                </a:solidFill>
              </a:endParaRPr>
            </a:p>
          </p:txBody>
        </p:sp>
        <p:sp>
          <p:nvSpPr>
            <p:cNvPr id="417" name="object 417"/>
            <p:cNvSpPr/>
            <p:nvPr/>
          </p:nvSpPr>
          <p:spPr>
            <a:xfrm>
              <a:off x="6034845" y="5976620"/>
              <a:ext cx="744855" cy="8890"/>
            </a:xfrm>
            <a:custGeom>
              <a:avLst/>
              <a:gdLst/>
              <a:ahLst/>
              <a:cxnLst/>
              <a:rect l="l" t="t" r="r" b="b"/>
              <a:pathLst>
                <a:path w="744854" h="8889">
                  <a:moveTo>
                    <a:pt x="744609" y="0"/>
                  </a:moveTo>
                  <a:lnTo>
                    <a:pt x="0" y="0"/>
                  </a:lnTo>
                  <a:lnTo>
                    <a:pt x="8930" y="8889"/>
                  </a:lnTo>
                  <a:lnTo>
                    <a:pt x="735678" y="8889"/>
                  </a:lnTo>
                  <a:lnTo>
                    <a:pt x="744609" y="0"/>
                  </a:lnTo>
                  <a:close/>
                </a:path>
              </a:pathLst>
            </a:custGeom>
            <a:solidFill>
              <a:srgbClr val="00F8C6"/>
            </a:solidFill>
          </p:spPr>
          <p:txBody>
            <a:bodyPr wrap="square" lIns="0" tIns="0" rIns="0" bIns="0" rtlCol="0"/>
            <a:lstStyle/>
            <a:p>
              <a:endParaRPr sz="1350" dirty="0">
                <a:solidFill>
                  <a:schemeClr val="tx2">
                    <a:lumMod val="20000"/>
                    <a:lumOff val="80000"/>
                  </a:schemeClr>
                </a:solidFill>
              </a:endParaRPr>
            </a:p>
          </p:txBody>
        </p:sp>
        <p:sp>
          <p:nvSpPr>
            <p:cNvPr id="418" name="object 418"/>
            <p:cNvSpPr/>
            <p:nvPr/>
          </p:nvSpPr>
          <p:spPr>
            <a:xfrm>
              <a:off x="6043775" y="5985510"/>
              <a:ext cx="727075" cy="10160"/>
            </a:xfrm>
            <a:custGeom>
              <a:avLst/>
              <a:gdLst/>
              <a:ahLst/>
              <a:cxnLst/>
              <a:rect l="l" t="t" r="r" b="b"/>
              <a:pathLst>
                <a:path w="727075" h="10160">
                  <a:moveTo>
                    <a:pt x="726748" y="0"/>
                  </a:moveTo>
                  <a:lnTo>
                    <a:pt x="0" y="0"/>
                  </a:lnTo>
                  <a:lnTo>
                    <a:pt x="10205" y="10159"/>
                  </a:lnTo>
                  <a:lnTo>
                    <a:pt x="716543" y="10159"/>
                  </a:lnTo>
                  <a:lnTo>
                    <a:pt x="726748" y="0"/>
                  </a:lnTo>
                  <a:close/>
                </a:path>
              </a:pathLst>
            </a:custGeom>
            <a:solidFill>
              <a:srgbClr val="00F9C7"/>
            </a:solidFill>
          </p:spPr>
          <p:txBody>
            <a:bodyPr wrap="square" lIns="0" tIns="0" rIns="0" bIns="0" rtlCol="0"/>
            <a:lstStyle/>
            <a:p>
              <a:endParaRPr sz="1350" dirty="0">
                <a:solidFill>
                  <a:schemeClr val="tx2">
                    <a:lumMod val="20000"/>
                    <a:lumOff val="80000"/>
                  </a:schemeClr>
                </a:solidFill>
              </a:endParaRPr>
            </a:p>
          </p:txBody>
        </p:sp>
        <p:sp>
          <p:nvSpPr>
            <p:cNvPr id="419" name="object 419"/>
            <p:cNvSpPr/>
            <p:nvPr/>
          </p:nvSpPr>
          <p:spPr>
            <a:xfrm>
              <a:off x="6052705" y="5994400"/>
              <a:ext cx="709295" cy="10160"/>
            </a:xfrm>
            <a:custGeom>
              <a:avLst/>
              <a:gdLst/>
              <a:ahLst/>
              <a:cxnLst/>
              <a:rect l="l" t="t" r="r" b="b"/>
              <a:pathLst>
                <a:path w="709295" h="10160">
                  <a:moveTo>
                    <a:pt x="708888" y="0"/>
                  </a:moveTo>
                  <a:lnTo>
                    <a:pt x="0" y="0"/>
                  </a:lnTo>
                  <a:lnTo>
                    <a:pt x="10205" y="10159"/>
                  </a:lnTo>
                  <a:lnTo>
                    <a:pt x="698683" y="10159"/>
                  </a:lnTo>
                  <a:lnTo>
                    <a:pt x="708888" y="0"/>
                  </a:lnTo>
                  <a:close/>
                </a:path>
              </a:pathLst>
            </a:custGeom>
            <a:solidFill>
              <a:srgbClr val="00FAC7"/>
            </a:solidFill>
          </p:spPr>
          <p:txBody>
            <a:bodyPr wrap="square" lIns="0" tIns="0" rIns="0" bIns="0" rtlCol="0"/>
            <a:lstStyle/>
            <a:p>
              <a:endParaRPr sz="1350" dirty="0">
                <a:solidFill>
                  <a:schemeClr val="tx2">
                    <a:lumMod val="20000"/>
                    <a:lumOff val="80000"/>
                  </a:schemeClr>
                </a:solidFill>
              </a:endParaRPr>
            </a:p>
          </p:txBody>
        </p:sp>
        <p:sp>
          <p:nvSpPr>
            <p:cNvPr id="420" name="object 420"/>
            <p:cNvSpPr/>
            <p:nvPr/>
          </p:nvSpPr>
          <p:spPr>
            <a:xfrm>
              <a:off x="6061635" y="6003290"/>
              <a:ext cx="691515" cy="10160"/>
            </a:xfrm>
            <a:custGeom>
              <a:avLst/>
              <a:gdLst/>
              <a:ahLst/>
              <a:cxnLst/>
              <a:rect l="l" t="t" r="r" b="b"/>
              <a:pathLst>
                <a:path w="691515" h="10160">
                  <a:moveTo>
                    <a:pt x="691028" y="0"/>
                  </a:moveTo>
                  <a:lnTo>
                    <a:pt x="0" y="0"/>
                  </a:lnTo>
                  <a:lnTo>
                    <a:pt x="10205" y="10160"/>
                  </a:lnTo>
                  <a:lnTo>
                    <a:pt x="680822" y="10160"/>
                  </a:lnTo>
                  <a:lnTo>
                    <a:pt x="691028" y="0"/>
                  </a:lnTo>
                  <a:close/>
                </a:path>
              </a:pathLst>
            </a:custGeom>
            <a:solidFill>
              <a:srgbClr val="00FBC8"/>
            </a:solidFill>
          </p:spPr>
          <p:txBody>
            <a:bodyPr wrap="square" lIns="0" tIns="0" rIns="0" bIns="0" rtlCol="0"/>
            <a:lstStyle/>
            <a:p>
              <a:endParaRPr sz="1350" dirty="0">
                <a:solidFill>
                  <a:schemeClr val="tx2">
                    <a:lumMod val="20000"/>
                    <a:lumOff val="80000"/>
                  </a:schemeClr>
                </a:solidFill>
              </a:endParaRPr>
            </a:p>
          </p:txBody>
        </p:sp>
        <p:sp>
          <p:nvSpPr>
            <p:cNvPr id="421" name="object 421"/>
            <p:cNvSpPr/>
            <p:nvPr/>
          </p:nvSpPr>
          <p:spPr>
            <a:xfrm>
              <a:off x="6070565" y="6012180"/>
              <a:ext cx="673735" cy="7620"/>
            </a:xfrm>
            <a:custGeom>
              <a:avLst/>
              <a:gdLst/>
              <a:ahLst/>
              <a:cxnLst/>
              <a:rect l="l" t="t" r="r" b="b"/>
              <a:pathLst>
                <a:path w="673734" h="7620">
                  <a:moveTo>
                    <a:pt x="673168" y="0"/>
                  </a:moveTo>
                  <a:lnTo>
                    <a:pt x="0" y="0"/>
                  </a:lnTo>
                  <a:lnTo>
                    <a:pt x="7654" y="7620"/>
                  </a:lnTo>
                  <a:lnTo>
                    <a:pt x="665514" y="7620"/>
                  </a:lnTo>
                  <a:lnTo>
                    <a:pt x="673168" y="0"/>
                  </a:lnTo>
                  <a:close/>
                </a:path>
              </a:pathLst>
            </a:custGeom>
            <a:solidFill>
              <a:srgbClr val="00FCC9"/>
            </a:solidFill>
          </p:spPr>
          <p:txBody>
            <a:bodyPr wrap="square" lIns="0" tIns="0" rIns="0" bIns="0" rtlCol="0"/>
            <a:lstStyle/>
            <a:p>
              <a:endParaRPr sz="1350" dirty="0">
                <a:solidFill>
                  <a:schemeClr val="tx2">
                    <a:lumMod val="20000"/>
                    <a:lumOff val="80000"/>
                  </a:schemeClr>
                </a:solidFill>
              </a:endParaRPr>
            </a:p>
          </p:txBody>
        </p:sp>
        <p:sp>
          <p:nvSpPr>
            <p:cNvPr id="422" name="object 422"/>
            <p:cNvSpPr/>
            <p:nvPr/>
          </p:nvSpPr>
          <p:spPr>
            <a:xfrm>
              <a:off x="5796280" y="4795520"/>
              <a:ext cx="1224280" cy="1224280"/>
            </a:xfrm>
            <a:custGeom>
              <a:avLst/>
              <a:gdLst/>
              <a:ahLst/>
              <a:cxnLst/>
              <a:rect l="l" t="t" r="r" b="b"/>
              <a:pathLst>
                <a:path w="1224279" h="1224279">
                  <a:moveTo>
                    <a:pt x="283210" y="0"/>
                  </a:moveTo>
                  <a:lnTo>
                    <a:pt x="939800" y="0"/>
                  </a:lnTo>
                  <a:lnTo>
                    <a:pt x="1224279" y="283209"/>
                  </a:lnTo>
                  <a:lnTo>
                    <a:pt x="1224279" y="941069"/>
                  </a:lnTo>
                  <a:lnTo>
                    <a:pt x="939800" y="1224279"/>
                  </a:lnTo>
                  <a:lnTo>
                    <a:pt x="283210" y="1224279"/>
                  </a:lnTo>
                  <a:lnTo>
                    <a:pt x="0" y="941069"/>
                  </a:lnTo>
                  <a:lnTo>
                    <a:pt x="0" y="283209"/>
                  </a:lnTo>
                  <a:lnTo>
                    <a:pt x="283210" y="0"/>
                  </a:lnTo>
                  <a:close/>
                </a:path>
                <a:path w="1224279" h="1224279">
                  <a:moveTo>
                    <a:pt x="0" y="0"/>
                  </a:moveTo>
                  <a:lnTo>
                    <a:pt x="0" y="0"/>
                  </a:lnTo>
                </a:path>
                <a:path w="1224279" h="1224279">
                  <a:moveTo>
                    <a:pt x="1224279" y="1224279"/>
                  </a:moveTo>
                  <a:lnTo>
                    <a:pt x="1224279" y="1224279"/>
                  </a:lnTo>
                </a:path>
              </a:pathLst>
            </a:custGeom>
            <a:ln w="9344">
              <a:solidFill>
                <a:srgbClr val="2E2A1F"/>
              </a:solidFill>
            </a:ln>
          </p:spPr>
          <p:txBody>
            <a:bodyPr wrap="square" lIns="0" tIns="0" rIns="0" bIns="0" rtlCol="0"/>
            <a:lstStyle/>
            <a:p>
              <a:endParaRPr sz="1350" dirty="0">
                <a:solidFill>
                  <a:schemeClr val="tx2">
                    <a:lumMod val="20000"/>
                    <a:lumOff val="80000"/>
                  </a:schemeClr>
                </a:solidFill>
              </a:endParaRPr>
            </a:p>
          </p:txBody>
        </p:sp>
      </p:grpSp>
      <p:sp>
        <p:nvSpPr>
          <p:cNvPr id="423" name="object 423"/>
          <p:cNvSpPr txBox="1"/>
          <p:nvPr/>
        </p:nvSpPr>
        <p:spPr>
          <a:xfrm>
            <a:off x="2751598" y="4281314"/>
            <a:ext cx="888206" cy="217367"/>
          </a:xfrm>
          <a:prstGeom prst="rect">
            <a:avLst/>
          </a:prstGeom>
          <a:solidFill>
            <a:schemeClr val="tx2"/>
          </a:solidFill>
        </p:spPr>
        <p:txBody>
          <a:bodyPr vert="horz" wrap="square" lIns="0" tIns="9525" rIns="0" bIns="0" rtlCol="0">
            <a:spAutoFit/>
          </a:bodyPr>
          <a:lstStyle/>
          <a:p>
            <a:pPr marL="9525">
              <a:spcBef>
                <a:spcPts val="75"/>
              </a:spcBef>
            </a:pPr>
            <a:r>
              <a:rPr sz="1350" spc="-11" dirty="0">
                <a:solidFill>
                  <a:schemeClr val="tx2">
                    <a:lumMod val="20000"/>
                    <a:lumOff val="80000"/>
                  </a:schemeClr>
                </a:solidFill>
                <a:latin typeface="Arial"/>
                <a:cs typeface="Arial"/>
              </a:rPr>
              <a:t>Middleware</a:t>
            </a:r>
            <a:endParaRPr sz="1350" dirty="0">
              <a:solidFill>
                <a:schemeClr val="tx2">
                  <a:lumMod val="20000"/>
                  <a:lumOff val="80000"/>
                </a:schemeClr>
              </a:solidFill>
              <a:latin typeface="Arial"/>
              <a:cs typeface="Arial"/>
            </a:endParaRPr>
          </a:p>
        </p:txBody>
      </p:sp>
      <p:sp>
        <p:nvSpPr>
          <p:cNvPr id="424" name="object 424"/>
          <p:cNvSpPr txBox="1"/>
          <p:nvPr/>
        </p:nvSpPr>
        <p:spPr>
          <a:xfrm>
            <a:off x="6478731" y="5792932"/>
            <a:ext cx="887254" cy="217367"/>
          </a:xfrm>
          <a:prstGeom prst="rect">
            <a:avLst/>
          </a:prstGeom>
          <a:solidFill>
            <a:schemeClr val="tx2"/>
          </a:solidFill>
        </p:spPr>
        <p:txBody>
          <a:bodyPr vert="horz" wrap="square" lIns="0" tIns="9525" rIns="0" bIns="0" rtlCol="0">
            <a:spAutoFit/>
          </a:bodyPr>
          <a:lstStyle/>
          <a:p>
            <a:pPr marL="9525">
              <a:spcBef>
                <a:spcPts val="75"/>
              </a:spcBef>
            </a:pPr>
            <a:r>
              <a:rPr sz="1350" spc="-11" dirty="0">
                <a:solidFill>
                  <a:schemeClr val="tx2">
                    <a:lumMod val="20000"/>
                    <a:lumOff val="80000"/>
                  </a:schemeClr>
                </a:solidFill>
                <a:latin typeface="Arial"/>
                <a:cs typeface="Arial"/>
              </a:rPr>
              <a:t>Middleware</a:t>
            </a:r>
            <a:endParaRPr sz="1350" dirty="0">
              <a:solidFill>
                <a:schemeClr val="tx2">
                  <a:lumMod val="20000"/>
                  <a:lumOff val="80000"/>
                </a:schemeClr>
              </a:solidFill>
              <a:latin typeface="Arial"/>
              <a:cs typeface="Arial"/>
            </a:endParaRPr>
          </a:p>
        </p:txBody>
      </p:sp>
      <p:grpSp>
        <p:nvGrpSpPr>
          <p:cNvPr id="425" name="object 425"/>
          <p:cNvGrpSpPr/>
          <p:nvPr/>
        </p:nvGrpSpPr>
        <p:grpSpPr>
          <a:xfrm>
            <a:off x="7323904" y="3985393"/>
            <a:ext cx="925354" cy="925354"/>
            <a:chOff x="6943497" y="2847747"/>
            <a:chExt cx="1233805" cy="1233805"/>
          </a:xfrm>
          <a:solidFill>
            <a:schemeClr val="tx2"/>
          </a:solidFill>
        </p:grpSpPr>
        <p:sp>
          <p:nvSpPr>
            <p:cNvPr id="426" name="object 426"/>
            <p:cNvSpPr/>
            <p:nvPr/>
          </p:nvSpPr>
          <p:spPr>
            <a:xfrm>
              <a:off x="7214857" y="2853689"/>
              <a:ext cx="690245" cy="16510"/>
            </a:xfrm>
            <a:custGeom>
              <a:avLst/>
              <a:gdLst/>
              <a:ahLst/>
              <a:cxnLst/>
              <a:rect l="l" t="t" r="r" b="b"/>
              <a:pathLst>
                <a:path w="690245" h="16510">
                  <a:moveTo>
                    <a:pt x="689686" y="16510"/>
                  </a:moveTo>
                  <a:lnTo>
                    <a:pt x="680758" y="7620"/>
                  </a:lnTo>
                  <a:lnTo>
                    <a:pt x="679488" y="6350"/>
                  </a:lnTo>
                  <a:lnTo>
                    <a:pt x="673112" y="0"/>
                  </a:lnTo>
                  <a:lnTo>
                    <a:pt x="16522" y="0"/>
                  </a:lnTo>
                  <a:lnTo>
                    <a:pt x="10172" y="6350"/>
                  </a:lnTo>
                  <a:lnTo>
                    <a:pt x="8902" y="7620"/>
                  </a:lnTo>
                  <a:lnTo>
                    <a:pt x="0" y="16510"/>
                  </a:lnTo>
                  <a:lnTo>
                    <a:pt x="689686" y="1651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27" name="object 427"/>
            <p:cNvSpPr/>
            <p:nvPr/>
          </p:nvSpPr>
          <p:spPr>
            <a:xfrm>
              <a:off x="7205980" y="2868930"/>
              <a:ext cx="708025" cy="10160"/>
            </a:xfrm>
            <a:custGeom>
              <a:avLst/>
              <a:gdLst/>
              <a:ahLst/>
              <a:cxnLst/>
              <a:rect l="l" t="t" r="r" b="b"/>
              <a:pathLst>
                <a:path w="708025" h="10160">
                  <a:moveTo>
                    <a:pt x="697298" y="0"/>
                  </a:moveTo>
                  <a:lnTo>
                    <a:pt x="10160" y="0"/>
                  </a:lnTo>
                  <a:lnTo>
                    <a:pt x="0" y="10160"/>
                  </a:lnTo>
                  <a:lnTo>
                    <a:pt x="707503" y="10160"/>
                  </a:lnTo>
                  <a:lnTo>
                    <a:pt x="697298"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28" name="object 428"/>
            <p:cNvSpPr/>
            <p:nvPr/>
          </p:nvSpPr>
          <p:spPr>
            <a:xfrm>
              <a:off x="7197090" y="2879090"/>
              <a:ext cx="725805" cy="8890"/>
            </a:xfrm>
            <a:custGeom>
              <a:avLst/>
              <a:gdLst/>
              <a:ahLst/>
              <a:cxnLst/>
              <a:rect l="l" t="t" r="r" b="b"/>
              <a:pathLst>
                <a:path w="725804" h="8889">
                  <a:moveTo>
                    <a:pt x="716393" y="0"/>
                  </a:moveTo>
                  <a:lnTo>
                    <a:pt x="8889" y="0"/>
                  </a:lnTo>
                  <a:lnTo>
                    <a:pt x="0" y="8889"/>
                  </a:lnTo>
                  <a:lnTo>
                    <a:pt x="725323" y="8889"/>
                  </a:lnTo>
                  <a:lnTo>
                    <a:pt x="716393"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29" name="object 429"/>
            <p:cNvSpPr/>
            <p:nvPr/>
          </p:nvSpPr>
          <p:spPr>
            <a:xfrm>
              <a:off x="7188200" y="2887980"/>
              <a:ext cx="743585" cy="8890"/>
            </a:xfrm>
            <a:custGeom>
              <a:avLst/>
              <a:gdLst/>
              <a:ahLst/>
              <a:cxnLst/>
              <a:rect l="l" t="t" r="r" b="b"/>
              <a:pathLst>
                <a:path w="743584" h="8889">
                  <a:moveTo>
                    <a:pt x="734213" y="0"/>
                  </a:moveTo>
                  <a:lnTo>
                    <a:pt x="8890" y="0"/>
                  </a:lnTo>
                  <a:lnTo>
                    <a:pt x="0" y="8890"/>
                  </a:lnTo>
                  <a:lnTo>
                    <a:pt x="743143" y="8890"/>
                  </a:lnTo>
                  <a:lnTo>
                    <a:pt x="734213"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30" name="object 430"/>
            <p:cNvSpPr/>
            <p:nvPr/>
          </p:nvSpPr>
          <p:spPr>
            <a:xfrm>
              <a:off x="7179310" y="2896870"/>
              <a:ext cx="761365" cy="8890"/>
            </a:xfrm>
            <a:custGeom>
              <a:avLst/>
              <a:gdLst/>
              <a:ahLst/>
              <a:cxnLst/>
              <a:rect l="l" t="t" r="r" b="b"/>
              <a:pathLst>
                <a:path w="761365" h="8889">
                  <a:moveTo>
                    <a:pt x="752033" y="0"/>
                  </a:moveTo>
                  <a:lnTo>
                    <a:pt x="8890" y="0"/>
                  </a:lnTo>
                  <a:lnTo>
                    <a:pt x="0" y="8889"/>
                  </a:lnTo>
                  <a:lnTo>
                    <a:pt x="760963" y="8889"/>
                  </a:lnTo>
                  <a:lnTo>
                    <a:pt x="752033"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31" name="object 431"/>
            <p:cNvSpPr/>
            <p:nvPr/>
          </p:nvSpPr>
          <p:spPr>
            <a:xfrm>
              <a:off x="7170420" y="2905760"/>
              <a:ext cx="779145" cy="8890"/>
            </a:xfrm>
            <a:custGeom>
              <a:avLst/>
              <a:gdLst/>
              <a:ahLst/>
              <a:cxnLst/>
              <a:rect l="l" t="t" r="r" b="b"/>
              <a:pathLst>
                <a:path w="779145" h="8889">
                  <a:moveTo>
                    <a:pt x="769853" y="0"/>
                  </a:moveTo>
                  <a:lnTo>
                    <a:pt x="8889" y="0"/>
                  </a:lnTo>
                  <a:lnTo>
                    <a:pt x="0" y="8889"/>
                  </a:lnTo>
                  <a:lnTo>
                    <a:pt x="778783" y="8889"/>
                  </a:lnTo>
                  <a:lnTo>
                    <a:pt x="769853"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32" name="object 432"/>
            <p:cNvSpPr/>
            <p:nvPr/>
          </p:nvSpPr>
          <p:spPr>
            <a:xfrm>
              <a:off x="7161530" y="2914650"/>
              <a:ext cx="796925" cy="8890"/>
            </a:xfrm>
            <a:custGeom>
              <a:avLst/>
              <a:gdLst/>
              <a:ahLst/>
              <a:cxnLst/>
              <a:rect l="l" t="t" r="r" b="b"/>
              <a:pathLst>
                <a:path w="796925" h="8889">
                  <a:moveTo>
                    <a:pt x="787673" y="0"/>
                  </a:moveTo>
                  <a:lnTo>
                    <a:pt x="8890" y="0"/>
                  </a:lnTo>
                  <a:lnTo>
                    <a:pt x="0" y="8889"/>
                  </a:lnTo>
                  <a:lnTo>
                    <a:pt x="796603" y="8889"/>
                  </a:lnTo>
                  <a:lnTo>
                    <a:pt x="787673"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33" name="object 433"/>
            <p:cNvSpPr/>
            <p:nvPr/>
          </p:nvSpPr>
          <p:spPr>
            <a:xfrm>
              <a:off x="7152640" y="2923540"/>
              <a:ext cx="814705" cy="8890"/>
            </a:xfrm>
            <a:custGeom>
              <a:avLst/>
              <a:gdLst/>
              <a:ahLst/>
              <a:cxnLst/>
              <a:rect l="l" t="t" r="r" b="b"/>
              <a:pathLst>
                <a:path w="814704" h="8889">
                  <a:moveTo>
                    <a:pt x="805493" y="0"/>
                  </a:moveTo>
                  <a:lnTo>
                    <a:pt x="8889" y="0"/>
                  </a:lnTo>
                  <a:lnTo>
                    <a:pt x="0" y="8889"/>
                  </a:lnTo>
                  <a:lnTo>
                    <a:pt x="814423" y="8889"/>
                  </a:lnTo>
                  <a:lnTo>
                    <a:pt x="805493"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34" name="object 434"/>
            <p:cNvSpPr/>
            <p:nvPr/>
          </p:nvSpPr>
          <p:spPr>
            <a:xfrm>
              <a:off x="7143750" y="2932430"/>
              <a:ext cx="832485" cy="8890"/>
            </a:xfrm>
            <a:custGeom>
              <a:avLst/>
              <a:gdLst/>
              <a:ahLst/>
              <a:cxnLst/>
              <a:rect l="l" t="t" r="r" b="b"/>
              <a:pathLst>
                <a:path w="832484" h="8889">
                  <a:moveTo>
                    <a:pt x="823313" y="0"/>
                  </a:moveTo>
                  <a:lnTo>
                    <a:pt x="8890" y="0"/>
                  </a:lnTo>
                  <a:lnTo>
                    <a:pt x="0" y="8890"/>
                  </a:lnTo>
                  <a:lnTo>
                    <a:pt x="832242" y="8890"/>
                  </a:lnTo>
                  <a:lnTo>
                    <a:pt x="823313"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35" name="object 435"/>
            <p:cNvSpPr/>
            <p:nvPr/>
          </p:nvSpPr>
          <p:spPr>
            <a:xfrm>
              <a:off x="7133590" y="2941320"/>
              <a:ext cx="852805" cy="10160"/>
            </a:xfrm>
            <a:custGeom>
              <a:avLst/>
              <a:gdLst/>
              <a:ahLst/>
              <a:cxnLst/>
              <a:rect l="l" t="t" r="r" b="b"/>
              <a:pathLst>
                <a:path w="852804" h="10160">
                  <a:moveTo>
                    <a:pt x="842402" y="0"/>
                  </a:moveTo>
                  <a:lnTo>
                    <a:pt x="10159" y="0"/>
                  </a:lnTo>
                  <a:lnTo>
                    <a:pt x="0" y="10159"/>
                  </a:lnTo>
                  <a:lnTo>
                    <a:pt x="852608" y="10159"/>
                  </a:lnTo>
                  <a:lnTo>
                    <a:pt x="842402"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36" name="object 436"/>
            <p:cNvSpPr/>
            <p:nvPr/>
          </p:nvSpPr>
          <p:spPr>
            <a:xfrm>
              <a:off x="7124700" y="2950210"/>
              <a:ext cx="870585" cy="10160"/>
            </a:xfrm>
            <a:custGeom>
              <a:avLst/>
              <a:gdLst/>
              <a:ahLst/>
              <a:cxnLst/>
              <a:rect l="l" t="t" r="r" b="b"/>
              <a:pathLst>
                <a:path w="870584" h="10160">
                  <a:moveTo>
                    <a:pt x="860222" y="0"/>
                  </a:moveTo>
                  <a:lnTo>
                    <a:pt x="10159" y="0"/>
                  </a:lnTo>
                  <a:lnTo>
                    <a:pt x="0" y="10160"/>
                  </a:lnTo>
                  <a:lnTo>
                    <a:pt x="870428" y="10160"/>
                  </a:lnTo>
                  <a:lnTo>
                    <a:pt x="860222"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37" name="object 437"/>
            <p:cNvSpPr/>
            <p:nvPr/>
          </p:nvSpPr>
          <p:spPr>
            <a:xfrm>
              <a:off x="7115810" y="2959100"/>
              <a:ext cx="888365" cy="10160"/>
            </a:xfrm>
            <a:custGeom>
              <a:avLst/>
              <a:gdLst/>
              <a:ahLst/>
              <a:cxnLst/>
              <a:rect l="l" t="t" r="r" b="b"/>
              <a:pathLst>
                <a:path w="888365" h="10160">
                  <a:moveTo>
                    <a:pt x="878042" y="0"/>
                  </a:moveTo>
                  <a:lnTo>
                    <a:pt x="10160" y="0"/>
                  </a:lnTo>
                  <a:lnTo>
                    <a:pt x="0" y="10160"/>
                  </a:lnTo>
                  <a:lnTo>
                    <a:pt x="888248" y="10160"/>
                  </a:lnTo>
                  <a:lnTo>
                    <a:pt x="878042"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38" name="object 438"/>
            <p:cNvSpPr/>
            <p:nvPr/>
          </p:nvSpPr>
          <p:spPr>
            <a:xfrm>
              <a:off x="7106920" y="2967990"/>
              <a:ext cx="906144" cy="10160"/>
            </a:xfrm>
            <a:custGeom>
              <a:avLst/>
              <a:gdLst/>
              <a:ahLst/>
              <a:cxnLst/>
              <a:rect l="l" t="t" r="r" b="b"/>
              <a:pathLst>
                <a:path w="906145" h="10160">
                  <a:moveTo>
                    <a:pt x="895862" y="0"/>
                  </a:moveTo>
                  <a:lnTo>
                    <a:pt x="10159" y="0"/>
                  </a:lnTo>
                  <a:lnTo>
                    <a:pt x="0" y="10160"/>
                  </a:lnTo>
                  <a:lnTo>
                    <a:pt x="906068" y="10160"/>
                  </a:lnTo>
                  <a:lnTo>
                    <a:pt x="895862"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39" name="object 439"/>
            <p:cNvSpPr/>
            <p:nvPr/>
          </p:nvSpPr>
          <p:spPr>
            <a:xfrm>
              <a:off x="7098030" y="2976880"/>
              <a:ext cx="923925" cy="10160"/>
            </a:xfrm>
            <a:custGeom>
              <a:avLst/>
              <a:gdLst/>
              <a:ahLst/>
              <a:cxnLst/>
              <a:rect l="l" t="t" r="r" b="b"/>
              <a:pathLst>
                <a:path w="923925" h="10160">
                  <a:moveTo>
                    <a:pt x="913682" y="0"/>
                  </a:moveTo>
                  <a:lnTo>
                    <a:pt x="10160" y="0"/>
                  </a:lnTo>
                  <a:lnTo>
                    <a:pt x="0" y="10160"/>
                  </a:lnTo>
                  <a:lnTo>
                    <a:pt x="923887" y="10160"/>
                  </a:lnTo>
                  <a:lnTo>
                    <a:pt x="913682"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40" name="object 440"/>
            <p:cNvSpPr/>
            <p:nvPr/>
          </p:nvSpPr>
          <p:spPr>
            <a:xfrm>
              <a:off x="7089140" y="2985770"/>
              <a:ext cx="941705" cy="10160"/>
            </a:xfrm>
            <a:custGeom>
              <a:avLst/>
              <a:gdLst/>
              <a:ahLst/>
              <a:cxnLst/>
              <a:rect l="l" t="t" r="r" b="b"/>
              <a:pathLst>
                <a:path w="941704" h="10160">
                  <a:moveTo>
                    <a:pt x="931502" y="0"/>
                  </a:moveTo>
                  <a:lnTo>
                    <a:pt x="10159" y="0"/>
                  </a:lnTo>
                  <a:lnTo>
                    <a:pt x="0" y="10159"/>
                  </a:lnTo>
                  <a:lnTo>
                    <a:pt x="941707" y="10159"/>
                  </a:lnTo>
                  <a:lnTo>
                    <a:pt x="931502"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41" name="object 441"/>
            <p:cNvSpPr/>
            <p:nvPr/>
          </p:nvSpPr>
          <p:spPr>
            <a:xfrm>
              <a:off x="7080250" y="2994660"/>
              <a:ext cx="960119" cy="10160"/>
            </a:xfrm>
            <a:custGeom>
              <a:avLst/>
              <a:gdLst/>
              <a:ahLst/>
              <a:cxnLst/>
              <a:rect l="l" t="t" r="r" b="b"/>
              <a:pathLst>
                <a:path w="960120" h="10160">
                  <a:moveTo>
                    <a:pt x="949322" y="0"/>
                  </a:moveTo>
                  <a:lnTo>
                    <a:pt x="10159" y="0"/>
                  </a:lnTo>
                  <a:lnTo>
                    <a:pt x="0" y="10160"/>
                  </a:lnTo>
                  <a:lnTo>
                    <a:pt x="959527" y="10160"/>
                  </a:lnTo>
                  <a:lnTo>
                    <a:pt x="949322"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42" name="object 442"/>
            <p:cNvSpPr/>
            <p:nvPr/>
          </p:nvSpPr>
          <p:spPr>
            <a:xfrm>
              <a:off x="7071360" y="3003550"/>
              <a:ext cx="977900" cy="10160"/>
            </a:xfrm>
            <a:custGeom>
              <a:avLst/>
              <a:gdLst/>
              <a:ahLst/>
              <a:cxnLst/>
              <a:rect l="l" t="t" r="r" b="b"/>
              <a:pathLst>
                <a:path w="977900" h="10160">
                  <a:moveTo>
                    <a:pt x="967142" y="0"/>
                  </a:moveTo>
                  <a:lnTo>
                    <a:pt x="10160" y="0"/>
                  </a:lnTo>
                  <a:lnTo>
                    <a:pt x="0" y="10160"/>
                  </a:lnTo>
                  <a:lnTo>
                    <a:pt x="977347" y="10160"/>
                  </a:lnTo>
                  <a:lnTo>
                    <a:pt x="967142"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43" name="object 443"/>
            <p:cNvSpPr/>
            <p:nvPr/>
          </p:nvSpPr>
          <p:spPr>
            <a:xfrm>
              <a:off x="7062470" y="3012440"/>
              <a:ext cx="995680" cy="10160"/>
            </a:xfrm>
            <a:custGeom>
              <a:avLst/>
              <a:gdLst/>
              <a:ahLst/>
              <a:cxnLst/>
              <a:rect l="l" t="t" r="r" b="b"/>
              <a:pathLst>
                <a:path w="995679" h="10160">
                  <a:moveTo>
                    <a:pt x="984961" y="0"/>
                  </a:moveTo>
                  <a:lnTo>
                    <a:pt x="10159" y="0"/>
                  </a:lnTo>
                  <a:lnTo>
                    <a:pt x="0" y="10160"/>
                  </a:lnTo>
                  <a:lnTo>
                    <a:pt x="995167" y="10160"/>
                  </a:lnTo>
                  <a:lnTo>
                    <a:pt x="984961"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44" name="object 444"/>
            <p:cNvSpPr/>
            <p:nvPr/>
          </p:nvSpPr>
          <p:spPr>
            <a:xfrm>
              <a:off x="7053580" y="3021330"/>
              <a:ext cx="1013460" cy="10160"/>
            </a:xfrm>
            <a:custGeom>
              <a:avLst/>
              <a:gdLst/>
              <a:ahLst/>
              <a:cxnLst/>
              <a:rect l="l" t="t" r="r" b="b"/>
              <a:pathLst>
                <a:path w="1013459" h="10160">
                  <a:moveTo>
                    <a:pt x="1002781" y="0"/>
                  </a:moveTo>
                  <a:lnTo>
                    <a:pt x="10160" y="0"/>
                  </a:lnTo>
                  <a:lnTo>
                    <a:pt x="0" y="10160"/>
                  </a:lnTo>
                  <a:lnTo>
                    <a:pt x="1012987" y="10160"/>
                  </a:lnTo>
                  <a:lnTo>
                    <a:pt x="1002781"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45" name="object 445"/>
            <p:cNvSpPr/>
            <p:nvPr/>
          </p:nvSpPr>
          <p:spPr>
            <a:xfrm>
              <a:off x="7044690" y="3030220"/>
              <a:ext cx="1031240" cy="10160"/>
            </a:xfrm>
            <a:custGeom>
              <a:avLst/>
              <a:gdLst/>
              <a:ahLst/>
              <a:cxnLst/>
              <a:rect l="l" t="t" r="r" b="b"/>
              <a:pathLst>
                <a:path w="1031240" h="10160">
                  <a:moveTo>
                    <a:pt x="1020601" y="0"/>
                  </a:moveTo>
                  <a:lnTo>
                    <a:pt x="10159" y="0"/>
                  </a:lnTo>
                  <a:lnTo>
                    <a:pt x="0" y="10159"/>
                  </a:lnTo>
                  <a:lnTo>
                    <a:pt x="1030807" y="10159"/>
                  </a:lnTo>
                  <a:lnTo>
                    <a:pt x="1020601"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46" name="object 446"/>
            <p:cNvSpPr/>
            <p:nvPr/>
          </p:nvSpPr>
          <p:spPr>
            <a:xfrm>
              <a:off x="7035800" y="3040380"/>
              <a:ext cx="1049020" cy="8890"/>
            </a:xfrm>
            <a:custGeom>
              <a:avLst/>
              <a:gdLst/>
              <a:ahLst/>
              <a:cxnLst/>
              <a:rect l="l" t="t" r="r" b="b"/>
              <a:pathLst>
                <a:path w="1049020" h="8889">
                  <a:moveTo>
                    <a:pt x="1039697" y="0"/>
                  </a:moveTo>
                  <a:lnTo>
                    <a:pt x="8890" y="0"/>
                  </a:lnTo>
                  <a:lnTo>
                    <a:pt x="0" y="8890"/>
                  </a:lnTo>
                  <a:lnTo>
                    <a:pt x="1048627" y="8890"/>
                  </a:lnTo>
                  <a:lnTo>
                    <a:pt x="1039697"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47" name="object 447"/>
            <p:cNvSpPr/>
            <p:nvPr/>
          </p:nvSpPr>
          <p:spPr>
            <a:xfrm>
              <a:off x="7026910" y="3048000"/>
              <a:ext cx="1066800" cy="10160"/>
            </a:xfrm>
            <a:custGeom>
              <a:avLst/>
              <a:gdLst/>
              <a:ahLst/>
              <a:cxnLst/>
              <a:rect l="l" t="t" r="r" b="b"/>
              <a:pathLst>
                <a:path w="1066800" h="10160">
                  <a:moveTo>
                    <a:pt x="1056241" y="0"/>
                  </a:moveTo>
                  <a:lnTo>
                    <a:pt x="10160" y="0"/>
                  </a:lnTo>
                  <a:lnTo>
                    <a:pt x="0" y="10160"/>
                  </a:lnTo>
                  <a:lnTo>
                    <a:pt x="1066446" y="10160"/>
                  </a:lnTo>
                  <a:lnTo>
                    <a:pt x="1056241"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48" name="object 448"/>
            <p:cNvSpPr/>
            <p:nvPr/>
          </p:nvSpPr>
          <p:spPr>
            <a:xfrm>
              <a:off x="7018020" y="3056890"/>
              <a:ext cx="1084580" cy="10160"/>
            </a:xfrm>
            <a:custGeom>
              <a:avLst/>
              <a:gdLst/>
              <a:ahLst/>
              <a:cxnLst/>
              <a:rect l="l" t="t" r="r" b="b"/>
              <a:pathLst>
                <a:path w="1084579" h="10160">
                  <a:moveTo>
                    <a:pt x="1074061" y="0"/>
                  </a:moveTo>
                  <a:lnTo>
                    <a:pt x="10159" y="0"/>
                  </a:lnTo>
                  <a:lnTo>
                    <a:pt x="0" y="10160"/>
                  </a:lnTo>
                  <a:lnTo>
                    <a:pt x="1084266" y="10160"/>
                  </a:lnTo>
                  <a:lnTo>
                    <a:pt x="1074061"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49" name="object 449"/>
            <p:cNvSpPr/>
            <p:nvPr/>
          </p:nvSpPr>
          <p:spPr>
            <a:xfrm>
              <a:off x="7009130" y="3067050"/>
              <a:ext cx="1102360" cy="8890"/>
            </a:xfrm>
            <a:custGeom>
              <a:avLst/>
              <a:gdLst/>
              <a:ahLst/>
              <a:cxnLst/>
              <a:rect l="l" t="t" r="r" b="b"/>
              <a:pathLst>
                <a:path w="1102359" h="8889">
                  <a:moveTo>
                    <a:pt x="1093156" y="0"/>
                  </a:moveTo>
                  <a:lnTo>
                    <a:pt x="8890" y="0"/>
                  </a:lnTo>
                  <a:lnTo>
                    <a:pt x="0" y="8889"/>
                  </a:lnTo>
                  <a:lnTo>
                    <a:pt x="1102086" y="8889"/>
                  </a:lnTo>
                  <a:lnTo>
                    <a:pt x="1093156"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50" name="object 450"/>
            <p:cNvSpPr/>
            <p:nvPr/>
          </p:nvSpPr>
          <p:spPr>
            <a:xfrm>
              <a:off x="7000240" y="3075940"/>
              <a:ext cx="1120140" cy="8890"/>
            </a:xfrm>
            <a:custGeom>
              <a:avLst/>
              <a:gdLst/>
              <a:ahLst/>
              <a:cxnLst/>
              <a:rect l="l" t="t" r="r" b="b"/>
              <a:pathLst>
                <a:path w="1120140" h="8889">
                  <a:moveTo>
                    <a:pt x="1110976" y="0"/>
                  </a:moveTo>
                  <a:lnTo>
                    <a:pt x="8889" y="0"/>
                  </a:lnTo>
                  <a:lnTo>
                    <a:pt x="0" y="8889"/>
                  </a:lnTo>
                  <a:lnTo>
                    <a:pt x="1119906" y="8889"/>
                  </a:lnTo>
                  <a:lnTo>
                    <a:pt x="1110976"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51" name="object 451"/>
            <p:cNvSpPr/>
            <p:nvPr/>
          </p:nvSpPr>
          <p:spPr>
            <a:xfrm>
              <a:off x="6991350" y="3084830"/>
              <a:ext cx="1137920" cy="8890"/>
            </a:xfrm>
            <a:custGeom>
              <a:avLst/>
              <a:gdLst/>
              <a:ahLst/>
              <a:cxnLst/>
              <a:rect l="l" t="t" r="r" b="b"/>
              <a:pathLst>
                <a:path w="1137920" h="8889">
                  <a:moveTo>
                    <a:pt x="1128796" y="0"/>
                  </a:moveTo>
                  <a:lnTo>
                    <a:pt x="8890" y="0"/>
                  </a:lnTo>
                  <a:lnTo>
                    <a:pt x="0" y="8890"/>
                  </a:lnTo>
                  <a:lnTo>
                    <a:pt x="1137726" y="8890"/>
                  </a:lnTo>
                  <a:lnTo>
                    <a:pt x="1128796"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52" name="object 452"/>
            <p:cNvSpPr/>
            <p:nvPr/>
          </p:nvSpPr>
          <p:spPr>
            <a:xfrm>
              <a:off x="6982460" y="3093720"/>
              <a:ext cx="1155700" cy="8890"/>
            </a:xfrm>
            <a:custGeom>
              <a:avLst/>
              <a:gdLst/>
              <a:ahLst/>
              <a:cxnLst/>
              <a:rect l="l" t="t" r="r" b="b"/>
              <a:pathLst>
                <a:path w="1155700" h="8889">
                  <a:moveTo>
                    <a:pt x="1146616" y="0"/>
                  </a:moveTo>
                  <a:lnTo>
                    <a:pt x="8890" y="0"/>
                  </a:lnTo>
                  <a:lnTo>
                    <a:pt x="0" y="8889"/>
                  </a:lnTo>
                  <a:lnTo>
                    <a:pt x="1155546" y="8889"/>
                  </a:lnTo>
                  <a:lnTo>
                    <a:pt x="1146616"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53" name="object 453"/>
            <p:cNvSpPr/>
            <p:nvPr/>
          </p:nvSpPr>
          <p:spPr>
            <a:xfrm>
              <a:off x="6973570" y="3102610"/>
              <a:ext cx="1173480" cy="8890"/>
            </a:xfrm>
            <a:custGeom>
              <a:avLst/>
              <a:gdLst/>
              <a:ahLst/>
              <a:cxnLst/>
              <a:rect l="l" t="t" r="r" b="b"/>
              <a:pathLst>
                <a:path w="1173479" h="8889">
                  <a:moveTo>
                    <a:pt x="1164436" y="0"/>
                  </a:moveTo>
                  <a:lnTo>
                    <a:pt x="8889" y="0"/>
                  </a:lnTo>
                  <a:lnTo>
                    <a:pt x="0" y="8889"/>
                  </a:lnTo>
                  <a:lnTo>
                    <a:pt x="1173366" y="8889"/>
                  </a:lnTo>
                  <a:lnTo>
                    <a:pt x="1164436"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54" name="object 454"/>
            <p:cNvSpPr/>
            <p:nvPr/>
          </p:nvSpPr>
          <p:spPr>
            <a:xfrm>
              <a:off x="6964680" y="3111500"/>
              <a:ext cx="1191260" cy="8890"/>
            </a:xfrm>
            <a:custGeom>
              <a:avLst/>
              <a:gdLst/>
              <a:ahLst/>
              <a:cxnLst/>
              <a:rect l="l" t="t" r="r" b="b"/>
              <a:pathLst>
                <a:path w="1191259" h="8889">
                  <a:moveTo>
                    <a:pt x="1182256" y="0"/>
                  </a:moveTo>
                  <a:lnTo>
                    <a:pt x="8889" y="0"/>
                  </a:lnTo>
                  <a:lnTo>
                    <a:pt x="0" y="8889"/>
                  </a:lnTo>
                  <a:lnTo>
                    <a:pt x="1191185" y="8889"/>
                  </a:lnTo>
                  <a:lnTo>
                    <a:pt x="1182256"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55" name="object 455"/>
            <p:cNvSpPr/>
            <p:nvPr/>
          </p:nvSpPr>
          <p:spPr>
            <a:xfrm>
              <a:off x="6955790" y="3120390"/>
              <a:ext cx="1209040" cy="8890"/>
            </a:xfrm>
            <a:custGeom>
              <a:avLst/>
              <a:gdLst/>
              <a:ahLst/>
              <a:cxnLst/>
              <a:rect l="l" t="t" r="r" b="b"/>
              <a:pathLst>
                <a:path w="1209040" h="8889">
                  <a:moveTo>
                    <a:pt x="1200075" y="0"/>
                  </a:moveTo>
                  <a:lnTo>
                    <a:pt x="8889" y="0"/>
                  </a:lnTo>
                  <a:lnTo>
                    <a:pt x="0" y="8889"/>
                  </a:lnTo>
                  <a:lnTo>
                    <a:pt x="1209005" y="8889"/>
                  </a:lnTo>
                  <a:lnTo>
                    <a:pt x="1200075"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56" name="object 456"/>
            <p:cNvSpPr/>
            <p:nvPr/>
          </p:nvSpPr>
          <p:spPr>
            <a:xfrm>
              <a:off x="6948170" y="3129280"/>
              <a:ext cx="1224280" cy="10160"/>
            </a:xfrm>
            <a:custGeom>
              <a:avLst/>
              <a:gdLst/>
              <a:ahLst/>
              <a:cxnLst/>
              <a:rect l="l" t="t" r="r" b="b"/>
              <a:pathLst>
                <a:path w="1224279" h="10160">
                  <a:moveTo>
                    <a:pt x="1216625" y="0"/>
                  </a:moveTo>
                  <a:lnTo>
                    <a:pt x="7620" y="0"/>
                  </a:lnTo>
                  <a:lnTo>
                    <a:pt x="0" y="7620"/>
                  </a:lnTo>
                  <a:lnTo>
                    <a:pt x="0" y="10160"/>
                  </a:lnTo>
                  <a:lnTo>
                    <a:pt x="1224279" y="10160"/>
                  </a:lnTo>
                  <a:lnTo>
                    <a:pt x="1224279" y="7620"/>
                  </a:lnTo>
                  <a:lnTo>
                    <a:pt x="1216625"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57" name="object 457"/>
            <p:cNvSpPr/>
            <p:nvPr/>
          </p:nvSpPr>
          <p:spPr>
            <a:xfrm>
              <a:off x="6948170" y="3138170"/>
              <a:ext cx="1224280" cy="10160"/>
            </a:xfrm>
            <a:custGeom>
              <a:avLst/>
              <a:gdLst/>
              <a:ahLst/>
              <a:cxnLst/>
              <a:rect l="l" t="t" r="r" b="b"/>
              <a:pathLst>
                <a:path w="1224279" h="10160">
                  <a:moveTo>
                    <a:pt x="0" y="0"/>
                  </a:moveTo>
                  <a:lnTo>
                    <a:pt x="1224279" y="0"/>
                  </a:lnTo>
                  <a:lnTo>
                    <a:pt x="1224279" y="10159"/>
                  </a:lnTo>
                  <a:lnTo>
                    <a:pt x="0" y="1015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58" name="object 458"/>
            <p:cNvSpPr/>
            <p:nvPr/>
          </p:nvSpPr>
          <p:spPr>
            <a:xfrm>
              <a:off x="6948170" y="3147060"/>
              <a:ext cx="1224280" cy="10160"/>
            </a:xfrm>
            <a:custGeom>
              <a:avLst/>
              <a:gdLst/>
              <a:ahLst/>
              <a:cxnLst/>
              <a:rect l="l" t="t" r="r" b="b"/>
              <a:pathLst>
                <a:path w="1224279" h="10160">
                  <a:moveTo>
                    <a:pt x="0" y="0"/>
                  </a:moveTo>
                  <a:lnTo>
                    <a:pt x="1224279" y="0"/>
                  </a:lnTo>
                  <a:lnTo>
                    <a:pt x="1224279"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59" name="object 459"/>
            <p:cNvSpPr/>
            <p:nvPr/>
          </p:nvSpPr>
          <p:spPr>
            <a:xfrm>
              <a:off x="6948170" y="3155950"/>
              <a:ext cx="1224280" cy="10160"/>
            </a:xfrm>
            <a:custGeom>
              <a:avLst/>
              <a:gdLst/>
              <a:ahLst/>
              <a:cxnLst/>
              <a:rect l="l" t="t" r="r" b="b"/>
              <a:pathLst>
                <a:path w="1224279" h="10160">
                  <a:moveTo>
                    <a:pt x="0" y="0"/>
                  </a:moveTo>
                  <a:lnTo>
                    <a:pt x="1224279" y="0"/>
                  </a:lnTo>
                  <a:lnTo>
                    <a:pt x="1224279"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60" name="object 460"/>
            <p:cNvSpPr/>
            <p:nvPr/>
          </p:nvSpPr>
          <p:spPr>
            <a:xfrm>
              <a:off x="6948170" y="3164840"/>
              <a:ext cx="1224280" cy="10160"/>
            </a:xfrm>
            <a:custGeom>
              <a:avLst/>
              <a:gdLst/>
              <a:ahLst/>
              <a:cxnLst/>
              <a:rect l="l" t="t" r="r" b="b"/>
              <a:pathLst>
                <a:path w="1224279" h="10160">
                  <a:moveTo>
                    <a:pt x="0" y="0"/>
                  </a:moveTo>
                  <a:lnTo>
                    <a:pt x="1224279" y="0"/>
                  </a:lnTo>
                  <a:lnTo>
                    <a:pt x="1224279"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61" name="object 461"/>
            <p:cNvSpPr/>
            <p:nvPr/>
          </p:nvSpPr>
          <p:spPr>
            <a:xfrm>
              <a:off x="6948170" y="3173729"/>
              <a:ext cx="1224280" cy="19050"/>
            </a:xfrm>
            <a:custGeom>
              <a:avLst/>
              <a:gdLst/>
              <a:ahLst/>
              <a:cxnLst/>
              <a:rect l="l" t="t" r="r" b="b"/>
              <a:pathLst>
                <a:path w="1224279" h="19050">
                  <a:moveTo>
                    <a:pt x="1224280" y="0"/>
                  </a:moveTo>
                  <a:lnTo>
                    <a:pt x="0" y="0"/>
                  </a:lnTo>
                  <a:lnTo>
                    <a:pt x="0" y="8890"/>
                  </a:lnTo>
                  <a:lnTo>
                    <a:pt x="0" y="10160"/>
                  </a:lnTo>
                  <a:lnTo>
                    <a:pt x="0" y="19050"/>
                  </a:lnTo>
                  <a:lnTo>
                    <a:pt x="1224280" y="19050"/>
                  </a:lnTo>
                  <a:lnTo>
                    <a:pt x="1224280" y="10160"/>
                  </a:lnTo>
                  <a:lnTo>
                    <a:pt x="1224280" y="8890"/>
                  </a:lnTo>
                  <a:lnTo>
                    <a:pt x="122428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62" name="object 462"/>
            <p:cNvSpPr/>
            <p:nvPr/>
          </p:nvSpPr>
          <p:spPr>
            <a:xfrm>
              <a:off x="6948170" y="3191510"/>
              <a:ext cx="1224280" cy="10160"/>
            </a:xfrm>
            <a:custGeom>
              <a:avLst/>
              <a:gdLst/>
              <a:ahLst/>
              <a:cxnLst/>
              <a:rect l="l" t="t" r="r" b="b"/>
              <a:pathLst>
                <a:path w="1224279" h="10160">
                  <a:moveTo>
                    <a:pt x="0" y="0"/>
                  </a:moveTo>
                  <a:lnTo>
                    <a:pt x="1224279" y="0"/>
                  </a:lnTo>
                  <a:lnTo>
                    <a:pt x="1224279"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63" name="object 463"/>
            <p:cNvSpPr/>
            <p:nvPr/>
          </p:nvSpPr>
          <p:spPr>
            <a:xfrm>
              <a:off x="6948170" y="3200400"/>
              <a:ext cx="1224280" cy="10160"/>
            </a:xfrm>
            <a:custGeom>
              <a:avLst/>
              <a:gdLst/>
              <a:ahLst/>
              <a:cxnLst/>
              <a:rect l="l" t="t" r="r" b="b"/>
              <a:pathLst>
                <a:path w="1224279" h="10160">
                  <a:moveTo>
                    <a:pt x="0" y="0"/>
                  </a:moveTo>
                  <a:lnTo>
                    <a:pt x="1224279" y="0"/>
                  </a:lnTo>
                  <a:lnTo>
                    <a:pt x="1224279"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64" name="object 464"/>
            <p:cNvSpPr/>
            <p:nvPr/>
          </p:nvSpPr>
          <p:spPr>
            <a:xfrm>
              <a:off x="6948170" y="3209290"/>
              <a:ext cx="1224280" cy="10160"/>
            </a:xfrm>
            <a:custGeom>
              <a:avLst/>
              <a:gdLst/>
              <a:ahLst/>
              <a:cxnLst/>
              <a:rect l="l" t="t" r="r" b="b"/>
              <a:pathLst>
                <a:path w="1224279" h="10160">
                  <a:moveTo>
                    <a:pt x="0" y="0"/>
                  </a:moveTo>
                  <a:lnTo>
                    <a:pt x="1224279" y="0"/>
                  </a:lnTo>
                  <a:lnTo>
                    <a:pt x="1224279"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65" name="object 465"/>
            <p:cNvSpPr/>
            <p:nvPr/>
          </p:nvSpPr>
          <p:spPr>
            <a:xfrm>
              <a:off x="6948170" y="3218180"/>
              <a:ext cx="1224280" cy="10160"/>
            </a:xfrm>
            <a:custGeom>
              <a:avLst/>
              <a:gdLst/>
              <a:ahLst/>
              <a:cxnLst/>
              <a:rect l="l" t="t" r="r" b="b"/>
              <a:pathLst>
                <a:path w="1224279" h="10160">
                  <a:moveTo>
                    <a:pt x="0" y="0"/>
                  </a:moveTo>
                  <a:lnTo>
                    <a:pt x="1224279" y="0"/>
                  </a:lnTo>
                  <a:lnTo>
                    <a:pt x="1224279"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66" name="object 466"/>
            <p:cNvSpPr/>
            <p:nvPr/>
          </p:nvSpPr>
          <p:spPr>
            <a:xfrm>
              <a:off x="6948170" y="3228340"/>
              <a:ext cx="1224280" cy="8890"/>
            </a:xfrm>
            <a:custGeom>
              <a:avLst/>
              <a:gdLst/>
              <a:ahLst/>
              <a:cxnLst/>
              <a:rect l="l" t="t" r="r" b="b"/>
              <a:pathLst>
                <a:path w="1224279" h="8889">
                  <a:moveTo>
                    <a:pt x="0" y="0"/>
                  </a:moveTo>
                  <a:lnTo>
                    <a:pt x="1224279" y="0"/>
                  </a:lnTo>
                  <a:lnTo>
                    <a:pt x="1224279" y="8889"/>
                  </a:lnTo>
                  <a:lnTo>
                    <a:pt x="0" y="888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67" name="object 467"/>
            <p:cNvSpPr/>
            <p:nvPr/>
          </p:nvSpPr>
          <p:spPr>
            <a:xfrm>
              <a:off x="6948170" y="3237230"/>
              <a:ext cx="1224280" cy="8890"/>
            </a:xfrm>
            <a:custGeom>
              <a:avLst/>
              <a:gdLst/>
              <a:ahLst/>
              <a:cxnLst/>
              <a:rect l="l" t="t" r="r" b="b"/>
              <a:pathLst>
                <a:path w="1224279" h="8889">
                  <a:moveTo>
                    <a:pt x="0" y="0"/>
                  </a:moveTo>
                  <a:lnTo>
                    <a:pt x="1224279" y="0"/>
                  </a:lnTo>
                  <a:lnTo>
                    <a:pt x="1224279" y="8890"/>
                  </a:lnTo>
                  <a:lnTo>
                    <a:pt x="0" y="889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68" name="object 468"/>
            <p:cNvSpPr/>
            <p:nvPr/>
          </p:nvSpPr>
          <p:spPr>
            <a:xfrm>
              <a:off x="6948170" y="3244850"/>
              <a:ext cx="1224280" cy="10160"/>
            </a:xfrm>
            <a:custGeom>
              <a:avLst/>
              <a:gdLst/>
              <a:ahLst/>
              <a:cxnLst/>
              <a:rect l="l" t="t" r="r" b="b"/>
              <a:pathLst>
                <a:path w="1224279" h="10160">
                  <a:moveTo>
                    <a:pt x="0" y="0"/>
                  </a:moveTo>
                  <a:lnTo>
                    <a:pt x="1224279" y="0"/>
                  </a:lnTo>
                  <a:lnTo>
                    <a:pt x="1224279"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69" name="object 469"/>
            <p:cNvSpPr/>
            <p:nvPr/>
          </p:nvSpPr>
          <p:spPr>
            <a:xfrm>
              <a:off x="6948170" y="3255010"/>
              <a:ext cx="1224280" cy="8890"/>
            </a:xfrm>
            <a:custGeom>
              <a:avLst/>
              <a:gdLst/>
              <a:ahLst/>
              <a:cxnLst/>
              <a:rect l="l" t="t" r="r" b="b"/>
              <a:pathLst>
                <a:path w="1224279" h="8889">
                  <a:moveTo>
                    <a:pt x="0" y="0"/>
                  </a:moveTo>
                  <a:lnTo>
                    <a:pt x="1224279" y="0"/>
                  </a:lnTo>
                  <a:lnTo>
                    <a:pt x="1224279" y="8889"/>
                  </a:lnTo>
                  <a:lnTo>
                    <a:pt x="0" y="888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70" name="object 470"/>
            <p:cNvSpPr/>
            <p:nvPr/>
          </p:nvSpPr>
          <p:spPr>
            <a:xfrm>
              <a:off x="6948170" y="3263900"/>
              <a:ext cx="1224280" cy="8890"/>
            </a:xfrm>
            <a:custGeom>
              <a:avLst/>
              <a:gdLst/>
              <a:ahLst/>
              <a:cxnLst/>
              <a:rect l="l" t="t" r="r" b="b"/>
              <a:pathLst>
                <a:path w="1224279" h="8889">
                  <a:moveTo>
                    <a:pt x="0" y="0"/>
                  </a:moveTo>
                  <a:lnTo>
                    <a:pt x="1224279" y="0"/>
                  </a:lnTo>
                  <a:lnTo>
                    <a:pt x="1224279" y="8889"/>
                  </a:lnTo>
                  <a:lnTo>
                    <a:pt x="0" y="888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71" name="object 471"/>
            <p:cNvSpPr/>
            <p:nvPr/>
          </p:nvSpPr>
          <p:spPr>
            <a:xfrm>
              <a:off x="6948170" y="3272790"/>
              <a:ext cx="1224280" cy="8890"/>
            </a:xfrm>
            <a:custGeom>
              <a:avLst/>
              <a:gdLst/>
              <a:ahLst/>
              <a:cxnLst/>
              <a:rect l="l" t="t" r="r" b="b"/>
              <a:pathLst>
                <a:path w="1224279" h="8889">
                  <a:moveTo>
                    <a:pt x="0" y="0"/>
                  </a:moveTo>
                  <a:lnTo>
                    <a:pt x="1224279" y="0"/>
                  </a:lnTo>
                  <a:lnTo>
                    <a:pt x="1224279" y="8889"/>
                  </a:lnTo>
                  <a:lnTo>
                    <a:pt x="0" y="888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72" name="object 472"/>
            <p:cNvSpPr/>
            <p:nvPr/>
          </p:nvSpPr>
          <p:spPr>
            <a:xfrm>
              <a:off x="6948170" y="3281680"/>
              <a:ext cx="1224280" cy="8890"/>
            </a:xfrm>
            <a:custGeom>
              <a:avLst/>
              <a:gdLst/>
              <a:ahLst/>
              <a:cxnLst/>
              <a:rect l="l" t="t" r="r" b="b"/>
              <a:pathLst>
                <a:path w="1224279" h="8889">
                  <a:moveTo>
                    <a:pt x="0" y="0"/>
                  </a:moveTo>
                  <a:lnTo>
                    <a:pt x="1224279" y="0"/>
                  </a:lnTo>
                  <a:lnTo>
                    <a:pt x="1224279" y="8890"/>
                  </a:lnTo>
                  <a:lnTo>
                    <a:pt x="0" y="889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73" name="object 473"/>
            <p:cNvSpPr/>
            <p:nvPr/>
          </p:nvSpPr>
          <p:spPr>
            <a:xfrm>
              <a:off x="6948170" y="3290570"/>
              <a:ext cx="1224280" cy="10160"/>
            </a:xfrm>
            <a:custGeom>
              <a:avLst/>
              <a:gdLst/>
              <a:ahLst/>
              <a:cxnLst/>
              <a:rect l="l" t="t" r="r" b="b"/>
              <a:pathLst>
                <a:path w="1224279" h="10160">
                  <a:moveTo>
                    <a:pt x="0" y="0"/>
                  </a:moveTo>
                  <a:lnTo>
                    <a:pt x="1224279" y="0"/>
                  </a:lnTo>
                  <a:lnTo>
                    <a:pt x="1224279" y="10159"/>
                  </a:lnTo>
                  <a:lnTo>
                    <a:pt x="0" y="1015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74" name="object 474"/>
            <p:cNvSpPr/>
            <p:nvPr/>
          </p:nvSpPr>
          <p:spPr>
            <a:xfrm>
              <a:off x="6948170" y="3299460"/>
              <a:ext cx="1224280" cy="8890"/>
            </a:xfrm>
            <a:custGeom>
              <a:avLst/>
              <a:gdLst/>
              <a:ahLst/>
              <a:cxnLst/>
              <a:rect l="l" t="t" r="r" b="b"/>
              <a:pathLst>
                <a:path w="1224279" h="8889">
                  <a:moveTo>
                    <a:pt x="0" y="0"/>
                  </a:moveTo>
                  <a:lnTo>
                    <a:pt x="1224279" y="0"/>
                  </a:lnTo>
                  <a:lnTo>
                    <a:pt x="1224279" y="8889"/>
                  </a:lnTo>
                  <a:lnTo>
                    <a:pt x="0" y="888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75" name="object 475"/>
            <p:cNvSpPr/>
            <p:nvPr/>
          </p:nvSpPr>
          <p:spPr>
            <a:xfrm>
              <a:off x="6948170" y="3308350"/>
              <a:ext cx="1224280" cy="8890"/>
            </a:xfrm>
            <a:custGeom>
              <a:avLst/>
              <a:gdLst/>
              <a:ahLst/>
              <a:cxnLst/>
              <a:rect l="l" t="t" r="r" b="b"/>
              <a:pathLst>
                <a:path w="1224279" h="8889">
                  <a:moveTo>
                    <a:pt x="0" y="0"/>
                  </a:moveTo>
                  <a:lnTo>
                    <a:pt x="1224279" y="0"/>
                  </a:lnTo>
                  <a:lnTo>
                    <a:pt x="1224279" y="8889"/>
                  </a:lnTo>
                  <a:lnTo>
                    <a:pt x="0" y="888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76" name="object 476"/>
            <p:cNvSpPr/>
            <p:nvPr/>
          </p:nvSpPr>
          <p:spPr>
            <a:xfrm>
              <a:off x="6948170" y="3317240"/>
              <a:ext cx="1224280" cy="8890"/>
            </a:xfrm>
            <a:custGeom>
              <a:avLst/>
              <a:gdLst/>
              <a:ahLst/>
              <a:cxnLst/>
              <a:rect l="l" t="t" r="r" b="b"/>
              <a:pathLst>
                <a:path w="1224279" h="8889">
                  <a:moveTo>
                    <a:pt x="0" y="0"/>
                  </a:moveTo>
                  <a:lnTo>
                    <a:pt x="1224279" y="0"/>
                  </a:lnTo>
                  <a:lnTo>
                    <a:pt x="1224279" y="8889"/>
                  </a:lnTo>
                  <a:lnTo>
                    <a:pt x="0" y="888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77" name="object 477"/>
            <p:cNvSpPr/>
            <p:nvPr/>
          </p:nvSpPr>
          <p:spPr>
            <a:xfrm>
              <a:off x="6948170" y="3326130"/>
              <a:ext cx="1224280" cy="10160"/>
            </a:xfrm>
            <a:custGeom>
              <a:avLst/>
              <a:gdLst/>
              <a:ahLst/>
              <a:cxnLst/>
              <a:rect l="l" t="t" r="r" b="b"/>
              <a:pathLst>
                <a:path w="1224279" h="10160">
                  <a:moveTo>
                    <a:pt x="0" y="0"/>
                  </a:moveTo>
                  <a:lnTo>
                    <a:pt x="1224279" y="0"/>
                  </a:lnTo>
                  <a:lnTo>
                    <a:pt x="1224279"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78" name="object 478"/>
            <p:cNvSpPr/>
            <p:nvPr/>
          </p:nvSpPr>
          <p:spPr>
            <a:xfrm>
              <a:off x="6948170" y="3335020"/>
              <a:ext cx="1224280" cy="10160"/>
            </a:xfrm>
            <a:custGeom>
              <a:avLst/>
              <a:gdLst/>
              <a:ahLst/>
              <a:cxnLst/>
              <a:rect l="l" t="t" r="r" b="b"/>
              <a:pathLst>
                <a:path w="1224279" h="10160">
                  <a:moveTo>
                    <a:pt x="0" y="0"/>
                  </a:moveTo>
                  <a:lnTo>
                    <a:pt x="1224279" y="0"/>
                  </a:lnTo>
                  <a:lnTo>
                    <a:pt x="1224279" y="10159"/>
                  </a:lnTo>
                  <a:lnTo>
                    <a:pt x="0" y="1015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79" name="object 479"/>
            <p:cNvSpPr/>
            <p:nvPr/>
          </p:nvSpPr>
          <p:spPr>
            <a:xfrm>
              <a:off x="6948170" y="3343910"/>
              <a:ext cx="1224280" cy="10160"/>
            </a:xfrm>
            <a:custGeom>
              <a:avLst/>
              <a:gdLst/>
              <a:ahLst/>
              <a:cxnLst/>
              <a:rect l="l" t="t" r="r" b="b"/>
              <a:pathLst>
                <a:path w="1224279" h="10160">
                  <a:moveTo>
                    <a:pt x="0" y="0"/>
                  </a:moveTo>
                  <a:lnTo>
                    <a:pt x="1224279" y="0"/>
                  </a:lnTo>
                  <a:lnTo>
                    <a:pt x="1224279"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80" name="object 480"/>
            <p:cNvSpPr/>
            <p:nvPr/>
          </p:nvSpPr>
          <p:spPr>
            <a:xfrm>
              <a:off x="6948170" y="3352800"/>
              <a:ext cx="1224280" cy="10160"/>
            </a:xfrm>
            <a:custGeom>
              <a:avLst/>
              <a:gdLst/>
              <a:ahLst/>
              <a:cxnLst/>
              <a:rect l="l" t="t" r="r" b="b"/>
              <a:pathLst>
                <a:path w="1224279" h="10160">
                  <a:moveTo>
                    <a:pt x="0" y="0"/>
                  </a:moveTo>
                  <a:lnTo>
                    <a:pt x="1224279" y="0"/>
                  </a:lnTo>
                  <a:lnTo>
                    <a:pt x="1224279"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81" name="object 481"/>
            <p:cNvSpPr/>
            <p:nvPr/>
          </p:nvSpPr>
          <p:spPr>
            <a:xfrm>
              <a:off x="6948170" y="3361690"/>
              <a:ext cx="1224280" cy="10160"/>
            </a:xfrm>
            <a:custGeom>
              <a:avLst/>
              <a:gdLst/>
              <a:ahLst/>
              <a:cxnLst/>
              <a:rect l="l" t="t" r="r" b="b"/>
              <a:pathLst>
                <a:path w="1224279" h="10160">
                  <a:moveTo>
                    <a:pt x="0" y="0"/>
                  </a:moveTo>
                  <a:lnTo>
                    <a:pt x="1224279" y="0"/>
                  </a:lnTo>
                  <a:lnTo>
                    <a:pt x="1224279"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82" name="object 482"/>
            <p:cNvSpPr/>
            <p:nvPr/>
          </p:nvSpPr>
          <p:spPr>
            <a:xfrm>
              <a:off x="6948170" y="3370580"/>
              <a:ext cx="1224280" cy="10160"/>
            </a:xfrm>
            <a:custGeom>
              <a:avLst/>
              <a:gdLst/>
              <a:ahLst/>
              <a:cxnLst/>
              <a:rect l="l" t="t" r="r" b="b"/>
              <a:pathLst>
                <a:path w="1224279" h="10160">
                  <a:moveTo>
                    <a:pt x="0" y="0"/>
                  </a:moveTo>
                  <a:lnTo>
                    <a:pt x="1224279" y="0"/>
                  </a:lnTo>
                  <a:lnTo>
                    <a:pt x="1224279"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83" name="object 483"/>
            <p:cNvSpPr/>
            <p:nvPr/>
          </p:nvSpPr>
          <p:spPr>
            <a:xfrm>
              <a:off x="6948170" y="3379470"/>
              <a:ext cx="1224280" cy="10160"/>
            </a:xfrm>
            <a:custGeom>
              <a:avLst/>
              <a:gdLst/>
              <a:ahLst/>
              <a:cxnLst/>
              <a:rect l="l" t="t" r="r" b="b"/>
              <a:pathLst>
                <a:path w="1224279" h="10160">
                  <a:moveTo>
                    <a:pt x="0" y="0"/>
                  </a:moveTo>
                  <a:lnTo>
                    <a:pt x="1224279" y="0"/>
                  </a:lnTo>
                  <a:lnTo>
                    <a:pt x="1224279" y="10159"/>
                  </a:lnTo>
                  <a:lnTo>
                    <a:pt x="0" y="1015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84" name="object 484"/>
            <p:cNvSpPr/>
            <p:nvPr/>
          </p:nvSpPr>
          <p:spPr>
            <a:xfrm>
              <a:off x="6948170" y="3388360"/>
              <a:ext cx="1224280" cy="10160"/>
            </a:xfrm>
            <a:custGeom>
              <a:avLst/>
              <a:gdLst/>
              <a:ahLst/>
              <a:cxnLst/>
              <a:rect l="l" t="t" r="r" b="b"/>
              <a:pathLst>
                <a:path w="1224279" h="10160">
                  <a:moveTo>
                    <a:pt x="0" y="0"/>
                  </a:moveTo>
                  <a:lnTo>
                    <a:pt x="1224279" y="0"/>
                  </a:lnTo>
                  <a:lnTo>
                    <a:pt x="1224279"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85" name="object 485"/>
            <p:cNvSpPr/>
            <p:nvPr/>
          </p:nvSpPr>
          <p:spPr>
            <a:xfrm>
              <a:off x="6948170" y="3397250"/>
              <a:ext cx="1224280" cy="10160"/>
            </a:xfrm>
            <a:custGeom>
              <a:avLst/>
              <a:gdLst/>
              <a:ahLst/>
              <a:cxnLst/>
              <a:rect l="l" t="t" r="r" b="b"/>
              <a:pathLst>
                <a:path w="1224279" h="10160">
                  <a:moveTo>
                    <a:pt x="0" y="0"/>
                  </a:moveTo>
                  <a:lnTo>
                    <a:pt x="1224279" y="0"/>
                  </a:lnTo>
                  <a:lnTo>
                    <a:pt x="1224279"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86" name="object 486"/>
            <p:cNvSpPr/>
            <p:nvPr/>
          </p:nvSpPr>
          <p:spPr>
            <a:xfrm>
              <a:off x="6948170" y="3406140"/>
              <a:ext cx="1224280" cy="10160"/>
            </a:xfrm>
            <a:custGeom>
              <a:avLst/>
              <a:gdLst/>
              <a:ahLst/>
              <a:cxnLst/>
              <a:rect l="l" t="t" r="r" b="b"/>
              <a:pathLst>
                <a:path w="1224279" h="10160">
                  <a:moveTo>
                    <a:pt x="0" y="0"/>
                  </a:moveTo>
                  <a:lnTo>
                    <a:pt x="1224279" y="0"/>
                  </a:lnTo>
                  <a:lnTo>
                    <a:pt x="1224279"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87" name="object 487"/>
            <p:cNvSpPr/>
            <p:nvPr/>
          </p:nvSpPr>
          <p:spPr>
            <a:xfrm>
              <a:off x="6948170" y="3416300"/>
              <a:ext cx="1224280" cy="8890"/>
            </a:xfrm>
            <a:custGeom>
              <a:avLst/>
              <a:gdLst/>
              <a:ahLst/>
              <a:cxnLst/>
              <a:rect l="l" t="t" r="r" b="b"/>
              <a:pathLst>
                <a:path w="1224279" h="8889">
                  <a:moveTo>
                    <a:pt x="0" y="0"/>
                  </a:moveTo>
                  <a:lnTo>
                    <a:pt x="1224279" y="0"/>
                  </a:lnTo>
                  <a:lnTo>
                    <a:pt x="1224279" y="8889"/>
                  </a:lnTo>
                  <a:lnTo>
                    <a:pt x="0" y="888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88" name="object 488"/>
            <p:cNvSpPr/>
            <p:nvPr/>
          </p:nvSpPr>
          <p:spPr>
            <a:xfrm>
              <a:off x="6948170" y="3425190"/>
              <a:ext cx="1224280" cy="8890"/>
            </a:xfrm>
            <a:custGeom>
              <a:avLst/>
              <a:gdLst/>
              <a:ahLst/>
              <a:cxnLst/>
              <a:rect l="l" t="t" r="r" b="b"/>
              <a:pathLst>
                <a:path w="1224279" h="8889">
                  <a:moveTo>
                    <a:pt x="0" y="0"/>
                  </a:moveTo>
                  <a:lnTo>
                    <a:pt x="1224279" y="0"/>
                  </a:lnTo>
                  <a:lnTo>
                    <a:pt x="1224279" y="8889"/>
                  </a:lnTo>
                  <a:lnTo>
                    <a:pt x="0" y="888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89" name="object 489"/>
            <p:cNvSpPr/>
            <p:nvPr/>
          </p:nvSpPr>
          <p:spPr>
            <a:xfrm>
              <a:off x="6948170" y="3432810"/>
              <a:ext cx="1224280" cy="10160"/>
            </a:xfrm>
            <a:custGeom>
              <a:avLst/>
              <a:gdLst/>
              <a:ahLst/>
              <a:cxnLst/>
              <a:rect l="l" t="t" r="r" b="b"/>
              <a:pathLst>
                <a:path w="1224279" h="10160">
                  <a:moveTo>
                    <a:pt x="0" y="0"/>
                  </a:moveTo>
                  <a:lnTo>
                    <a:pt x="1224279" y="0"/>
                  </a:lnTo>
                  <a:lnTo>
                    <a:pt x="1224279"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90" name="object 490"/>
            <p:cNvSpPr/>
            <p:nvPr/>
          </p:nvSpPr>
          <p:spPr>
            <a:xfrm>
              <a:off x="6948170" y="3441700"/>
              <a:ext cx="1224280" cy="10160"/>
            </a:xfrm>
            <a:custGeom>
              <a:avLst/>
              <a:gdLst/>
              <a:ahLst/>
              <a:cxnLst/>
              <a:rect l="l" t="t" r="r" b="b"/>
              <a:pathLst>
                <a:path w="1224279" h="10160">
                  <a:moveTo>
                    <a:pt x="0" y="0"/>
                  </a:moveTo>
                  <a:lnTo>
                    <a:pt x="1224279" y="0"/>
                  </a:lnTo>
                  <a:lnTo>
                    <a:pt x="1224279"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91" name="object 491"/>
            <p:cNvSpPr/>
            <p:nvPr/>
          </p:nvSpPr>
          <p:spPr>
            <a:xfrm>
              <a:off x="6948170" y="3451860"/>
              <a:ext cx="1224280" cy="8890"/>
            </a:xfrm>
            <a:custGeom>
              <a:avLst/>
              <a:gdLst/>
              <a:ahLst/>
              <a:cxnLst/>
              <a:rect l="l" t="t" r="r" b="b"/>
              <a:pathLst>
                <a:path w="1224279" h="8889">
                  <a:moveTo>
                    <a:pt x="0" y="0"/>
                  </a:moveTo>
                  <a:lnTo>
                    <a:pt x="1224279" y="0"/>
                  </a:lnTo>
                  <a:lnTo>
                    <a:pt x="1224279" y="8889"/>
                  </a:lnTo>
                  <a:lnTo>
                    <a:pt x="0" y="888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92" name="object 492"/>
            <p:cNvSpPr/>
            <p:nvPr/>
          </p:nvSpPr>
          <p:spPr>
            <a:xfrm>
              <a:off x="6948170" y="3460750"/>
              <a:ext cx="1224280" cy="8890"/>
            </a:xfrm>
            <a:custGeom>
              <a:avLst/>
              <a:gdLst/>
              <a:ahLst/>
              <a:cxnLst/>
              <a:rect l="l" t="t" r="r" b="b"/>
              <a:pathLst>
                <a:path w="1224279" h="8889">
                  <a:moveTo>
                    <a:pt x="0" y="0"/>
                  </a:moveTo>
                  <a:lnTo>
                    <a:pt x="1224279" y="0"/>
                  </a:lnTo>
                  <a:lnTo>
                    <a:pt x="1224279" y="8889"/>
                  </a:lnTo>
                  <a:lnTo>
                    <a:pt x="0" y="888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93" name="object 493"/>
            <p:cNvSpPr/>
            <p:nvPr/>
          </p:nvSpPr>
          <p:spPr>
            <a:xfrm>
              <a:off x="6948170" y="3469640"/>
              <a:ext cx="1224280" cy="8890"/>
            </a:xfrm>
            <a:custGeom>
              <a:avLst/>
              <a:gdLst/>
              <a:ahLst/>
              <a:cxnLst/>
              <a:rect l="l" t="t" r="r" b="b"/>
              <a:pathLst>
                <a:path w="1224279" h="8889">
                  <a:moveTo>
                    <a:pt x="0" y="0"/>
                  </a:moveTo>
                  <a:lnTo>
                    <a:pt x="1224279" y="0"/>
                  </a:lnTo>
                  <a:lnTo>
                    <a:pt x="1224279" y="8889"/>
                  </a:lnTo>
                  <a:lnTo>
                    <a:pt x="0" y="888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94" name="object 494"/>
            <p:cNvSpPr/>
            <p:nvPr/>
          </p:nvSpPr>
          <p:spPr>
            <a:xfrm>
              <a:off x="6948170" y="3478530"/>
              <a:ext cx="1224280" cy="8890"/>
            </a:xfrm>
            <a:custGeom>
              <a:avLst/>
              <a:gdLst/>
              <a:ahLst/>
              <a:cxnLst/>
              <a:rect l="l" t="t" r="r" b="b"/>
              <a:pathLst>
                <a:path w="1224279" h="8889">
                  <a:moveTo>
                    <a:pt x="0" y="0"/>
                  </a:moveTo>
                  <a:lnTo>
                    <a:pt x="1224279" y="0"/>
                  </a:lnTo>
                  <a:lnTo>
                    <a:pt x="1224279" y="8890"/>
                  </a:lnTo>
                  <a:lnTo>
                    <a:pt x="0" y="889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95" name="object 495"/>
            <p:cNvSpPr/>
            <p:nvPr/>
          </p:nvSpPr>
          <p:spPr>
            <a:xfrm>
              <a:off x="6948170" y="3487420"/>
              <a:ext cx="1224280" cy="10160"/>
            </a:xfrm>
            <a:custGeom>
              <a:avLst/>
              <a:gdLst/>
              <a:ahLst/>
              <a:cxnLst/>
              <a:rect l="l" t="t" r="r" b="b"/>
              <a:pathLst>
                <a:path w="1224279" h="10160">
                  <a:moveTo>
                    <a:pt x="0" y="0"/>
                  </a:moveTo>
                  <a:lnTo>
                    <a:pt x="1224279" y="0"/>
                  </a:lnTo>
                  <a:lnTo>
                    <a:pt x="1224279" y="10159"/>
                  </a:lnTo>
                  <a:lnTo>
                    <a:pt x="0" y="1015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96" name="object 496"/>
            <p:cNvSpPr/>
            <p:nvPr/>
          </p:nvSpPr>
          <p:spPr>
            <a:xfrm>
              <a:off x="6948170" y="3496310"/>
              <a:ext cx="1224280" cy="8890"/>
            </a:xfrm>
            <a:custGeom>
              <a:avLst/>
              <a:gdLst/>
              <a:ahLst/>
              <a:cxnLst/>
              <a:rect l="l" t="t" r="r" b="b"/>
              <a:pathLst>
                <a:path w="1224279" h="8889">
                  <a:moveTo>
                    <a:pt x="0" y="0"/>
                  </a:moveTo>
                  <a:lnTo>
                    <a:pt x="1224279" y="0"/>
                  </a:lnTo>
                  <a:lnTo>
                    <a:pt x="1224279" y="8889"/>
                  </a:lnTo>
                  <a:lnTo>
                    <a:pt x="0" y="888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97" name="object 497"/>
            <p:cNvSpPr/>
            <p:nvPr/>
          </p:nvSpPr>
          <p:spPr>
            <a:xfrm>
              <a:off x="6948170" y="3505200"/>
              <a:ext cx="1224280" cy="8890"/>
            </a:xfrm>
            <a:custGeom>
              <a:avLst/>
              <a:gdLst/>
              <a:ahLst/>
              <a:cxnLst/>
              <a:rect l="l" t="t" r="r" b="b"/>
              <a:pathLst>
                <a:path w="1224279" h="8889">
                  <a:moveTo>
                    <a:pt x="0" y="0"/>
                  </a:moveTo>
                  <a:lnTo>
                    <a:pt x="1224279" y="0"/>
                  </a:lnTo>
                  <a:lnTo>
                    <a:pt x="1224279" y="8889"/>
                  </a:lnTo>
                  <a:lnTo>
                    <a:pt x="0" y="888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98" name="object 498"/>
            <p:cNvSpPr/>
            <p:nvPr/>
          </p:nvSpPr>
          <p:spPr>
            <a:xfrm>
              <a:off x="6948170" y="3514090"/>
              <a:ext cx="1224280" cy="10160"/>
            </a:xfrm>
            <a:custGeom>
              <a:avLst/>
              <a:gdLst/>
              <a:ahLst/>
              <a:cxnLst/>
              <a:rect l="l" t="t" r="r" b="b"/>
              <a:pathLst>
                <a:path w="1224279" h="10160">
                  <a:moveTo>
                    <a:pt x="0" y="0"/>
                  </a:moveTo>
                  <a:lnTo>
                    <a:pt x="1224279" y="0"/>
                  </a:lnTo>
                  <a:lnTo>
                    <a:pt x="1224279"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499" name="object 499"/>
            <p:cNvSpPr/>
            <p:nvPr/>
          </p:nvSpPr>
          <p:spPr>
            <a:xfrm>
              <a:off x="6948170" y="3522980"/>
              <a:ext cx="1224280" cy="10160"/>
            </a:xfrm>
            <a:custGeom>
              <a:avLst/>
              <a:gdLst/>
              <a:ahLst/>
              <a:cxnLst/>
              <a:rect l="l" t="t" r="r" b="b"/>
              <a:pathLst>
                <a:path w="1224279" h="10160">
                  <a:moveTo>
                    <a:pt x="0" y="0"/>
                  </a:moveTo>
                  <a:lnTo>
                    <a:pt x="1224279" y="0"/>
                  </a:lnTo>
                  <a:lnTo>
                    <a:pt x="1224279"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00" name="object 500"/>
            <p:cNvSpPr/>
            <p:nvPr/>
          </p:nvSpPr>
          <p:spPr>
            <a:xfrm>
              <a:off x="6948170" y="3531870"/>
              <a:ext cx="1224280" cy="10160"/>
            </a:xfrm>
            <a:custGeom>
              <a:avLst/>
              <a:gdLst/>
              <a:ahLst/>
              <a:cxnLst/>
              <a:rect l="l" t="t" r="r" b="b"/>
              <a:pathLst>
                <a:path w="1224279" h="10160">
                  <a:moveTo>
                    <a:pt x="0" y="0"/>
                  </a:moveTo>
                  <a:lnTo>
                    <a:pt x="1224279" y="0"/>
                  </a:lnTo>
                  <a:lnTo>
                    <a:pt x="1224279" y="10159"/>
                  </a:lnTo>
                  <a:lnTo>
                    <a:pt x="0" y="1015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01" name="object 501"/>
            <p:cNvSpPr/>
            <p:nvPr/>
          </p:nvSpPr>
          <p:spPr>
            <a:xfrm>
              <a:off x="6948170" y="3540760"/>
              <a:ext cx="1224280" cy="10160"/>
            </a:xfrm>
            <a:custGeom>
              <a:avLst/>
              <a:gdLst/>
              <a:ahLst/>
              <a:cxnLst/>
              <a:rect l="l" t="t" r="r" b="b"/>
              <a:pathLst>
                <a:path w="1224279" h="10160">
                  <a:moveTo>
                    <a:pt x="0" y="0"/>
                  </a:moveTo>
                  <a:lnTo>
                    <a:pt x="1224279" y="0"/>
                  </a:lnTo>
                  <a:lnTo>
                    <a:pt x="1224279"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02" name="object 502"/>
            <p:cNvSpPr/>
            <p:nvPr/>
          </p:nvSpPr>
          <p:spPr>
            <a:xfrm>
              <a:off x="6948170" y="3549650"/>
              <a:ext cx="1224280" cy="10160"/>
            </a:xfrm>
            <a:custGeom>
              <a:avLst/>
              <a:gdLst/>
              <a:ahLst/>
              <a:cxnLst/>
              <a:rect l="l" t="t" r="r" b="b"/>
              <a:pathLst>
                <a:path w="1224279" h="10160">
                  <a:moveTo>
                    <a:pt x="0" y="0"/>
                  </a:moveTo>
                  <a:lnTo>
                    <a:pt x="1224279" y="0"/>
                  </a:lnTo>
                  <a:lnTo>
                    <a:pt x="1224279"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03" name="object 503"/>
            <p:cNvSpPr/>
            <p:nvPr/>
          </p:nvSpPr>
          <p:spPr>
            <a:xfrm>
              <a:off x="6948170" y="3558540"/>
              <a:ext cx="1224280" cy="10160"/>
            </a:xfrm>
            <a:custGeom>
              <a:avLst/>
              <a:gdLst/>
              <a:ahLst/>
              <a:cxnLst/>
              <a:rect l="l" t="t" r="r" b="b"/>
              <a:pathLst>
                <a:path w="1224279" h="10160">
                  <a:moveTo>
                    <a:pt x="0" y="0"/>
                  </a:moveTo>
                  <a:lnTo>
                    <a:pt x="1224279" y="0"/>
                  </a:lnTo>
                  <a:lnTo>
                    <a:pt x="1224279"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04" name="object 504"/>
            <p:cNvSpPr/>
            <p:nvPr/>
          </p:nvSpPr>
          <p:spPr>
            <a:xfrm>
              <a:off x="6948170" y="3567430"/>
              <a:ext cx="1224280" cy="10160"/>
            </a:xfrm>
            <a:custGeom>
              <a:avLst/>
              <a:gdLst/>
              <a:ahLst/>
              <a:cxnLst/>
              <a:rect l="l" t="t" r="r" b="b"/>
              <a:pathLst>
                <a:path w="1224279" h="10160">
                  <a:moveTo>
                    <a:pt x="0" y="0"/>
                  </a:moveTo>
                  <a:lnTo>
                    <a:pt x="1224279" y="0"/>
                  </a:lnTo>
                  <a:lnTo>
                    <a:pt x="1224279"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05" name="object 505"/>
            <p:cNvSpPr/>
            <p:nvPr/>
          </p:nvSpPr>
          <p:spPr>
            <a:xfrm>
              <a:off x="6948170" y="3576320"/>
              <a:ext cx="1224280" cy="10160"/>
            </a:xfrm>
            <a:custGeom>
              <a:avLst/>
              <a:gdLst/>
              <a:ahLst/>
              <a:cxnLst/>
              <a:rect l="l" t="t" r="r" b="b"/>
              <a:pathLst>
                <a:path w="1224279" h="10160">
                  <a:moveTo>
                    <a:pt x="0" y="0"/>
                  </a:moveTo>
                  <a:lnTo>
                    <a:pt x="1224279" y="0"/>
                  </a:lnTo>
                  <a:lnTo>
                    <a:pt x="1224279" y="10159"/>
                  </a:lnTo>
                  <a:lnTo>
                    <a:pt x="0" y="1015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06" name="object 506"/>
            <p:cNvSpPr/>
            <p:nvPr/>
          </p:nvSpPr>
          <p:spPr>
            <a:xfrm>
              <a:off x="6948170" y="3585210"/>
              <a:ext cx="1224280" cy="10160"/>
            </a:xfrm>
            <a:custGeom>
              <a:avLst/>
              <a:gdLst/>
              <a:ahLst/>
              <a:cxnLst/>
              <a:rect l="l" t="t" r="r" b="b"/>
              <a:pathLst>
                <a:path w="1224279" h="10160">
                  <a:moveTo>
                    <a:pt x="0" y="0"/>
                  </a:moveTo>
                  <a:lnTo>
                    <a:pt x="1224279" y="0"/>
                  </a:lnTo>
                  <a:lnTo>
                    <a:pt x="1224279"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07" name="object 507"/>
            <p:cNvSpPr/>
            <p:nvPr/>
          </p:nvSpPr>
          <p:spPr>
            <a:xfrm>
              <a:off x="6948170" y="3594100"/>
              <a:ext cx="1224280" cy="10160"/>
            </a:xfrm>
            <a:custGeom>
              <a:avLst/>
              <a:gdLst/>
              <a:ahLst/>
              <a:cxnLst/>
              <a:rect l="l" t="t" r="r" b="b"/>
              <a:pathLst>
                <a:path w="1224279" h="10160">
                  <a:moveTo>
                    <a:pt x="0" y="0"/>
                  </a:moveTo>
                  <a:lnTo>
                    <a:pt x="1224279" y="0"/>
                  </a:lnTo>
                  <a:lnTo>
                    <a:pt x="1224279"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08" name="object 508"/>
            <p:cNvSpPr/>
            <p:nvPr/>
          </p:nvSpPr>
          <p:spPr>
            <a:xfrm>
              <a:off x="6948170" y="3602990"/>
              <a:ext cx="1224280" cy="10160"/>
            </a:xfrm>
            <a:custGeom>
              <a:avLst/>
              <a:gdLst/>
              <a:ahLst/>
              <a:cxnLst/>
              <a:rect l="l" t="t" r="r" b="b"/>
              <a:pathLst>
                <a:path w="1224279" h="10160">
                  <a:moveTo>
                    <a:pt x="0" y="0"/>
                  </a:moveTo>
                  <a:lnTo>
                    <a:pt x="1224279" y="0"/>
                  </a:lnTo>
                  <a:lnTo>
                    <a:pt x="1224279"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09" name="object 509"/>
            <p:cNvSpPr/>
            <p:nvPr/>
          </p:nvSpPr>
          <p:spPr>
            <a:xfrm>
              <a:off x="6948170" y="3613150"/>
              <a:ext cx="1224280" cy="8890"/>
            </a:xfrm>
            <a:custGeom>
              <a:avLst/>
              <a:gdLst/>
              <a:ahLst/>
              <a:cxnLst/>
              <a:rect l="l" t="t" r="r" b="b"/>
              <a:pathLst>
                <a:path w="1224279" h="8889">
                  <a:moveTo>
                    <a:pt x="0" y="0"/>
                  </a:moveTo>
                  <a:lnTo>
                    <a:pt x="1224279" y="0"/>
                  </a:lnTo>
                  <a:lnTo>
                    <a:pt x="1224279" y="8889"/>
                  </a:lnTo>
                  <a:lnTo>
                    <a:pt x="0" y="888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10" name="object 510"/>
            <p:cNvSpPr/>
            <p:nvPr/>
          </p:nvSpPr>
          <p:spPr>
            <a:xfrm>
              <a:off x="6948170" y="3622040"/>
              <a:ext cx="1224280" cy="8890"/>
            </a:xfrm>
            <a:custGeom>
              <a:avLst/>
              <a:gdLst/>
              <a:ahLst/>
              <a:cxnLst/>
              <a:rect l="l" t="t" r="r" b="b"/>
              <a:pathLst>
                <a:path w="1224279" h="8889">
                  <a:moveTo>
                    <a:pt x="0" y="0"/>
                  </a:moveTo>
                  <a:lnTo>
                    <a:pt x="1224279" y="0"/>
                  </a:lnTo>
                  <a:lnTo>
                    <a:pt x="1224279" y="8890"/>
                  </a:lnTo>
                  <a:lnTo>
                    <a:pt x="0" y="889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11" name="object 511"/>
            <p:cNvSpPr/>
            <p:nvPr/>
          </p:nvSpPr>
          <p:spPr>
            <a:xfrm>
              <a:off x="6948170" y="3629659"/>
              <a:ext cx="1224280" cy="19050"/>
            </a:xfrm>
            <a:custGeom>
              <a:avLst/>
              <a:gdLst/>
              <a:ahLst/>
              <a:cxnLst/>
              <a:rect l="l" t="t" r="r" b="b"/>
              <a:pathLst>
                <a:path w="1224279" h="19050">
                  <a:moveTo>
                    <a:pt x="1224280" y="0"/>
                  </a:moveTo>
                  <a:lnTo>
                    <a:pt x="0" y="0"/>
                  </a:lnTo>
                  <a:lnTo>
                    <a:pt x="0" y="10160"/>
                  </a:lnTo>
                  <a:lnTo>
                    <a:pt x="0" y="19050"/>
                  </a:lnTo>
                  <a:lnTo>
                    <a:pt x="1224280" y="19050"/>
                  </a:lnTo>
                  <a:lnTo>
                    <a:pt x="1224280" y="10160"/>
                  </a:lnTo>
                  <a:lnTo>
                    <a:pt x="122428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12" name="object 512"/>
            <p:cNvSpPr/>
            <p:nvPr/>
          </p:nvSpPr>
          <p:spPr>
            <a:xfrm>
              <a:off x="6948170" y="3648710"/>
              <a:ext cx="1224280" cy="8890"/>
            </a:xfrm>
            <a:custGeom>
              <a:avLst/>
              <a:gdLst/>
              <a:ahLst/>
              <a:cxnLst/>
              <a:rect l="l" t="t" r="r" b="b"/>
              <a:pathLst>
                <a:path w="1224279" h="8889">
                  <a:moveTo>
                    <a:pt x="0" y="0"/>
                  </a:moveTo>
                  <a:lnTo>
                    <a:pt x="1224279" y="0"/>
                  </a:lnTo>
                  <a:lnTo>
                    <a:pt x="1224279" y="8889"/>
                  </a:lnTo>
                  <a:lnTo>
                    <a:pt x="0" y="888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13" name="object 513"/>
            <p:cNvSpPr/>
            <p:nvPr/>
          </p:nvSpPr>
          <p:spPr>
            <a:xfrm>
              <a:off x="6948170" y="3657600"/>
              <a:ext cx="1224280" cy="8890"/>
            </a:xfrm>
            <a:custGeom>
              <a:avLst/>
              <a:gdLst/>
              <a:ahLst/>
              <a:cxnLst/>
              <a:rect l="l" t="t" r="r" b="b"/>
              <a:pathLst>
                <a:path w="1224279" h="8889">
                  <a:moveTo>
                    <a:pt x="0" y="0"/>
                  </a:moveTo>
                  <a:lnTo>
                    <a:pt x="1224279" y="0"/>
                  </a:lnTo>
                  <a:lnTo>
                    <a:pt x="1224279" y="8889"/>
                  </a:lnTo>
                  <a:lnTo>
                    <a:pt x="0" y="888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14" name="object 514"/>
            <p:cNvSpPr/>
            <p:nvPr/>
          </p:nvSpPr>
          <p:spPr>
            <a:xfrm>
              <a:off x="6948170" y="3666490"/>
              <a:ext cx="1224280" cy="8890"/>
            </a:xfrm>
            <a:custGeom>
              <a:avLst/>
              <a:gdLst/>
              <a:ahLst/>
              <a:cxnLst/>
              <a:rect l="l" t="t" r="r" b="b"/>
              <a:pathLst>
                <a:path w="1224279" h="8889">
                  <a:moveTo>
                    <a:pt x="0" y="0"/>
                  </a:moveTo>
                  <a:lnTo>
                    <a:pt x="1224279" y="0"/>
                  </a:lnTo>
                  <a:lnTo>
                    <a:pt x="1224279" y="8890"/>
                  </a:lnTo>
                  <a:lnTo>
                    <a:pt x="0" y="889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15" name="object 515"/>
            <p:cNvSpPr/>
            <p:nvPr/>
          </p:nvSpPr>
          <p:spPr>
            <a:xfrm>
              <a:off x="6948170" y="3675380"/>
              <a:ext cx="1224280" cy="10160"/>
            </a:xfrm>
            <a:custGeom>
              <a:avLst/>
              <a:gdLst/>
              <a:ahLst/>
              <a:cxnLst/>
              <a:rect l="l" t="t" r="r" b="b"/>
              <a:pathLst>
                <a:path w="1224279" h="10160">
                  <a:moveTo>
                    <a:pt x="0" y="0"/>
                  </a:moveTo>
                  <a:lnTo>
                    <a:pt x="1224279" y="0"/>
                  </a:lnTo>
                  <a:lnTo>
                    <a:pt x="1224279"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16" name="object 516"/>
            <p:cNvSpPr/>
            <p:nvPr/>
          </p:nvSpPr>
          <p:spPr>
            <a:xfrm>
              <a:off x="6948170" y="3684269"/>
              <a:ext cx="1224280" cy="8890"/>
            </a:xfrm>
            <a:custGeom>
              <a:avLst/>
              <a:gdLst/>
              <a:ahLst/>
              <a:cxnLst/>
              <a:rect l="l" t="t" r="r" b="b"/>
              <a:pathLst>
                <a:path w="1224279" h="8889">
                  <a:moveTo>
                    <a:pt x="0" y="0"/>
                  </a:moveTo>
                  <a:lnTo>
                    <a:pt x="1224279" y="0"/>
                  </a:lnTo>
                  <a:lnTo>
                    <a:pt x="1224279" y="8889"/>
                  </a:lnTo>
                  <a:lnTo>
                    <a:pt x="0" y="888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17" name="object 517"/>
            <p:cNvSpPr/>
            <p:nvPr/>
          </p:nvSpPr>
          <p:spPr>
            <a:xfrm>
              <a:off x="6948170" y="3693160"/>
              <a:ext cx="1224280" cy="8890"/>
            </a:xfrm>
            <a:custGeom>
              <a:avLst/>
              <a:gdLst/>
              <a:ahLst/>
              <a:cxnLst/>
              <a:rect l="l" t="t" r="r" b="b"/>
              <a:pathLst>
                <a:path w="1224279" h="8889">
                  <a:moveTo>
                    <a:pt x="0" y="0"/>
                  </a:moveTo>
                  <a:lnTo>
                    <a:pt x="1224279" y="0"/>
                  </a:lnTo>
                  <a:lnTo>
                    <a:pt x="1224279" y="8889"/>
                  </a:lnTo>
                  <a:lnTo>
                    <a:pt x="0" y="888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18" name="object 518"/>
            <p:cNvSpPr/>
            <p:nvPr/>
          </p:nvSpPr>
          <p:spPr>
            <a:xfrm>
              <a:off x="6948170" y="3702050"/>
              <a:ext cx="1224280" cy="10160"/>
            </a:xfrm>
            <a:custGeom>
              <a:avLst/>
              <a:gdLst/>
              <a:ahLst/>
              <a:cxnLst/>
              <a:rect l="l" t="t" r="r" b="b"/>
              <a:pathLst>
                <a:path w="1224279" h="10160">
                  <a:moveTo>
                    <a:pt x="0" y="0"/>
                  </a:moveTo>
                  <a:lnTo>
                    <a:pt x="1224279" y="0"/>
                  </a:lnTo>
                  <a:lnTo>
                    <a:pt x="1224279"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19" name="object 519"/>
            <p:cNvSpPr/>
            <p:nvPr/>
          </p:nvSpPr>
          <p:spPr>
            <a:xfrm>
              <a:off x="6948170" y="3710940"/>
              <a:ext cx="1224280" cy="10160"/>
            </a:xfrm>
            <a:custGeom>
              <a:avLst/>
              <a:gdLst/>
              <a:ahLst/>
              <a:cxnLst/>
              <a:rect l="l" t="t" r="r" b="b"/>
              <a:pathLst>
                <a:path w="1224279" h="10160">
                  <a:moveTo>
                    <a:pt x="0" y="0"/>
                  </a:moveTo>
                  <a:lnTo>
                    <a:pt x="1224279" y="0"/>
                  </a:lnTo>
                  <a:lnTo>
                    <a:pt x="1224279"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20" name="object 520"/>
            <p:cNvSpPr/>
            <p:nvPr/>
          </p:nvSpPr>
          <p:spPr>
            <a:xfrm>
              <a:off x="6948170" y="3719830"/>
              <a:ext cx="1224280" cy="10160"/>
            </a:xfrm>
            <a:custGeom>
              <a:avLst/>
              <a:gdLst/>
              <a:ahLst/>
              <a:cxnLst/>
              <a:rect l="l" t="t" r="r" b="b"/>
              <a:pathLst>
                <a:path w="1224279" h="10160">
                  <a:moveTo>
                    <a:pt x="0" y="0"/>
                  </a:moveTo>
                  <a:lnTo>
                    <a:pt x="1224279" y="0"/>
                  </a:lnTo>
                  <a:lnTo>
                    <a:pt x="1224279"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21" name="object 521"/>
            <p:cNvSpPr/>
            <p:nvPr/>
          </p:nvSpPr>
          <p:spPr>
            <a:xfrm>
              <a:off x="6948170" y="3728719"/>
              <a:ext cx="1224280" cy="10160"/>
            </a:xfrm>
            <a:custGeom>
              <a:avLst/>
              <a:gdLst/>
              <a:ahLst/>
              <a:cxnLst/>
              <a:rect l="l" t="t" r="r" b="b"/>
              <a:pathLst>
                <a:path w="1224279" h="10160">
                  <a:moveTo>
                    <a:pt x="0" y="0"/>
                  </a:moveTo>
                  <a:lnTo>
                    <a:pt x="1224279" y="0"/>
                  </a:lnTo>
                  <a:lnTo>
                    <a:pt x="1224279" y="10159"/>
                  </a:lnTo>
                  <a:lnTo>
                    <a:pt x="0" y="1015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22" name="object 522"/>
            <p:cNvSpPr/>
            <p:nvPr/>
          </p:nvSpPr>
          <p:spPr>
            <a:xfrm>
              <a:off x="6948170" y="3737610"/>
              <a:ext cx="1224280" cy="10160"/>
            </a:xfrm>
            <a:custGeom>
              <a:avLst/>
              <a:gdLst/>
              <a:ahLst/>
              <a:cxnLst/>
              <a:rect l="l" t="t" r="r" b="b"/>
              <a:pathLst>
                <a:path w="1224279" h="10160">
                  <a:moveTo>
                    <a:pt x="0" y="0"/>
                  </a:moveTo>
                  <a:lnTo>
                    <a:pt x="1224279" y="0"/>
                  </a:lnTo>
                  <a:lnTo>
                    <a:pt x="1224279" y="10159"/>
                  </a:lnTo>
                  <a:lnTo>
                    <a:pt x="0" y="1015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23" name="object 523"/>
            <p:cNvSpPr/>
            <p:nvPr/>
          </p:nvSpPr>
          <p:spPr>
            <a:xfrm>
              <a:off x="6948170" y="3746500"/>
              <a:ext cx="1224280" cy="10160"/>
            </a:xfrm>
            <a:custGeom>
              <a:avLst/>
              <a:gdLst/>
              <a:ahLst/>
              <a:cxnLst/>
              <a:rect l="l" t="t" r="r" b="b"/>
              <a:pathLst>
                <a:path w="1224279" h="10160">
                  <a:moveTo>
                    <a:pt x="0" y="0"/>
                  </a:moveTo>
                  <a:lnTo>
                    <a:pt x="1224279" y="0"/>
                  </a:lnTo>
                  <a:lnTo>
                    <a:pt x="1224279"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24" name="object 524"/>
            <p:cNvSpPr/>
            <p:nvPr/>
          </p:nvSpPr>
          <p:spPr>
            <a:xfrm>
              <a:off x="6948170" y="3755390"/>
              <a:ext cx="1224280" cy="10160"/>
            </a:xfrm>
            <a:custGeom>
              <a:avLst/>
              <a:gdLst/>
              <a:ahLst/>
              <a:cxnLst/>
              <a:rect l="l" t="t" r="r" b="b"/>
              <a:pathLst>
                <a:path w="1224279" h="10160">
                  <a:moveTo>
                    <a:pt x="0" y="0"/>
                  </a:moveTo>
                  <a:lnTo>
                    <a:pt x="1224279" y="0"/>
                  </a:lnTo>
                  <a:lnTo>
                    <a:pt x="1224279"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25" name="object 525"/>
            <p:cNvSpPr/>
            <p:nvPr/>
          </p:nvSpPr>
          <p:spPr>
            <a:xfrm>
              <a:off x="6948170" y="3764280"/>
              <a:ext cx="1224280" cy="10160"/>
            </a:xfrm>
            <a:custGeom>
              <a:avLst/>
              <a:gdLst/>
              <a:ahLst/>
              <a:cxnLst/>
              <a:rect l="l" t="t" r="r" b="b"/>
              <a:pathLst>
                <a:path w="1224279" h="10160">
                  <a:moveTo>
                    <a:pt x="0" y="0"/>
                  </a:moveTo>
                  <a:lnTo>
                    <a:pt x="1224279" y="0"/>
                  </a:lnTo>
                  <a:lnTo>
                    <a:pt x="1224279" y="10160"/>
                  </a:lnTo>
                  <a:lnTo>
                    <a:pt x="0" y="10160"/>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26" name="object 526"/>
            <p:cNvSpPr/>
            <p:nvPr/>
          </p:nvSpPr>
          <p:spPr>
            <a:xfrm>
              <a:off x="6948170" y="3773169"/>
              <a:ext cx="1224280" cy="10160"/>
            </a:xfrm>
            <a:custGeom>
              <a:avLst/>
              <a:gdLst/>
              <a:ahLst/>
              <a:cxnLst/>
              <a:rect l="l" t="t" r="r" b="b"/>
              <a:pathLst>
                <a:path w="1224279" h="10160">
                  <a:moveTo>
                    <a:pt x="0" y="0"/>
                  </a:moveTo>
                  <a:lnTo>
                    <a:pt x="1224279" y="0"/>
                  </a:lnTo>
                  <a:lnTo>
                    <a:pt x="1224279" y="10159"/>
                  </a:lnTo>
                  <a:lnTo>
                    <a:pt x="0" y="1015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27" name="object 527"/>
            <p:cNvSpPr/>
            <p:nvPr/>
          </p:nvSpPr>
          <p:spPr>
            <a:xfrm>
              <a:off x="6948170" y="3782060"/>
              <a:ext cx="1224280" cy="10160"/>
            </a:xfrm>
            <a:custGeom>
              <a:avLst/>
              <a:gdLst/>
              <a:ahLst/>
              <a:cxnLst/>
              <a:rect l="l" t="t" r="r" b="b"/>
              <a:pathLst>
                <a:path w="1224279" h="10160">
                  <a:moveTo>
                    <a:pt x="0" y="0"/>
                  </a:moveTo>
                  <a:lnTo>
                    <a:pt x="1224279" y="0"/>
                  </a:lnTo>
                  <a:lnTo>
                    <a:pt x="1224279" y="10159"/>
                  </a:lnTo>
                  <a:lnTo>
                    <a:pt x="0" y="10159"/>
                  </a:lnTo>
                  <a:lnTo>
                    <a:pt x="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28" name="object 528"/>
            <p:cNvSpPr/>
            <p:nvPr/>
          </p:nvSpPr>
          <p:spPr>
            <a:xfrm>
              <a:off x="6948170" y="3790949"/>
              <a:ext cx="1224280" cy="10160"/>
            </a:xfrm>
            <a:custGeom>
              <a:avLst/>
              <a:gdLst/>
              <a:ahLst/>
              <a:cxnLst/>
              <a:rect l="l" t="t" r="r" b="b"/>
              <a:pathLst>
                <a:path w="1224279" h="10160">
                  <a:moveTo>
                    <a:pt x="1224280" y="0"/>
                  </a:moveTo>
                  <a:lnTo>
                    <a:pt x="0" y="0"/>
                  </a:lnTo>
                  <a:lnTo>
                    <a:pt x="0" y="2540"/>
                  </a:lnTo>
                  <a:lnTo>
                    <a:pt x="3810" y="2540"/>
                  </a:lnTo>
                  <a:lnTo>
                    <a:pt x="3810" y="10160"/>
                  </a:lnTo>
                  <a:lnTo>
                    <a:pt x="1220444" y="10160"/>
                  </a:lnTo>
                  <a:lnTo>
                    <a:pt x="1220444" y="2540"/>
                  </a:lnTo>
                  <a:lnTo>
                    <a:pt x="1224280" y="2540"/>
                  </a:lnTo>
                  <a:lnTo>
                    <a:pt x="122428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29" name="object 529"/>
            <p:cNvSpPr/>
            <p:nvPr/>
          </p:nvSpPr>
          <p:spPr>
            <a:xfrm>
              <a:off x="6955790" y="3801110"/>
              <a:ext cx="1209040" cy="8890"/>
            </a:xfrm>
            <a:custGeom>
              <a:avLst/>
              <a:gdLst/>
              <a:ahLst/>
              <a:cxnLst/>
              <a:rect l="l" t="t" r="r" b="b"/>
              <a:pathLst>
                <a:path w="1209040" h="8889">
                  <a:moveTo>
                    <a:pt x="1209005" y="0"/>
                  </a:moveTo>
                  <a:lnTo>
                    <a:pt x="0" y="0"/>
                  </a:lnTo>
                  <a:lnTo>
                    <a:pt x="8890" y="8889"/>
                  </a:lnTo>
                  <a:lnTo>
                    <a:pt x="1200075" y="8889"/>
                  </a:lnTo>
                  <a:lnTo>
                    <a:pt x="1209005"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30" name="object 530"/>
            <p:cNvSpPr/>
            <p:nvPr/>
          </p:nvSpPr>
          <p:spPr>
            <a:xfrm>
              <a:off x="6964680" y="3810000"/>
              <a:ext cx="1191260" cy="8890"/>
            </a:xfrm>
            <a:custGeom>
              <a:avLst/>
              <a:gdLst/>
              <a:ahLst/>
              <a:cxnLst/>
              <a:rect l="l" t="t" r="r" b="b"/>
              <a:pathLst>
                <a:path w="1191259" h="8889">
                  <a:moveTo>
                    <a:pt x="1191185" y="0"/>
                  </a:moveTo>
                  <a:lnTo>
                    <a:pt x="0" y="0"/>
                  </a:lnTo>
                  <a:lnTo>
                    <a:pt x="8890" y="8889"/>
                  </a:lnTo>
                  <a:lnTo>
                    <a:pt x="1182256" y="8889"/>
                  </a:lnTo>
                  <a:lnTo>
                    <a:pt x="1191185"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31" name="object 531"/>
            <p:cNvSpPr/>
            <p:nvPr/>
          </p:nvSpPr>
          <p:spPr>
            <a:xfrm>
              <a:off x="6973570" y="3818890"/>
              <a:ext cx="1173480" cy="8890"/>
            </a:xfrm>
            <a:custGeom>
              <a:avLst/>
              <a:gdLst/>
              <a:ahLst/>
              <a:cxnLst/>
              <a:rect l="l" t="t" r="r" b="b"/>
              <a:pathLst>
                <a:path w="1173479" h="8889">
                  <a:moveTo>
                    <a:pt x="1173366" y="0"/>
                  </a:moveTo>
                  <a:lnTo>
                    <a:pt x="0" y="0"/>
                  </a:lnTo>
                  <a:lnTo>
                    <a:pt x="8890" y="8890"/>
                  </a:lnTo>
                  <a:lnTo>
                    <a:pt x="1164436" y="8890"/>
                  </a:lnTo>
                  <a:lnTo>
                    <a:pt x="1173366"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32" name="object 532"/>
            <p:cNvSpPr/>
            <p:nvPr/>
          </p:nvSpPr>
          <p:spPr>
            <a:xfrm>
              <a:off x="6982460" y="3827780"/>
              <a:ext cx="1155700" cy="8890"/>
            </a:xfrm>
            <a:custGeom>
              <a:avLst/>
              <a:gdLst/>
              <a:ahLst/>
              <a:cxnLst/>
              <a:rect l="l" t="t" r="r" b="b"/>
              <a:pathLst>
                <a:path w="1155700" h="8889">
                  <a:moveTo>
                    <a:pt x="1155546" y="0"/>
                  </a:moveTo>
                  <a:lnTo>
                    <a:pt x="0" y="0"/>
                  </a:lnTo>
                  <a:lnTo>
                    <a:pt x="8889" y="8890"/>
                  </a:lnTo>
                  <a:lnTo>
                    <a:pt x="1146616" y="8890"/>
                  </a:lnTo>
                  <a:lnTo>
                    <a:pt x="1155546"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33" name="object 533"/>
            <p:cNvSpPr/>
            <p:nvPr/>
          </p:nvSpPr>
          <p:spPr>
            <a:xfrm>
              <a:off x="6991350" y="3836669"/>
              <a:ext cx="1137920" cy="8890"/>
            </a:xfrm>
            <a:custGeom>
              <a:avLst/>
              <a:gdLst/>
              <a:ahLst/>
              <a:cxnLst/>
              <a:rect l="l" t="t" r="r" b="b"/>
              <a:pathLst>
                <a:path w="1137920" h="8889">
                  <a:moveTo>
                    <a:pt x="1137726" y="0"/>
                  </a:moveTo>
                  <a:lnTo>
                    <a:pt x="0" y="0"/>
                  </a:lnTo>
                  <a:lnTo>
                    <a:pt x="8890" y="8889"/>
                  </a:lnTo>
                  <a:lnTo>
                    <a:pt x="1128796" y="8889"/>
                  </a:lnTo>
                  <a:lnTo>
                    <a:pt x="1137726"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34" name="object 534"/>
            <p:cNvSpPr/>
            <p:nvPr/>
          </p:nvSpPr>
          <p:spPr>
            <a:xfrm>
              <a:off x="7000240" y="3845560"/>
              <a:ext cx="1120140" cy="8890"/>
            </a:xfrm>
            <a:custGeom>
              <a:avLst/>
              <a:gdLst/>
              <a:ahLst/>
              <a:cxnLst/>
              <a:rect l="l" t="t" r="r" b="b"/>
              <a:pathLst>
                <a:path w="1120140" h="8889">
                  <a:moveTo>
                    <a:pt x="1119906" y="0"/>
                  </a:moveTo>
                  <a:lnTo>
                    <a:pt x="0" y="0"/>
                  </a:lnTo>
                  <a:lnTo>
                    <a:pt x="8889" y="8889"/>
                  </a:lnTo>
                  <a:lnTo>
                    <a:pt x="1110976" y="8889"/>
                  </a:lnTo>
                  <a:lnTo>
                    <a:pt x="1119906"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35" name="object 535"/>
            <p:cNvSpPr/>
            <p:nvPr/>
          </p:nvSpPr>
          <p:spPr>
            <a:xfrm>
              <a:off x="7009130" y="3854450"/>
              <a:ext cx="1102360" cy="8890"/>
            </a:xfrm>
            <a:custGeom>
              <a:avLst/>
              <a:gdLst/>
              <a:ahLst/>
              <a:cxnLst/>
              <a:rect l="l" t="t" r="r" b="b"/>
              <a:pathLst>
                <a:path w="1102359" h="8889">
                  <a:moveTo>
                    <a:pt x="1102086" y="0"/>
                  </a:moveTo>
                  <a:lnTo>
                    <a:pt x="0" y="0"/>
                  </a:lnTo>
                  <a:lnTo>
                    <a:pt x="8890" y="8889"/>
                  </a:lnTo>
                  <a:lnTo>
                    <a:pt x="1093156" y="8889"/>
                  </a:lnTo>
                  <a:lnTo>
                    <a:pt x="1102086"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36" name="object 536"/>
            <p:cNvSpPr/>
            <p:nvPr/>
          </p:nvSpPr>
          <p:spPr>
            <a:xfrm>
              <a:off x="7018020" y="3863340"/>
              <a:ext cx="1084580" cy="10160"/>
            </a:xfrm>
            <a:custGeom>
              <a:avLst/>
              <a:gdLst/>
              <a:ahLst/>
              <a:cxnLst/>
              <a:rect l="l" t="t" r="r" b="b"/>
              <a:pathLst>
                <a:path w="1084579" h="10160">
                  <a:moveTo>
                    <a:pt x="1084266" y="0"/>
                  </a:moveTo>
                  <a:lnTo>
                    <a:pt x="0" y="0"/>
                  </a:lnTo>
                  <a:lnTo>
                    <a:pt x="10159" y="10160"/>
                  </a:lnTo>
                  <a:lnTo>
                    <a:pt x="1074061" y="10160"/>
                  </a:lnTo>
                  <a:lnTo>
                    <a:pt x="1084266"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37" name="object 537"/>
            <p:cNvSpPr/>
            <p:nvPr/>
          </p:nvSpPr>
          <p:spPr>
            <a:xfrm>
              <a:off x="7026910" y="3872230"/>
              <a:ext cx="1066800" cy="10160"/>
            </a:xfrm>
            <a:custGeom>
              <a:avLst/>
              <a:gdLst/>
              <a:ahLst/>
              <a:cxnLst/>
              <a:rect l="l" t="t" r="r" b="b"/>
              <a:pathLst>
                <a:path w="1066800" h="10160">
                  <a:moveTo>
                    <a:pt x="1066446" y="0"/>
                  </a:moveTo>
                  <a:lnTo>
                    <a:pt x="0" y="0"/>
                  </a:lnTo>
                  <a:lnTo>
                    <a:pt x="10159" y="10160"/>
                  </a:lnTo>
                  <a:lnTo>
                    <a:pt x="1056241" y="10160"/>
                  </a:lnTo>
                  <a:lnTo>
                    <a:pt x="1066446"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38" name="object 538"/>
            <p:cNvSpPr/>
            <p:nvPr/>
          </p:nvSpPr>
          <p:spPr>
            <a:xfrm>
              <a:off x="7035800" y="3881119"/>
              <a:ext cx="1049020" cy="8890"/>
            </a:xfrm>
            <a:custGeom>
              <a:avLst/>
              <a:gdLst/>
              <a:ahLst/>
              <a:cxnLst/>
              <a:rect l="l" t="t" r="r" b="b"/>
              <a:pathLst>
                <a:path w="1049020" h="8889">
                  <a:moveTo>
                    <a:pt x="1048627" y="0"/>
                  </a:moveTo>
                  <a:lnTo>
                    <a:pt x="0" y="0"/>
                  </a:lnTo>
                  <a:lnTo>
                    <a:pt x="8890" y="8889"/>
                  </a:lnTo>
                  <a:lnTo>
                    <a:pt x="1039697" y="8889"/>
                  </a:lnTo>
                  <a:lnTo>
                    <a:pt x="1048627"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39" name="object 539"/>
            <p:cNvSpPr/>
            <p:nvPr/>
          </p:nvSpPr>
          <p:spPr>
            <a:xfrm>
              <a:off x="7044690" y="3890010"/>
              <a:ext cx="1031240" cy="8890"/>
            </a:xfrm>
            <a:custGeom>
              <a:avLst/>
              <a:gdLst/>
              <a:ahLst/>
              <a:cxnLst/>
              <a:rect l="l" t="t" r="r" b="b"/>
              <a:pathLst>
                <a:path w="1031240" h="8889">
                  <a:moveTo>
                    <a:pt x="1030807" y="0"/>
                  </a:moveTo>
                  <a:lnTo>
                    <a:pt x="0" y="0"/>
                  </a:lnTo>
                  <a:lnTo>
                    <a:pt x="8889" y="8889"/>
                  </a:lnTo>
                  <a:lnTo>
                    <a:pt x="1021877" y="8889"/>
                  </a:lnTo>
                  <a:lnTo>
                    <a:pt x="1030807"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40" name="object 540"/>
            <p:cNvSpPr/>
            <p:nvPr/>
          </p:nvSpPr>
          <p:spPr>
            <a:xfrm>
              <a:off x="7053580" y="3898900"/>
              <a:ext cx="1013460" cy="10160"/>
            </a:xfrm>
            <a:custGeom>
              <a:avLst/>
              <a:gdLst/>
              <a:ahLst/>
              <a:cxnLst/>
              <a:rect l="l" t="t" r="r" b="b"/>
              <a:pathLst>
                <a:path w="1013459" h="10160">
                  <a:moveTo>
                    <a:pt x="1012987" y="0"/>
                  </a:moveTo>
                  <a:lnTo>
                    <a:pt x="0" y="0"/>
                  </a:lnTo>
                  <a:lnTo>
                    <a:pt x="10160" y="10160"/>
                  </a:lnTo>
                  <a:lnTo>
                    <a:pt x="1002781" y="10160"/>
                  </a:lnTo>
                  <a:lnTo>
                    <a:pt x="1012987"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41" name="object 541"/>
            <p:cNvSpPr/>
            <p:nvPr/>
          </p:nvSpPr>
          <p:spPr>
            <a:xfrm>
              <a:off x="7062470" y="3907790"/>
              <a:ext cx="995680" cy="10160"/>
            </a:xfrm>
            <a:custGeom>
              <a:avLst/>
              <a:gdLst/>
              <a:ahLst/>
              <a:cxnLst/>
              <a:rect l="l" t="t" r="r" b="b"/>
              <a:pathLst>
                <a:path w="995679" h="10160">
                  <a:moveTo>
                    <a:pt x="995167" y="0"/>
                  </a:moveTo>
                  <a:lnTo>
                    <a:pt x="0" y="0"/>
                  </a:lnTo>
                  <a:lnTo>
                    <a:pt x="10159" y="10160"/>
                  </a:lnTo>
                  <a:lnTo>
                    <a:pt x="984961" y="10160"/>
                  </a:lnTo>
                  <a:lnTo>
                    <a:pt x="995167"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42" name="object 542"/>
            <p:cNvSpPr/>
            <p:nvPr/>
          </p:nvSpPr>
          <p:spPr>
            <a:xfrm>
              <a:off x="7071360" y="3916680"/>
              <a:ext cx="977900" cy="10160"/>
            </a:xfrm>
            <a:custGeom>
              <a:avLst/>
              <a:gdLst/>
              <a:ahLst/>
              <a:cxnLst/>
              <a:rect l="l" t="t" r="r" b="b"/>
              <a:pathLst>
                <a:path w="977900" h="10160">
                  <a:moveTo>
                    <a:pt x="977347" y="0"/>
                  </a:moveTo>
                  <a:lnTo>
                    <a:pt x="0" y="0"/>
                  </a:lnTo>
                  <a:lnTo>
                    <a:pt x="10159" y="10160"/>
                  </a:lnTo>
                  <a:lnTo>
                    <a:pt x="967142" y="10160"/>
                  </a:lnTo>
                  <a:lnTo>
                    <a:pt x="977347"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43" name="object 543"/>
            <p:cNvSpPr/>
            <p:nvPr/>
          </p:nvSpPr>
          <p:spPr>
            <a:xfrm>
              <a:off x="7080250" y="3925569"/>
              <a:ext cx="960119" cy="10160"/>
            </a:xfrm>
            <a:custGeom>
              <a:avLst/>
              <a:gdLst/>
              <a:ahLst/>
              <a:cxnLst/>
              <a:rect l="l" t="t" r="r" b="b"/>
              <a:pathLst>
                <a:path w="960120" h="10160">
                  <a:moveTo>
                    <a:pt x="959527" y="0"/>
                  </a:moveTo>
                  <a:lnTo>
                    <a:pt x="0" y="0"/>
                  </a:lnTo>
                  <a:lnTo>
                    <a:pt x="10159" y="10159"/>
                  </a:lnTo>
                  <a:lnTo>
                    <a:pt x="949322" y="10159"/>
                  </a:lnTo>
                  <a:lnTo>
                    <a:pt x="959527"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44" name="object 544"/>
            <p:cNvSpPr/>
            <p:nvPr/>
          </p:nvSpPr>
          <p:spPr>
            <a:xfrm>
              <a:off x="7089140" y="3934460"/>
              <a:ext cx="941705" cy="10160"/>
            </a:xfrm>
            <a:custGeom>
              <a:avLst/>
              <a:gdLst/>
              <a:ahLst/>
              <a:cxnLst/>
              <a:rect l="l" t="t" r="r" b="b"/>
              <a:pathLst>
                <a:path w="941704" h="10160">
                  <a:moveTo>
                    <a:pt x="941707" y="0"/>
                  </a:moveTo>
                  <a:lnTo>
                    <a:pt x="0" y="0"/>
                  </a:lnTo>
                  <a:lnTo>
                    <a:pt x="10159" y="10159"/>
                  </a:lnTo>
                  <a:lnTo>
                    <a:pt x="931502" y="10159"/>
                  </a:lnTo>
                  <a:lnTo>
                    <a:pt x="941707"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45" name="object 545"/>
            <p:cNvSpPr/>
            <p:nvPr/>
          </p:nvSpPr>
          <p:spPr>
            <a:xfrm>
              <a:off x="7098030" y="3943350"/>
              <a:ext cx="923925" cy="10160"/>
            </a:xfrm>
            <a:custGeom>
              <a:avLst/>
              <a:gdLst/>
              <a:ahLst/>
              <a:cxnLst/>
              <a:rect l="l" t="t" r="r" b="b"/>
              <a:pathLst>
                <a:path w="923925" h="10160">
                  <a:moveTo>
                    <a:pt x="923887" y="0"/>
                  </a:moveTo>
                  <a:lnTo>
                    <a:pt x="0" y="0"/>
                  </a:lnTo>
                  <a:lnTo>
                    <a:pt x="10160" y="10160"/>
                  </a:lnTo>
                  <a:lnTo>
                    <a:pt x="913682" y="10160"/>
                  </a:lnTo>
                  <a:lnTo>
                    <a:pt x="923887"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46" name="object 546"/>
            <p:cNvSpPr/>
            <p:nvPr/>
          </p:nvSpPr>
          <p:spPr>
            <a:xfrm>
              <a:off x="7106920" y="3952240"/>
              <a:ext cx="906144" cy="10160"/>
            </a:xfrm>
            <a:custGeom>
              <a:avLst/>
              <a:gdLst/>
              <a:ahLst/>
              <a:cxnLst/>
              <a:rect l="l" t="t" r="r" b="b"/>
              <a:pathLst>
                <a:path w="906145" h="10160">
                  <a:moveTo>
                    <a:pt x="906068" y="0"/>
                  </a:moveTo>
                  <a:lnTo>
                    <a:pt x="0" y="0"/>
                  </a:lnTo>
                  <a:lnTo>
                    <a:pt x="10159" y="10160"/>
                  </a:lnTo>
                  <a:lnTo>
                    <a:pt x="895862" y="10160"/>
                  </a:lnTo>
                  <a:lnTo>
                    <a:pt x="906068"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47" name="object 547"/>
            <p:cNvSpPr/>
            <p:nvPr/>
          </p:nvSpPr>
          <p:spPr>
            <a:xfrm>
              <a:off x="7115810" y="3961130"/>
              <a:ext cx="888365" cy="10160"/>
            </a:xfrm>
            <a:custGeom>
              <a:avLst/>
              <a:gdLst/>
              <a:ahLst/>
              <a:cxnLst/>
              <a:rect l="l" t="t" r="r" b="b"/>
              <a:pathLst>
                <a:path w="888365" h="10160">
                  <a:moveTo>
                    <a:pt x="888248" y="0"/>
                  </a:moveTo>
                  <a:lnTo>
                    <a:pt x="0" y="0"/>
                  </a:lnTo>
                  <a:lnTo>
                    <a:pt x="10160" y="10160"/>
                  </a:lnTo>
                  <a:lnTo>
                    <a:pt x="878042" y="10160"/>
                  </a:lnTo>
                  <a:lnTo>
                    <a:pt x="888248"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48" name="object 548"/>
            <p:cNvSpPr/>
            <p:nvPr/>
          </p:nvSpPr>
          <p:spPr>
            <a:xfrm>
              <a:off x="7124700" y="3970019"/>
              <a:ext cx="870585" cy="10160"/>
            </a:xfrm>
            <a:custGeom>
              <a:avLst/>
              <a:gdLst/>
              <a:ahLst/>
              <a:cxnLst/>
              <a:rect l="l" t="t" r="r" b="b"/>
              <a:pathLst>
                <a:path w="870584" h="10160">
                  <a:moveTo>
                    <a:pt x="870428" y="0"/>
                  </a:moveTo>
                  <a:lnTo>
                    <a:pt x="0" y="0"/>
                  </a:lnTo>
                  <a:lnTo>
                    <a:pt x="10159" y="10159"/>
                  </a:lnTo>
                  <a:lnTo>
                    <a:pt x="860222" y="10159"/>
                  </a:lnTo>
                  <a:lnTo>
                    <a:pt x="870428"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49" name="object 549"/>
            <p:cNvSpPr/>
            <p:nvPr/>
          </p:nvSpPr>
          <p:spPr>
            <a:xfrm>
              <a:off x="7133590" y="3978910"/>
              <a:ext cx="852805" cy="10160"/>
            </a:xfrm>
            <a:custGeom>
              <a:avLst/>
              <a:gdLst/>
              <a:ahLst/>
              <a:cxnLst/>
              <a:rect l="l" t="t" r="r" b="b"/>
              <a:pathLst>
                <a:path w="852804" h="10160">
                  <a:moveTo>
                    <a:pt x="852608" y="0"/>
                  </a:moveTo>
                  <a:lnTo>
                    <a:pt x="0" y="0"/>
                  </a:lnTo>
                  <a:lnTo>
                    <a:pt x="10159" y="10159"/>
                  </a:lnTo>
                  <a:lnTo>
                    <a:pt x="842402" y="10159"/>
                  </a:lnTo>
                  <a:lnTo>
                    <a:pt x="852608"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50" name="object 550"/>
            <p:cNvSpPr/>
            <p:nvPr/>
          </p:nvSpPr>
          <p:spPr>
            <a:xfrm>
              <a:off x="7143750" y="3989069"/>
              <a:ext cx="832485" cy="8890"/>
            </a:xfrm>
            <a:custGeom>
              <a:avLst/>
              <a:gdLst/>
              <a:ahLst/>
              <a:cxnLst/>
              <a:rect l="l" t="t" r="r" b="b"/>
              <a:pathLst>
                <a:path w="832484" h="8889">
                  <a:moveTo>
                    <a:pt x="832242" y="0"/>
                  </a:moveTo>
                  <a:lnTo>
                    <a:pt x="0" y="0"/>
                  </a:lnTo>
                  <a:lnTo>
                    <a:pt x="8890" y="8889"/>
                  </a:lnTo>
                  <a:lnTo>
                    <a:pt x="823313" y="8889"/>
                  </a:lnTo>
                  <a:lnTo>
                    <a:pt x="832242"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51" name="object 551"/>
            <p:cNvSpPr/>
            <p:nvPr/>
          </p:nvSpPr>
          <p:spPr>
            <a:xfrm>
              <a:off x="7152640" y="3997960"/>
              <a:ext cx="814705" cy="8890"/>
            </a:xfrm>
            <a:custGeom>
              <a:avLst/>
              <a:gdLst/>
              <a:ahLst/>
              <a:cxnLst/>
              <a:rect l="l" t="t" r="r" b="b"/>
              <a:pathLst>
                <a:path w="814704" h="8889">
                  <a:moveTo>
                    <a:pt x="814423" y="0"/>
                  </a:moveTo>
                  <a:lnTo>
                    <a:pt x="0" y="0"/>
                  </a:lnTo>
                  <a:lnTo>
                    <a:pt x="8889" y="8889"/>
                  </a:lnTo>
                  <a:lnTo>
                    <a:pt x="805493" y="8889"/>
                  </a:lnTo>
                  <a:lnTo>
                    <a:pt x="814423"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52" name="object 552"/>
            <p:cNvSpPr/>
            <p:nvPr/>
          </p:nvSpPr>
          <p:spPr>
            <a:xfrm>
              <a:off x="7161530" y="4006850"/>
              <a:ext cx="796925" cy="8890"/>
            </a:xfrm>
            <a:custGeom>
              <a:avLst/>
              <a:gdLst/>
              <a:ahLst/>
              <a:cxnLst/>
              <a:rect l="l" t="t" r="r" b="b"/>
              <a:pathLst>
                <a:path w="796925" h="8889">
                  <a:moveTo>
                    <a:pt x="796603" y="0"/>
                  </a:moveTo>
                  <a:lnTo>
                    <a:pt x="0" y="0"/>
                  </a:lnTo>
                  <a:lnTo>
                    <a:pt x="8889" y="8889"/>
                  </a:lnTo>
                  <a:lnTo>
                    <a:pt x="787673" y="8889"/>
                  </a:lnTo>
                  <a:lnTo>
                    <a:pt x="796603"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53" name="object 553"/>
            <p:cNvSpPr/>
            <p:nvPr/>
          </p:nvSpPr>
          <p:spPr>
            <a:xfrm>
              <a:off x="7169150" y="4014469"/>
              <a:ext cx="781685" cy="10160"/>
            </a:xfrm>
            <a:custGeom>
              <a:avLst/>
              <a:gdLst/>
              <a:ahLst/>
              <a:cxnLst/>
              <a:rect l="l" t="t" r="r" b="b"/>
              <a:pathLst>
                <a:path w="781684" h="10160">
                  <a:moveTo>
                    <a:pt x="781329" y="0"/>
                  </a:moveTo>
                  <a:lnTo>
                    <a:pt x="0" y="0"/>
                  </a:lnTo>
                  <a:lnTo>
                    <a:pt x="10159" y="10159"/>
                  </a:lnTo>
                  <a:lnTo>
                    <a:pt x="771123" y="10159"/>
                  </a:lnTo>
                  <a:lnTo>
                    <a:pt x="781329"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54" name="object 554"/>
            <p:cNvSpPr/>
            <p:nvPr/>
          </p:nvSpPr>
          <p:spPr>
            <a:xfrm>
              <a:off x="7179310" y="4024630"/>
              <a:ext cx="761365" cy="8890"/>
            </a:xfrm>
            <a:custGeom>
              <a:avLst/>
              <a:gdLst/>
              <a:ahLst/>
              <a:cxnLst/>
              <a:rect l="l" t="t" r="r" b="b"/>
              <a:pathLst>
                <a:path w="761365" h="8889">
                  <a:moveTo>
                    <a:pt x="760963" y="0"/>
                  </a:moveTo>
                  <a:lnTo>
                    <a:pt x="0" y="0"/>
                  </a:lnTo>
                  <a:lnTo>
                    <a:pt x="8890" y="8890"/>
                  </a:lnTo>
                  <a:lnTo>
                    <a:pt x="752033" y="8890"/>
                  </a:lnTo>
                  <a:lnTo>
                    <a:pt x="760963"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55" name="object 555"/>
            <p:cNvSpPr/>
            <p:nvPr/>
          </p:nvSpPr>
          <p:spPr>
            <a:xfrm>
              <a:off x="7188200" y="4033519"/>
              <a:ext cx="743585" cy="8890"/>
            </a:xfrm>
            <a:custGeom>
              <a:avLst/>
              <a:gdLst/>
              <a:ahLst/>
              <a:cxnLst/>
              <a:rect l="l" t="t" r="r" b="b"/>
              <a:pathLst>
                <a:path w="743584" h="8889">
                  <a:moveTo>
                    <a:pt x="743143" y="0"/>
                  </a:moveTo>
                  <a:lnTo>
                    <a:pt x="0" y="0"/>
                  </a:lnTo>
                  <a:lnTo>
                    <a:pt x="8890" y="8889"/>
                  </a:lnTo>
                  <a:lnTo>
                    <a:pt x="734213" y="8889"/>
                  </a:lnTo>
                  <a:lnTo>
                    <a:pt x="743143"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56" name="object 556"/>
            <p:cNvSpPr/>
            <p:nvPr/>
          </p:nvSpPr>
          <p:spPr>
            <a:xfrm>
              <a:off x="7197090" y="4042410"/>
              <a:ext cx="725805" cy="8890"/>
            </a:xfrm>
            <a:custGeom>
              <a:avLst/>
              <a:gdLst/>
              <a:ahLst/>
              <a:cxnLst/>
              <a:rect l="l" t="t" r="r" b="b"/>
              <a:pathLst>
                <a:path w="725804" h="8889">
                  <a:moveTo>
                    <a:pt x="725323" y="0"/>
                  </a:moveTo>
                  <a:lnTo>
                    <a:pt x="0" y="0"/>
                  </a:lnTo>
                  <a:lnTo>
                    <a:pt x="8889" y="8889"/>
                  </a:lnTo>
                  <a:lnTo>
                    <a:pt x="716393" y="8889"/>
                  </a:lnTo>
                  <a:lnTo>
                    <a:pt x="725323"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57" name="object 557"/>
            <p:cNvSpPr/>
            <p:nvPr/>
          </p:nvSpPr>
          <p:spPr>
            <a:xfrm>
              <a:off x="7205980" y="4051300"/>
              <a:ext cx="708025" cy="8890"/>
            </a:xfrm>
            <a:custGeom>
              <a:avLst/>
              <a:gdLst/>
              <a:ahLst/>
              <a:cxnLst/>
              <a:rect l="l" t="t" r="r" b="b"/>
              <a:pathLst>
                <a:path w="708025" h="8889">
                  <a:moveTo>
                    <a:pt x="707503" y="0"/>
                  </a:moveTo>
                  <a:lnTo>
                    <a:pt x="0" y="0"/>
                  </a:lnTo>
                  <a:lnTo>
                    <a:pt x="8889" y="8889"/>
                  </a:lnTo>
                  <a:lnTo>
                    <a:pt x="698574" y="8889"/>
                  </a:lnTo>
                  <a:lnTo>
                    <a:pt x="707503"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58" name="object 558"/>
            <p:cNvSpPr/>
            <p:nvPr/>
          </p:nvSpPr>
          <p:spPr>
            <a:xfrm>
              <a:off x="7214870" y="4060190"/>
              <a:ext cx="690245" cy="10160"/>
            </a:xfrm>
            <a:custGeom>
              <a:avLst/>
              <a:gdLst/>
              <a:ahLst/>
              <a:cxnLst/>
              <a:rect l="l" t="t" r="r" b="b"/>
              <a:pathLst>
                <a:path w="690245" h="10160">
                  <a:moveTo>
                    <a:pt x="689684" y="0"/>
                  </a:moveTo>
                  <a:lnTo>
                    <a:pt x="0" y="0"/>
                  </a:lnTo>
                  <a:lnTo>
                    <a:pt x="10159" y="10160"/>
                  </a:lnTo>
                  <a:lnTo>
                    <a:pt x="679478" y="10160"/>
                  </a:lnTo>
                  <a:lnTo>
                    <a:pt x="689684"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59" name="object 559"/>
            <p:cNvSpPr/>
            <p:nvPr/>
          </p:nvSpPr>
          <p:spPr>
            <a:xfrm>
              <a:off x="7223760" y="4069080"/>
              <a:ext cx="672465" cy="7620"/>
            </a:xfrm>
            <a:custGeom>
              <a:avLst/>
              <a:gdLst/>
              <a:ahLst/>
              <a:cxnLst/>
              <a:rect l="l" t="t" r="r" b="b"/>
              <a:pathLst>
                <a:path w="672465" h="7620">
                  <a:moveTo>
                    <a:pt x="671864" y="0"/>
                  </a:moveTo>
                  <a:lnTo>
                    <a:pt x="0" y="0"/>
                  </a:lnTo>
                  <a:lnTo>
                    <a:pt x="7620" y="7620"/>
                  </a:lnTo>
                  <a:lnTo>
                    <a:pt x="664210" y="7620"/>
                  </a:lnTo>
                  <a:lnTo>
                    <a:pt x="671864"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560" name="object 560"/>
            <p:cNvSpPr/>
            <p:nvPr/>
          </p:nvSpPr>
          <p:spPr>
            <a:xfrm>
              <a:off x="6948170" y="2852420"/>
              <a:ext cx="1224280" cy="1224280"/>
            </a:xfrm>
            <a:custGeom>
              <a:avLst/>
              <a:gdLst/>
              <a:ahLst/>
              <a:cxnLst/>
              <a:rect l="l" t="t" r="r" b="b"/>
              <a:pathLst>
                <a:path w="1224279" h="1224279">
                  <a:moveTo>
                    <a:pt x="283209" y="0"/>
                  </a:moveTo>
                  <a:lnTo>
                    <a:pt x="941070" y="0"/>
                  </a:lnTo>
                  <a:lnTo>
                    <a:pt x="1224279" y="283209"/>
                  </a:lnTo>
                  <a:lnTo>
                    <a:pt x="1224279" y="941069"/>
                  </a:lnTo>
                  <a:lnTo>
                    <a:pt x="941070" y="1224279"/>
                  </a:lnTo>
                  <a:lnTo>
                    <a:pt x="283209" y="1224279"/>
                  </a:lnTo>
                  <a:lnTo>
                    <a:pt x="0" y="941069"/>
                  </a:lnTo>
                  <a:lnTo>
                    <a:pt x="0" y="283209"/>
                  </a:lnTo>
                  <a:lnTo>
                    <a:pt x="283209" y="0"/>
                  </a:lnTo>
                  <a:close/>
                </a:path>
                <a:path w="1224279" h="1224279">
                  <a:moveTo>
                    <a:pt x="0" y="0"/>
                  </a:moveTo>
                  <a:lnTo>
                    <a:pt x="0" y="0"/>
                  </a:lnTo>
                </a:path>
                <a:path w="1224279" h="1224279">
                  <a:moveTo>
                    <a:pt x="1224279" y="1224279"/>
                  </a:moveTo>
                  <a:lnTo>
                    <a:pt x="1224279" y="1224279"/>
                  </a:lnTo>
                </a:path>
              </a:pathLst>
            </a:custGeom>
            <a:grpFill/>
            <a:ln w="9344">
              <a:solidFill>
                <a:srgbClr val="2E2A1F"/>
              </a:solidFill>
            </a:ln>
          </p:spPr>
          <p:txBody>
            <a:bodyPr wrap="square" lIns="0" tIns="0" rIns="0" bIns="0" rtlCol="0"/>
            <a:lstStyle/>
            <a:p>
              <a:endParaRPr sz="1350" dirty="0">
                <a:solidFill>
                  <a:schemeClr val="tx2">
                    <a:lumMod val="20000"/>
                    <a:lumOff val="80000"/>
                  </a:schemeClr>
                </a:solidFill>
              </a:endParaRPr>
            </a:p>
          </p:txBody>
        </p:sp>
      </p:grpSp>
      <p:sp>
        <p:nvSpPr>
          <p:cNvPr id="561" name="object 561"/>
          <p:cNvSpPr txBox="1"/>
          <p:nvPr/>
        </p:nvSpPr>
        <p:spPr>
          <a:xfrm>
            <a:off x="7343601" y="4335607"/>
            <a:ext cx="887254" cy="217367"/>
          </a:xfrm>
          <a:prstGeom prst="rect">
            <a:avLst/>
          </a:prstGeom>
          <a:solidFill>
            <a:schemeClr val="tx2"/>
          </a:solidFill>
        </p:spPr>
        <p:txBody>
          <a:bodyPr vert="horz" wrap="square" lIns="0" tIns="9525" rIns="0" bIns="0" rtlCol="0">
            <a:spAutoFit/>
          </a:bodyPr>
          <a:lstStyle/>
          <a:p>
            <a:pPr marL="9525">
              <a:spcBef>
                <a:spcPts val="75"/>
              </a:spcBef>
            </a:pPr>
            <a:r>
              <a:rPr sz="1350" spc="-11" dirty="0">
                <a:solidFill>
                  <a:schemeClr val="tx2">
                    <a:lumMod val="20000"/>
                    <a:lumOff val="80000"/>
                  </a:schemeClr>
                </a:solidFill>
                <a:latin typeface="Arial"/>
                <a:cs typeface="Arial"/>
              </a:rPr>
              <a:t>Middleware</a:t>
            </a:r>
            <a:endParaRPr sz="1350" dirty="0">
              <a:solidFill>
                <a:schemeClr val="tx2">
                  <a:lumMod val="20000"/>
                  <a:lumOff val="80000"/>
                </a:schemeClr>
              </a:solidFill>
              <a:latin typeface="Arial"/>
              <a:cs typeface="Arial"/>
            </a:endParaRPr>
          </a:p>
        </p:txBody>
      </p:sp>
      <p:grpSp>
        <p:nvGrpSpPr>
          <p:cNvPr id="562" name="object 562"/>
          <p:cNvGrpSpPr/>
          <p:nvPr/>
        </p:nvGrpSpPr>
        <p:grpSpPr>
          <a:xfrm>
            <a:off x="3650997" y="5442650"/>
            <a:ext cx="925354" cy="925354"/>
            <a:chOff x="2046287" y="4790757"/>
            <a:chExt cx="1233805" cy="1233805"/>
          </a:xfrm>
        </p:grpSpPr>
        <p:sp>
          <p:nvSpPr>
            <p:cNvPr id="563" name="object 563"/>
            <p:cNvSpPr/>
            <p:nvPr/>
          </p:nvSpPr>
          <p:spPr>
            <a:xfrm>
              <a:off x="2316467" y="4796789"/>
              <a:ext cx="691515" cy="16510"/>
            </a:xfrm>
            <a:custGeom>
              <a:avLst/>
              <a:gdLst/>
              <a:ahLst/>
              <a:cxnLst/>
              <a:rect l="l" t="t" r="r" b="b"/>
              <a:pathLst>
                <a:path w="691514" h="16510">
                  <a:moveTo>
                    <a:pt x="690892" y="16510"/>
                  </a:moveTo>
                  <a:lnTo>
                    <a:pt x="682002" y="7620"/>
                  </a:lnTo>
                  <a:lnTo>
                    <a:pt x="674382" y="0"/>
                  </a:lnTo>
                  <a:lnTo>
                    <a:pt x="16522" y="0"/>
                  </a:lnTo>
                  <a:lnTo>
                    <a:pt x="8890" y="7620"/>
                  </a:lnTo>
                  <a:lnTo>
                    <a:pt x="0" y="16510"/>
                  </a:lnTo>
                  <a:lnTo>
                    <a:pt x="690892" y="16510"/>
                  </a:lnTo>
                  <a:close/>
                </a:path>
              </a:pathLst>
            </a:custGeom>
            <a:solidFill>
              <a:srgbClr val="750000"/>
            </a:solidFill>
          </p:spPr>
          <p:txBody>
            <a:bodyPr wrap="square" lIns="0" tIns="0" rIns="0" bIns="0" rtlCol="0"/>
            <a:lstStyle/>
            <a:p>
              <a:endParaRPr sz="1350" dirty="0">
                <a:solidFill>
                  <a:schemeClr val="tx2">
                    <a:lumMod val="20000"/>
                    <a:lumOff val="80000"/>
                  </a:schemeClr>
                </a:solidFill>
              </a:endParaRPr>
            </a:p>
          </p:txBody>
        </p:sp>
        <p:sp>
          <p:nvSpPr>
            <p:cNvPr id="564" name="object 564"/>
            <p:cNvSpPr/>
            <p:nvPr/>
          </p:nvSpPr>
          <p:spPr>
            <a:xfrm>
              <a:off x="2307590" y="4813300"/>
              <a:ext cx="708660" cy="8890"/>
            </a:xfrm>
            <a:custGeom>
              <a:avLst/>
              <a:gdLst/>
              <a:ahLst/>
              <a:cxnLst/>
              <a:rect l="l" t="t" r="r" b="b"/>
              <a:pathLst>
                <a:path w="708660" h="8889">
                  <a:moveTo>
                    <a:pt x="699770" y="0"/>
                  </a:moveTo>
                  <a:lnTo>
                    <a:pt x="8889" y="0"/>
                  </a:lnTo>
                  <a:lnTo>
                    <a:pt x="0" y="8889"/>
                  </a:lnTo>
                  <a:lnTo>
                    <a:pt x="708660" y="8889"/>
                  </a:lnTo>
                  <a:lnTo>
                    <a:pt x="699770" y="0"/>
                  </a:lnTo>
                  <a:close/>
                </a:path>
              </a:pathLst>
            </a:custGeom>
            <a:solidFill>
              <a:srgbClr val="760000"/>
            </a:solidFill>
          </p:spPr>
          <p:txBody>
            <a:bodyPr wrap="square" lIns="0" tIns="0" rIns="0" bIns="0" rtlCol="0"/>
            <a:lstStyle/>
            <a:p>
              <a:endParaRPr sz="1350" dirty="0">
                <a:solidFill>
                  <a:schemeClr val="tx2">
                    <a:lumMod val="20000"/>
                    <a:lumOff val="80000"/>
                  </a:schemeClr>
                </a:solidFill>
              </a:endParaRPr>
            </a:p>
          </p:txBody>
        </p:sp>
        <p:sp>
          <p:nvSpPr>
            <p:cNvPr id="565" name="object 565"/>
            <p:cNvSpPr/>
            <p:nvPr/>
          </p:nvSpPr>
          <p:spPr>
            <a:xfrm>
              <a:off x="2298700" y="4822190"/>
              <a:ext cx="726440" cy="8890"/>
            </a:xfrm>
            <a:custGeom>
              <a:avLst/>
              <a:gdLst/>
              <a:ahLst/>
              <a:cxnLst/>
              <a:rect l="l" t="t" r="r" b="b"/>
              <a:pathLst>
                <a:path w="726439" h="8889">
                  <a:moveTo>
                    <a:pt x="717550" y="0"/>
                  </a:moveTo>
                  <a:lnTo>
                    <a:pt x="8890" y="0"/>
                  </a:lnTo>
                  <a:lnTo>
                    <a:pt x="0" y="8890"/>
                  </a:lnTo>
                  <a:lnTo>
                    <a:pt x="726440" y="8890"/>
                  </a:lnTo>
                  <a:lnTo>
                    <a:pt x="717550" y="0"/>
                  </a:lnTo>
                  <a:close/>
                </a:path>
              </a:pathLst>
            </a:custGeom>
            <a:solidFill>
              <a:srgbClr val="770000"/>
            </a:solidFill>
          </p:spPr>
          <p:txBody>
            <a:bodyPr wrap="square" lIns="0" tIns="0" rIns="0" bIns="0" rtlCol="0"/>
            <a:lstStyle/>
            <a:p>
              <a:endParaRPr sz="1350" dirty="0">
                <a:solidFill>
                  <a:schemeClr val="tx2">
                    <a:lumMod val="20000"/>
                    <a:lumOff val="80000"/>
                  </a:schemeClr>
                </a:solidFill>
              </a:endParaRPr>
            </a:p>
          </p:txBody>
        </p:sp>
        <p:sp>
          <p:nvSpPr>
            <p:cNvPr id="566" name="object 566"/>
            <p:cNvSpPr/>
            <p:nvPr/>
          </p:nvSpPr>
          <p:spPr>
            <a:xfrm>
              <a:off x="2289809" y="4831080"/>
              <a:ext cx="744220" cy="8890"/>
            </a:xfrm>
            <a:custGeom>
              <a:avLst/>
              <a:gdLst/>
              <a:ahLst/>
              <a:cxnLst/>
              <a:rect l="l" t="t" r="r" b="b"/>
              <a:pathLst>
                <a:path w="744219" h="8889">
                  <a:moveTo>
                    <a:pt x="735330" y="0"/>
                  </a:moveTo>
                  <a:lnTo>
                    <a:pt x="8889" y="0"/>
                  </a:lnTo>
                  <a:lnTo>
                    <a:pt x="0" y="8890"/>
                  </a:lnTo>
                  <a:lnTo>
                    <a:pt x="744220" y="8890"/>
                  </a:lnTo>
                  <a:lnTo>
                    <a:pt x="735330" y="0"/>
                  </a:lnTo>
                  <a:close/>
                </a:path>
              </a:pathLst>
            </a:custGeom>
            <a:solidFill>
              <a:srgbClr val="780000"/>
            </a:solidFill>
          </p:spPr>
          <p:txBody>
            <a:bodyPr wrap="square" lIns="0" tIns="0" rIns="0" bIns="0" rtlCol="0"/>
            <a:lstStyle/>
            <a:p>
              <a:endParaRPr sz="1350" dirty="0">
                <a:solidFill>
                  <a:schemeClr val="tx2">
                    <a:lumMod val="20000"/>
                    <a:lumOff val="80000"/>
                  </a:schemeClr>
                </a:solidFill>
              </a:endParaRPr>
            </a:p>
          </p:txBody>
        </p:sp>
        <p:sp>
          <p:nvSpPr>
            <p:cNvPr id="567" name="object 567"/>
            <p:cNvSpPr/>
            <p:nvPr/>
          </p:nvSpPr>
          <p:spPr>
            <a:xfrm>
              <a:off x="2279650" y="4839970"/>
              <a:ext cx="764540" cy="10160"/>
            </a:xfrm>
            <a:custGeom>
              <a:avLst/>
              <a:gdLst/>
              <a:ahLst/>
              <a:cxnLst/>
              <a:rect l="l" t="t" r="r" b="b"/>
              <a:pathLst>
                <a:path w="764539" h="10160">
                  <a:moveTo>
                    <a:pt x="754380" y="0"/>
                  </a:moveTo>
                  <a:lnTo>
                    <a:pt x="10160" y="0"/>
                  </a:lnTo>
                  <a:lnTo>
                    <a:pt x="0" y="10159"/>
                  </a:lnTo>
                  <a:lnTo>
                    <a:pt x="764540" y="10159"/>
                  </a:lnTo>
                  <a:lnTo>
                    <a:pt x="754380" y="0"/>
                  </a:lnTo>
                  <a:close/>
                </a:path>
              </a:pathLst>
            </a:custGeom>
            <a:solidFill>
              <a:srgbClr val="790000"/>
            </a:solidFill>
          </p:spPr>
          <p:txBody>
            <a:bodyPr wrap="square" lIns="0" tIns="0" rIns="0" bIns="0" rtlCol="0"/>
            <a:lstStyle/>
            <a:p>
              <a:endParaRPr sz="1350" dirty="0">
                <a:solidFill>
                  <a:schemeClr val="tx2">
                    <a:lumMod val="20000"/>
                    <a:lumOff val="80000"/>
                  </a:schemeClr>
                </a:solidFill>
              </a:endParaRPr>
            </a:p>
          </p:txBody>
        </p:sp>
        <p:sp>
          <p:nvSpPr>
            <p:cNvPr id="568" name="object 568"/>
            <p:cNvSpPr/>
            <p:nvPr/>
          </p:nvSpPr>
          <p:spPr>
            <a:xfrm>
              <a:off x="2270759" y="4848860"/>
              <a:ext cx="782320" cy="10160"/>
            </a:xfrm>
            <a:custGeom>
              <a:avLst/>
              <a:gdLst/>
              <a:ahLst/>
              <a:cxnLst/>
              <a:rect l="l" t="t" r="r" b="b"/>
              <a:pathLst>
                <a:path w="782319" h="10160">
                  <a:moveTo>
                    <a:pt x="772160" y="0"/>
                  </a:moveTo>
                  <a:lnTo>
                    <a:pt x="10159" y="0"/>
                  </a:lnTo>
                  <a:lnTo>
                    <a:pt x="0" y="10159"/>
                  </a:lnTo>
                  <a:lnTo>
                    <a:pt x="782320" y="10159"/>
                  </a:lnTo>
                  <a:lnTo>
                    <a:pt x="772160" y="0"/>
                  </a:lnTo>
                  <a:close/>
                </a:path>
              </a:pathLst>
            </a:custGeom>
            <a:solidFill>
              <a:srgbClr val="7A0000"/>
            </a:solidFill>
          </p:spPr>
          <p:txBody>
            <a:bodyPr wrap="square" lIns="0" tIns="0" rIns="0" bIns="0" rtlCol="0"/>
            <a:lstStyle/>
            <a:p>
              <a:endParaRPr sz="1350" dirty="0">
                <a:solidFill>
                  <a:schemeClr val="tx2">
                    <a:lumMod val="20000"/>
                    <a:lumOff val="80000"/>
                  </a:schemeClr>
                </a:solidFill>
              </a:endParaRPr>
            </a:p>
          </p:txBody>
        </p:sp>
        <p:sp>
          <p:nvSpPr>
            <p:cNvPr id="569" name="object 569"/>
            <p:cNvSpPr/>
            <p:nvPr/>
          </p:nvSpPr>
          <p:spPr>
            <a:xfrm>
              <a:off x="2263140" y="4857750"/>
              <a:ext cx="797560" cy="8890"/>
            </a:xfrm>
            <a:custGeom>
              <a:avLst/>
              <a:gdLst/>
              <a:ahLst/>
              <a:cxnLst/>
              <a:rect l="l" t="t" r="r" b="b"/>
              <a:pathLst>
                <a:path w="797560" h="8889">
                  <a:moveTo>
                    <a:pt x="788670" y="0"/>
                  </a:moveTo>
                  <a:lnTo>
                    <a:pt x="8889" y="0"/>
                  </a:lnTo>
                  <a:lnTo>
                    <a:pt x="0" y="8889"/>
                  </a:lnTo>
                  <a:lnTo>
                    <a:pt x="797560" y="8889"/>
                  </a:lnTo>
                  <a:lnTo>
                    <a:pt x="788670" y="0"/>
                  </a:lnTo>
                  <a:close/>
                </a:path>
              </a:pathLst>
            </a:custGeom>
            <a:solidFill>
              <a:srgbClr val="7B0000"/>
            </a:solidFill>
          </p:spPr>
          <p:txBody>
            <a:bodyPr wrap="square" lIns="0" tIns="0" rIns="0" bIns="0" rtlCol="0"/>
            <a:lstStyle/>
            <a:p>
              <a:endParaRPr sz="1350" dirty="0">
                <a:solidFill>
                  <a:schemeClr val="tx2">
                    <a:lumMod val="20000"/>
                    <a:lumOff val="80000"/>
                  </a:schemeClr>
                </a:solidFill>
              </a:endParaRPr>
            </a:p>
          </p:txBody>
        </p:sp>
        <p:sp>
          <p:nvSpPr>
            <p:cNvPr id="570" name="object 570"/>
            <p:cNvSpPr/>
            <p:nvPr/>
          </p:nvSpPr>
          <p:spPr>
            <a:xfrm>
              <a:off x="2252979" y="4866640"/>
              <a:ext cx="817880" cy="10160"/>
            </a:xfrm>
            <a:custGeom>
              <a:avLst/>
              <a:gdLst/>
              <a:ahLst/>
              <a:cxnLst/>
              <a:rect l="l" t="t" r="r" b="b"/>
              <a:pathLst>
                <a:path w="817880" h="10160">
                  <a:moveTo>
                    <a:pt x="807720" y="0"/>
                  </a:moveTo>
                  <a:lnTo>
                    <a:pt x="10160" y="0"/>
                  </a:lnTo>
                  <a:lnTo>
                    <a:pt x="0" y="10160"/>
                  </a:lnTo>
                  <a:lnTo>
                    <a:pt x="817880" y="10160"/>
                  </a:lnTo>
                  <a:lnTo>
                    <a:pt x="807720" y="0"/>
                  </a:lnTo>
                  <a:close/>
                </a:path>
              </a:pathLst>
            </a:custGeom>
            <a:solidFill>
              <a:srgbClr val="7C0000"/>
            </a:solidFill>
          </p:spPr>
          <p:txBody>
            <a:bodyPr wrap="square" lIns="0" tIns="0" rIns="0" bIns="0" rtlCol="0"/>
            <a:lstStyle/>
            <a:p>
              <a:endParaRPr sz="1350" dirty="0">
                <a:solidFill>
                  <a:schemeClr val="tx2">
                    <a:lumMod val="20000"/>
                    <a:lumOff val="80000"/>
                  </a:schemeClr>
                </a:solidFill>
              </a:endParaRPr>
            </a:p>
          </p:txBody>
        </p:sp>
        <p:sp>
          <p:nvSpPr>
            <p:cNvPr id="571" name="object 571"/>
            <p:cNvSpPr/>
            <p:nvPr/>
          </p:nvSpPr>
          <p:spPr>
            <a:xfrm>
              <a:off x="2244089" y="4875530"/>
              <a:ext cx="835660" cy="10160"/>
            </a:xfrm>
            <a:custGeom>
              <a:avLst/>
              <a:gdLst/>
              <a:ahLst/>
              <a:cxnLst/>
              <a:rect l="l" t="t" r="r" b="b"/>
              <a:pathLst>
                <a:path w="835660" h="10160">
                  <a:moveTo>
                    <a:pt x="825500" y="0"/>
                  </a:moveTo>
                  <a:lnTo>
                    <a:pt x="10159" y="0"/>
                  </a:lnTo>
                  <a:lnTo>
                    <a:pt x="0" y="10160"/>
                  </a:lnTo>
                  <a:lnTo>
                    <a:pt x="835660" y="10160"/>
                  </a:lnTo>
                  <a:lnTo>
                    <a:pt x="825500" y="0"/>
                  </a:lnTo>
                  <a:close/>
                </a:path>
              </a:pathLst>
            </a:custGeom>
            <a:solidFill>
              <a:srgbClr val="7D0000"/>
            </a:solidFill>
          </p:spPr>
          <p:txBody>
            <a:bodyPr wrap="square" lIns="0" tIns="0" rIns="0" bIns="0" rtlCol="0"/>
            <a:lstStyle/>
            <a:p>
              <a:endParaRPr sz="1350" dirty="0">
                <a:solidFill>
                  <a:schemeClr val="tx2">
                    <a:lumMod val="20000"/>
                    <a:lumOff val="80000"/>
                  </a:schemeClr>
                </a:solidFill>
              </a:endParaRPr>
            </a:p>
          </p:txBody>
        </p:sp>
        <p:sp>
          <p:nvSpPr>
            <p:cNvPr id="572" name="object 572"/>
            <p:cNvSpPr/>
            <p:nvPr/>
          </p:nvSpPr>
          <p:spPr>
            <a:xfrm>
              <a:off x="2235200" y="4884420"/>
              <a:ext cx="853440" cy="10160"/>
            </a:xfrm>
            <a:custGeom>
              <a:avLst/>
              <a:gdLst/>
              <a:ahLst/>
              <a:cxnLst/>
              <a:rect l="l" t="t" r="r" b="b"/>
              <a:pathLst>
                <a:path w="853439" h="10160">
                  <a:moveTo>
                    <a:pt x="843280" y="0"/>
                  </a:moveTo>
                  <a:lnTo>
                    <a:pt x="10160" y="0"/>
                  </a:lnTo>
                  <a:lnTo>
                    <a:pt x="0" y="10159"/>
                  </a:lnTo>
                  <a:lnTo>
                    <a:pt x="853440" y="10159"/>
                  </a:lnTo>
                  <a:lnTo>
                    <a:pt x="843280" y="0"/>
                  </a:lnTo>
                  <a:close/>
                </a:path>
              </a:pathLst>
            </a:custGeom>
            <a:solidFill>
              <a:srgbClr val="7E0000"/>
            </a:solidFill>
          </p:spPr>
          <p:txBody>
            <a:bodyPr wrap="square" lIns="0" tIns="0" rIns="0" bIns="0" rtlCol="0"/>
            <a:lstStyle/>
            <a:p>
              <a:endParaRPr sz="1350" dirty="0">
                <a:solidFill>
                  <a:schemeClr val="tx2">
                    <a:lumMod val="20000"/>
                    <a:lumOff val="80000"/>
                  </a:schemeClr>
                </a:solidFill>
              </a:endParaRPr>
            </a:p>
          </p:txBody>
        </p:sp>
        <p:sp>
          <p:nvSpPr>
            <p:cNvPr id="573" name="object 573"/>
            <p:cNvSpPr/>
            <p:nvPr/>
          </p:nvSpPr>
          <p:spPr>
            <a:xfrm>
              <a:off x="2226310" y="4893310"/>
              <a:ext cx="871219" cy="10160"/>
            </a:xfrm>
            <a:custGeom>
              <a:avLst/>
              <a:gdLst/>
              <a:ahLst/>
              <a:cxnLst/>
              <a:rect l="l" t="t" r="r" b="b"/>
              <a:pathLst>
                <a:path w="871219" h="10160">
                  <a:moveTo>
                    <a:pt x="861060" y="0"/>
                  </a:moveTo>
                  <a:lnTo>
                    <a:pt x="10159" y="0"/>
                  </a:lnTo>
                  <a:lnTo>
                    <a:pt x="0" y="10159"/>
                  </a:lnTo>
                  <a:lnTo>
                    <a:pt x="871220" y="10159"/>
                  </a:lnTo>
                  <a:lnTo>
                    <a:pt x="861060" y="0"/>
                  </a:lnTo>
                  <a:close/>
                </a:path>
              </a:pathLst>
            </a:custGeom>
            <a:solidFill>
              <a:srgbClr val="7F0000"/>
            </a:solidFill>
          </p:spPr>
          <p:txBody>
            <a:bodyPr wrap="square" lIns="0" tIns="0" rIns="0" bIns="0" rtlCol="0"/>
            <a:lstStyle/>
            <a:p>
              <a:endParaRPr sz="1350" dirty="0">
                <a:solidFill>
                  <a:schemeClr val="tx2">
                    <a:lumMod val="20000"/>
                    <a:lumOff val="80000"/>
                  </a:schemeClr>
                </a:solidFill>
              </a:endParaRPr>
            </a:p>
          </p:txBody>
        </p:sp>
        <p:sp>
          <p:nvSpPr>
            <p:cNvPr id="574" name="object 574"/>
            <p:cNvSpPr/>
            <p:nvPr/>
          </p:nvSpPr>
          <p:spPr>
            <a:xfrm>
              <a:off x="2217420" y="4902200"/>
              <a:ext cx="889000" cy="10160"/>
            </a:xfrm>
            <a:custGeom>
              <a:avLst/>
              <a:gdLst/>
              <a:ahLst/>
              <a:cxnLst/>
              <a:rect l="l" t="t" r="r" b="b"/>
              <a:pathLst>
                <a:path w="889000" h="10160">
                  <a:moveTo>
                    <a:pt x="878840" y="0"/>
                  </a:moveTo>
                  <a:lnTo>
                    <a:pt x="10160" y="0"/>
                  </a:lnTo>
                  <a:lnTo>
                    <a:pt x="0" y="10160"/>
                  </a:lnTo>
                  <a:lnTo>
                    <a:pt x="889000" y="10160"/>
                  </a:lnTo>
                  <a:lnTo>
                    <a:pt x="878840" y="0"/>
                  </a:lnTo>
                  <a:close/>
                </a:path>
              </a:pathLst>
            </a:custGeom>
            <a:solidFill>
              <a:srgbClr val="800000"/>
            </a:solidFill>
          </p:spPr>
          <p:txBody>
            <a:bodyPr wrap="square" lIns="0" tIns="0" rIns="0" bIns="0" rtlCol="0"/>
            <a:lstStyle/>
            <a:p>
              <a:endParaRPr sz="1350" dirty="0">
                <a:solidFill>
                  <a:schemeClr val="tx2">
                    <a:lumMod val="20000"/>
                    <a:lumOff val="80000"/>
                  </a:schemeClr>
                </a:solidFill>
              </a:endParaRPr>
            </a:p>
          </p:txBody>
        </p:sp>
        <p:sp>
          <p:nvSpPr>
            <p:cNvPr id="575" name="object 575"/>
            <p:cNvSpPr/>
            <p:nvPr/>
          </p:nvSpPr>
          <p:spPr>
            <a:xfrm>
              <a:off x="2208529" y="4911090"/>
              <a:ext cx="906780" cy="10160"/>
            </a:xfrm>
            <a:custGeom>
              <a:avLst/>
              <a:gdLst/>
              <a:ahLst/>
              <a:cxnLst/>
              <a:rect l="l" t="t" r="r" b="b"/>
              <a:pathLst>
                <a:path w="906780" h="10160">
                  <a:moveTo>
                    <a:pt x="896620" y="0"/>
                  </a:moveTo>
                  <a:lnTo>
                    <a:pt x="10160" y="0"/>
                  </a:lnTo>
                  <a:lnTo>
                    <a:pt x="0" y="10160"/>
                  </a:lnTo>
                  <a:lnTo>
                    <a:pt x="906780" y="10160"/>
                  </a:lnTo>
                  <a:lnTo>
                    <a:pt x="896620" y="0"/>
                  </a:lnTo>
                  <a:close/>
                </a:path>
              </a:pathLst>
            </a:custGeom>
            <a:solidFill>
              <a:srgbClr val="810000"/>
            </a:solidFill>
          </p:spPr>
          <p:txBody>
            <a:bodyPr wrap="square" lIns="0" tIns="0" rIns="0" bIns="0" rtlCol="0"/>
            <a:lstStyle/>
            <a:p>
              <a:endParaRPr sz="1350" dirty="0">
                <a:solidFill>
                  <a:schemeClr val="tx2">
                    <a:lumMod val="20000"/>
                    <a:lumOff val="80000"/>
                  </a:schemeClr>
                </a:solidFill>
              </a:endParaRPr>
            </a:p>
          </p:txBody>
        </p:sp>
        <p:sp>
          <p:nvSpPr>
            <p:cNvPr id="576" name="object 576"/>
            <p:cNvSpPr/>
            <p:nvPr/>
          </p:nvSpPr>
          <p:spPr>
            <a:xfrm>
              <a:off x="2199639" y="4919980"/>
              <a:ext cx="924560" cy="10160"/>
            </a:xfrm>
            <a:custGeom>
              <a:avLst/>
              <a:gdLst/>
              <a:ahLst/>
              <a:cxnLst/>
              <a:rect l="l" t="t" r="r" b="b"/>
              <a:pathLst>
                <a:path w="924560" h="10160">
                  <a:moveTo>
                    <a:pt x="914400" y="0"/>
                  </a:moveTo>
                  <a:lnTo>
                    <a:pt x="10160" y="0"/>
                  </a:lnTo>
                  <a:lnTo>
                    <a:pt x="0" y="10160"/>
                  </a:lnTo>
                  <a:lnTo>
                    <a:pt x="924560" y="10160"/>
                  </a:lnTo>
                  <a:lnTo>
                    <a:pt x="914400" y="0"/>
                  </a:lnTo>
                  <a:close/>
                </a:path>
              </a:pathLst>
            </a:custGeom>
            <a:solidFill>
              <a:srgbClr val="820000"/>
            </a:solidFill>
          </p:spPr>
          <p:txBody>
            <a:bodyPr wrap="square" lIns="0" tIns="0" rIns="0" bIns="0" rtlCol="0"/>
            <a:lstStyle/>
            <a:p>
              <a:endParaRPr sz="1350" dirty="0">
                <a:solidFill>
                  <a:schemeClr val="tx2">
                    <a:lumMod val="20000"/>
                    <a:lumOff val="80000"/>
                  </a:schemeClr>
                </a:solidFill>
              </a:endParaRPr>
            </a:p>
          </p:txBody>
        </p:sp>
        <p:sp>
          <p:nvSpPr>
            <p:cNvPr id="577" name="object 577"/>
            <p:cNvSpPr/>
            <p:nvPr/>
          </p:nvSpPr>
          <p:spPr>
            <a:xfrm>
              <a:off x="2190750" y="4928870"/>
              <a:ext cx="942340" cy="10160"/>
            </a:xfrm>
            <a:custGeom>
              <a:avLst/>
              <a:gdLst/>
              <a:ahLst/>
              <a:cxnLst/>
              <a:rect l="l" t="t" r="r" b="b"/>
              <a:pathLst>
                <a:path w="942339" h="10160">
                  <a:moveTo>
                    <a:pt x="932180" y="0"/>
                  </a:moveTo>
                  <a:lnTo>
                    <a:pt x="10160" y="0"/>
                  </a:lnTo>
                  <a:lnTo>
                    <a:pt x="0" y="10159"/>
                  </a:lnTo>
                  <a:lnTo>
                    <a:pt x="942340" y="10159"/>
                  </a:lnTo>
                  <a:lnTo>
                    <a:pt x="932180" y="0"/>
                  </a:lnTo>
                  <a:close/>
                </a:path>
              </a:pathLst>
            </a:custGeom>
            <a:solidFill>
              <a:srgbClr val="830000"/>
            </a:solidFill>
          </p:spPr>
          <p:txBody>
            <a:bodyPr wrap="square" lIns="0" tIns="0" rIns="0" bIns="0" rtlCol="0"/>
            <a:lstStyle/>
            <a:p>
              <a:endParaRPr sz="1350" dirty="0">
                <a:solidFill>
                  <a:schemeClr val="tx2">
                    <a:lumMod val="20000"/>
                    <a:lumOff val="80000"/>
                  </a:schemeClr>
                </a:solidFill>
              </a:endParaRPr>
            </a:p>
          </p:txBody>
        </p:sp>
        <p:sp>
          <p:nvSpPr>
            <p:cNvPr id="578" name="object 578"/>
            <p:cNvSpPr/>
            <p:nvPr/>
          </p:nvSpPr>
          <p:spPr>
            <a:xfrm>
              <a:off x="2181860" y="4937760"/>
              <a:ext cx="960119" cy="10160"/>
            </a:xfrm>
            <a:custGeom>
              <a:avLst/>
              <a:gdLst/>
              <a:ahLst/>
              <a:cxnLst/>
              <a:rect l="l" t="t" r="r" b="b"/>
              <a:pathLst>
                <a:path w="960119" h="10160">
                  <a:moveTo>
                    <a:pt x="949960" y="0"/>
                  </a:moveTo>
                  <a:lnTo>
                    <a:pt x="10159" y="0"/>
                  </a:lnTo>
                  <a:lnTo>
                    <a:pt x="0" y="10159"/>
                  </a:lnTo>
                  <a:lnTo>
                    <a:pt x="960119" y="10159"/>
                  </a:lnTo>
                  <a:lnTo>
                    <a:pt x="949960" y="0"/>
                  </a:lnTo>
                  <a:close/>
                </a:path>
              </a:pathLst>
            </a:custGeom>
            <a:solidFill>
              <a:srgbClr val="840000"/>
            </a:solidFill>
          </p:spPr>
          <p:txBody>
            <a:bodyPr wrap="square" lIns="0" tIns="0" rIns="0" bIns="0" rtlCol="0"/>
            <a:lstStyle/>
            <a:p>
              <a:endParaRPr sz="1350" dirty="0">
                <a:solidFill>
                  <a:schemeClr val="tx2">
                    <a:lumMod val="20000"/>
                    <a:lumOff val="80000"/>
                  </a:schemeClr>
                </a:solidFill>
              </a:endParaRPr>
            </a:p>
          </p:txBody>
        </p:sp>
        <p:sp>
          <p:nvSpPr>
            <p:cNvPr id="579" name="object 579"/>
            <p:cNvSpPr/>
            <p:nvPr/>
          </p:nvSpPr>
          <p:spPr>
            <a:xfrm>
              <a:off x="2172970" y="4946650"/>
              <a:ext cx="977900" cy="10160"/>
            </a:xfrm>
            <a:custGeom>
              <a:avLst/>
              <a:gdLst/>
              <a:ahLst/>
              <a:cxnLst/>
              <a:rect l="l" t="t" r="r" b="b"/>
              <a:pathLst>
                <a:path w="977900" h="10160">
                  <a:moveTo>
                    <a:pt x="967740" y="0"/>
                  </a:moveTo>
                  <a:lnTo>
                    <a:pt x="10160" y="0"/>
                  </a:lnTo>
                  <a:lnTo>
                    <a:pt x="0" y="10160"/>
                  </a:lnTo>
                  <a:lnTo>
                    <a:pt x="977900" y="10160"/>
                  </a:lnTo>
                  <a:lnTo>
                    <a:pt x="967740" y="0"/>
                  </a:lnTo>
                  <a:close/>
                </a:path>
              </a:pathLst>
            </a:custGeom>
            <a:solidFill>
              <a:srgbClr val="850000"/>
            </a:solidFill>
          </p:spPr>
          <p:txBody>
            <a:bodyPr wrap="square" lIns="0" tIns="0" rIns="0" bIns="0" rtlCol="0"/>
            <a:lstStyle/>
            <a:p>
              <a:endParaRPr sz="1350" dirty="0">
                <a:solidFill>
                  <a:schemeClr val="tx2">
                    <a:lumMod val="20000"/>
                    <a:lumOff val="80000"/>
                  </a:schemeClr>
                </a:solidFill>
              </a:endParaRPr>
            </a:p>
          </p:txBody>
        </p:sp>
        <p:sp>
          <p:nvSpPr>
            <p:cNvPr id="580" name="object 580"/>
            <p:cNvSpPr/>
            <p:nvPr/>
          </p:nvSpPr>
          <p:spPr>
            <a:xfrm>
              <a:off x="2164079" y="4955540"/>
              <a:ext cx="995680" cy="10160"/>
            </a:xfrm>
            <a:custGeom>
              <a:avLst/>
              <a:gdLst/>
              <a:ahLst/>
              <a:cxnLst/>
              <a:rect l="l" t="t" r="r" b="b"/>
              <a:pathLst>
                <a:path w="995680" h="10160">
                  <a:moveTo>
                    <a:pt x="985520" y="0"/>
                  </a:moveTo>
                  <a:lnTo>
                    <a:pt x="10160" y="0"/>
                  </a:lnTo>
                  <a:lnTo>
                    <a:pt x="0" y="10160"/>
                  </a:lnTo>
                  <a:lnTo>
                    <a:pt x="995680" y="10160"/>
                  </a:lnTo>
                  <a:lnTo>
                    <a:pt x="985520" y="0"/>
                  </a:lnTo>
                  <a:close/>
                </a:path>
              </a:pathLst>
            </a:custGeom>
            <a:solidFill>
              <a:srgbClr val="860000"/>
            </a:solidFill>
          </p:spPr>
          <p:txBody>
            <a:bodyPr wrap="square" lIns="0" tIns="0" rIns="0" bIns="0" rtlCol="0"/>
            <a:lstStyle/>
            <a:p>
              <a:endParaRPr sz="1350" dirty="0">
                <a:solidFill>
                  <a:schemeClr val="tx2">
                    <a:lumMod val="20000"/>
                    <a:lumOff val="80000"/>
                  </a:schemeClr>
                </a:solidFill>
              </a:endParaRPr>
            </a:p>
          </p:txBody>
        </p:sp>
        <p:sp>
          <p:nvSpPr>
            <p:cNvPr id="581" name="object 581"/>
            <p:cNvSpPr/>
            <p:nvPr/>
          </p:nvSpPr>
          <p:spPr>
            <a:xfrm>
              <a:off x="2155189" y="4965700"/>
              <a:ext cx="1013460" cy="8890"/>
            </a:xfrm>
            <a:custGeom>
              <a:avLst/>
              <a:gdLst/>
              <a:ahLst/>
              <a:cxnLst/>
              <a:rect l="l" t="t" r="r" b="b"/>
              <a:pathLst>
                <a:path w="1013460" h="8889">
                  <a:moveTo>
                    <a:pt x="1004570" y="0"/>
                  </a:moveTo>
                  <a:lnTo>
                    <a:pt x="8890" y="0"/>
                  </a:lnTo>
                  <a:lnTo>
                    <a:pt x="0" y="8889"/>
                  </a:lnTo>
                  <a:lnTo>
                    <a:pt x="1013460" y="8889"/>
                  </a:lnTo>
                  <a:lnTo>
                    <a:pt x="1004570" y="0"/>
                  </a:lnTo>
                  <a:close/>
                </a:path>
              </a:pathLst>
            </a:custGeom>
            <a:solidFill>
              <a:srgbClr val="870000"/>
            </a:solidFill>
          </p:spPr>
          <p:txBody>
            <a:bodyPr wrap="square" lIns="0" tIns="0" rIns="0" bIns="0" rtlCol="0"/>
            <a:lstStyle/>
            <a:p>
              <a:endParaRPr sz="1350" dirty="0">
                <a:solidFill>
                  <a:schemeClr val="tx2">
                    <a:lumMod val="20000"/>
                    <a:lumOff val="80000"/>
                  </a:schemeClr>
                </a:solidFill>
              </a:endParaRPr>
            </a:p>
          </p:txBody>
        </p:sp>
        <p:sp>
          <p:nvSpPr>
            <p:cNvPr id="582" name="object 582"/>
            <p:cNvSpPr/>
            <p:nvPr/>
          </p:nvSpPr>
          <p:spPr>
            <a:xfrm>
              <a:off x="2146300" y="4974590"/>
              <a:ext cx="1031240" cy="8890"/>
            </a:xfrm>
            <a:custGeom>
              <a:avLst/>
              <a:gdLst/>
              <a:ahLst/>
              <a:cxnLst/>
              <a:rect l="l" t="t" r="r" b="b"/>
              <a:pathLst>
                <a:path w="1031239" h="8889">
                  <a:moveTo>
                    <a:pt x="1022350" y="0"/>
                  </a:moveTo>
                  <a:lnTo>
                    <a:pt x="8890" y="0"/>
                  </a:lnTo>
                  <a:lnTo>
                    <a:pt x="0" y="8890"/>
                  </a:lnTo>
                  <a:lnTo>
                    <a:pt x="1031240" y="8890"/>
                  </a:lnTo>
                  <a:lnTo>
                    <a:pt x="1022350" y="0"/>
                  </a:lnTo>
                  <a:close/>
                </a:path>
              </a:pathLst>
            </a:custGeom>
            <a:solidFill>
              <a:srgbClr val="880000"/>
            </a:solidFill>
          </p:spPr>
          <p:txBody>
            <a:bodyPr wrap="square" lIns="0" tIns="0" rIns="0" bIns="0" rtlCol="0"/>
            <a:lstStyle/>
            <a:p>
              <a:endParaRPr sz="1350" dirty="0">
                <a:solidFill>
                  <a:schemeClr val="tx2">
                    <a:lumMod val="20000"/>
                    <a:lumOff val="80000"/>
                  </a:schemeClr>
                </a:solidFill>
              </a:endParaRPr>
            </a:p>
          </p:txBody>
        </p:sp>
        <p:sp>
          <p:nvSpPr>
            <p:cNvPr id="583" name="object 583"/>
            <p:cNvSpPr/>
            <p:nvPr/>
          </p:nvSpPr>
          <p:spPr>
            <a:xfrm>
              <a:off x="2137410" y="4983480"/>
              <a:ext cx="1049020" cy="8890"/>
            </a:xfrm>
            <a:custGeom>
              <a:avLst/>
              <a:gdLst/>
              <a:ahLst/>
              <a:cxnLst/>
              <a:rect l="l" t="t" r="r" b="b"/>
              <a:pathLst>
                <a:path w="1049020" h="8889">
                  <a:moveTo>
                    <a:pt x="1040130" y="0"/>
                  </a:moveTo>
                  <a:lnTo>
                    <a:pt x="8889" y="0"/>
                  </a:lnTo>
                  <a:lnTo>
                    <a:pt x="0" y="8890"/>
                  </a:lnTo>
                  <a:lnTo>
                    <a:pt x="1049020" y="8890"/>
                  </a:lnTo>
                  <a:lnTo>
                    <a:pt x="1040130" y="0"/>
                  </a:lnTo>
                  <a:close/>
                </a:path>
              </a:pathLst>
            </a:custGeom>
            <a:solidFill>
              <a:srgbClr val="890000"/>
            </a:solidFill>
          </p:spPr>
          <p:txBody>
            <a:bodyPr wrap="square" lIns="0" tIns="0" rIns="0" bIns="0" rtlCol="0"/>
            <a:lstStyle/>
            <a:p>
              <a:endParaRPr sz="1350" dirty="0">
                <a:solidFill>
                  <a:schemeClr val="tx2">
                    <a:lumMod val="20000"/>
                    <a:lumOff val="80000"/>
                  </a:schemeClr>
                </a:solidFill>
              </a:endParaRPr>
            </a:p>
          </p:txBody>
        </p:sp>
        <p:sp>
          <p:nvSpPr>
            <p:cNvPr id="584" name="object 584"/>
            <p:cNvSpPr/>
            <p:nvPr/>
          </p:nvSpPr>
          <p:spPr>
            <a:xfrm>
              <a:off x="2128519" y="4992370"/>
              <a:ext cx="1066800" cy="8890"/>
            </a:xfrm>
            <a:custGeom>
              <a:avLst/>
              <a:gdLst/>
              <a:ahLst/>
              <a:cxnLst/>
              <a:rect l="l" t="t" r="r" b="b"/>
              <a:pathLst>
                <a:path w="1066800" h="8889">
                  <a:moveTo>
                    <a:pt x="1057910" y="0"/>
                  </a:moveTo>
                  <a:lnTo>
                    <a:pt x="8890" y="0"/>
                  </a:lnTo>
                  <a:lnTo>
                    <a:pt x="0" y="8889"/>
                  </a:lnTo>
                  <a:lnTo>
                    <a:pt x="1066800" y="8889"/>
                  </a:lnTo>
                  <a:lnTo>
                    <a:pt x="1057910" y="0"/>
                  </a:lnTo>
                  <a:close/>
                </a:path>
              </a:pathLst>
            </a:custGeom>
            <a:solidFill>
              <a:srgbClr val="8A0000"/>
            </a:solidFill>
          </p:spPr>
          <p:txBody>
            <a:bodyPr wrap="square" lIns="0" tIns="0" rIns="0" bIns="0" rtlCol="0"/>
            <a:lstStyle/>
            <a:p>
              <a:endParaRPr sz="1350" dirty="0">
                <a:solidFill>
                  <a:schemeClr val="tx2">
                    <a:lumMod val="20000"/>
                    <a:lumOff val="80000"/>
                  </a:schemeClr>
                </a:solidFill>
              </a:endParaRPr>
            </a:p>
          </p:txBody>
        </p:sp>
        <p:sp>
          <p:nvSpPr>
            <p:cNvPr id="585" name="object 585"/>
            <p:cNvSpPr/>
            <p:nvPr/>
          </p:nvSpPr>
          <p:spPr>
            <a:xfrm>
              <a:off x="2119630" y="5001260"/>
              <a:ext cx="1084580" cy="8890"/>
            </a:xfrm>
            <a:custGeom>
              <a:avLst/>
              <a:gdLst/>
              <a:ahLst/>
              <a:cxnLst/>
              <a:rect l="l" t="t" r="r" b="b"/>
              <a:pathLst>
                <a:path w="1084580" h="8889">
                  <a:moveTo>
                    <a:pt x="1075690" y="0"/>
                  </a:moveTo>
                  <a:lnTo>
                    <a:pt x="8890" y="0"/>
                  </a:lnTo>
                  <a:lnTo>
                    <a:pt x="0" y="8889"/>
                  </a:lnTo>
                  <a:lnTo>
                    <a:pt x="1084580" y="8889"/>
                  </a:lnTo>
                  <a:lnTo>
                    <a:pt x="1075690" y="0"/>
                  </a:lnTo>
                  <a:close/>
                </a:path>
              </a:pathLst>
            </a:custGeom>
            <a:solidFill>
              <a:srgbClr val="8B0000"/>
            </a:solidFill>
          </p:spPr>
          <p:txBody>
            <a:bodyPr wrap="square" lIns="0" tIns="0" rIns="0" bIns="0" rtlCol="0"/>
            <a:lstStyle/>
            <a:p>
              <a:endParaRPr sz="1350" dirty="0">
                <a:solidFill>
                  <a:schemeClr val="tx2">
                    <a:lumMod val="20000"/>
                    <a:lumOff val="80000"/>
                  </a:schemeClr>
                </a:solidFill>
              </a:endParaRPr>
            </a:p>
          </p:txBody>
        </p:sp>
        <p:sp>
          <p:nvSpPr>
            <p:cNvPr id="586" name="object 586"/>
            <p:cNvSpPr/>
            <p:nvPr/>
          </p:nvSpPr>
          <p:spPr>
            <a:xfrm>
              <a:off x="2110739" y="5010150"/>
              <a:ext cx="1102360" cy="8890"/>
            </a:xfrm>
            <a:custGeom>
              <a:avLst/>
              <a:gdLst/>
              <a:ahLst/>
              <a:cxnLst/>
              <a:rect l="l" t="t" r="r" b="b"/>
              <a:pathLst>
                <a:path w="1102360" h="8889">
                  <a:moveTo>
                    <a:pt x="1093470" y="0"/>
                  </a:moveTo>
                  <a:lnTo>
                    <a:pt x="8890" y="0"/>
                  </a:lnTo>
                  <a:lnTo>
                    <a:pt x="0" y="8889"/>
                  </a:lnTo>
                  <a:lnTo>
                    <a:pt x="1102360" y="8889"/>
                  </a:lnTo>
                  <a:lnTo>
                    <a:pt x="1093470" y="0"/>
                  </a:lnTo>
                  <a:close/>
                </a:path>
              </a:pathLst>
            </a:custGeom>
            <a:solidFill>
              <a:srgbClr val="8C0000"/>
            </a:solidFill>
          </p:spPr>
          <p:txBody>
            <a:bodyPr wrap="square" lIns="0" tIns="0" rIns="0" bIns="0" rtlCol="0"/>
            <a:lstStyle/>
            <a:p>
              <a:endParaRPr sz="1350" dirty="0">
                <a:solidFill>
                  <a:schemeClr val="tx2">
                    <a:lumMod val="20000"/>
                    <a:lumOff val="80000"/>
                  </a:schemeClr>
                </a:solidFill>
              </a:endParaRPr>
            </a:p>
          </p:txBody>
        </p:sp>
        <p:sp>
          <p:nvSpPr>
            <p:cNvPr id="587" name="object 587"/>
            <p:cNvSpPr/>
            <p:nvPr/>
          </p:nvSpPr>
          <p:spPr>
            <a:xfrm>
              <a:off x="2101850" y="5019040"/>
              <a:ext cx="1120140" cy="8890"/>
            </a:xfrm>
            <a:custGeom>
              <a:avLst/>
              <a:gdLst/>
              <a:ahLst/>
              <a:cxnLst/>
              <a:rect l="l" t="t" r="r" b="b"/>
              <a:pathLst>
                <a:path w="1120139" h="8889">
                  <a:moveTo>
                    <a:pt x="1111250" y="0"/>
                  </a:moveTo>
                  <a:lnTo>
                    <a:pt x="8890" y="0"/>
                  </a:lnTo>
                  <a:lnTo>
                    <a:pt x="0" y="8890"/>
                  </a:lnTo>
                  <a:lnTo>
                    <a:pt x="1120140" y="8890"/>
                  </a:lnTo>
                  <a:lnTo>
                    <a:pt x="1111250" y="0"/>
                  </a:lnTo>
                  <a:close/>
                </a:path>
              </a:pathLst>
            </a:custGeom>
            <a:solidFill>
              <a:srgbClr val="8D0000"/>
            </a:solidFill>
          </p:spPr>
          <p:txBody>
            <a:bodyPr wrap="square" lIns="0" tIns="0" rIns="0" bIns="0" rtlCol="0"/>
            <a:lstStyle/>
            <a:p>
              <a:endParaRPr sz="1350" dirty="0">
                <a:solidFill>
                  <a:schemeClr val="tx2">
                    <a:lumMod val="20000"/>
                    <a:lumOff val="80000"/>
                  </a:schemeClr>
                </a:solidFill>
              </a:endParaRPr>
            </a:p>
          </p:txBody>
        </p:sp>
        <p:sp>
          <p:nvSpPr>
            <p:cNvPr id="588" name="object 588"/>
            <p:cNvSpPr/>
            <p:nvPr/>
          </p:nvSpPr>
          <p:spPr>
            <a:xfrm>
              <a:off x="2091690" y="5027930"/>
              <a:ext cx="1140460" cy="10160"/>
            </a:xfrm>
            <a:custGeom>
              <a:avLst/>
              <a:gdLst/>
              <a:ahLst/>
              <a:cxnLst/>
              <a:rect l="l" t="t" r="r" b="b"/>
              <a:pathLst>
                <a:path w="1140460" h="10160">
                  <a:moveTo>
                    <a:pt x="1130300" y="0"/>
                  </a:moveTo>
                  <a:lnTo>
                    <a:pt x="10160" y="0"/>
                  </a:lnTo>
                  <a:lnTo>
                    <a:pt x="0" y="10160"/>
                  </a:lnTo>
                  <a:lnTo>
                    <a:pt x="1140460" y="10160"/>
                  </a:lnTo>
                  <a:lnTo>
                    <a:pt x="1130300" y="0"/>
                  </a:lnTo>
                  <a:close/>
                </a:path>
              </a:pathLst>
            </a:custGeom>
            <a:solidFill>
              <a:srgbClr val="8E0000"/>
            </a:solidFill>
          </p:spPr>
          <p:txBody>
            <a:bodyPr wrap="square" lIns="0" tIns="0" rIns="0" bIns="0" rtlCol="0"/>
            <a:lstStyle/>
            <a:p>
              <a:endParaRPr sz="1350" dirty="0">
                <a:solidFill>
                  <a:schemeClr val="tx2">
                    <a:lumMod val="20000"/>
                    <a:lumOff val="80000"/>
                  </a:schemeClr>
                </a:solidFill>
              </a:endParaRPr>
            </a:p>
          </p:txBody>
        </p:sp>
        <p:sp>
          <p:nvSpPr>
            <p:cNvPr id="589" name="object 589"/>
            <p:cNvSpPr/>
            <p:nvPr/>
          </p:nvSpPr>
          <p:spPr>
            <a:xfrm>
              <a:off x="2082800" y="5036820"/>
              <a:ext cx="1158240" cy="10160"/>
            </a:xfrm>
            <a:custGeom>
              <a:avLst/>
              <a:gdLst/>
              <a:ahLst/>
              <a:cxnLst/>
              <a:rect l="l" t="t" r="r" b="b"/>
              <a:pathLst>
                <a:path w="1158239" h="10160">
                  <a:moveTo>
                    <a:pt x="1148080" y="0"/>
                  </a:moveTo>
                  <a:lnTo>
                    <a:pt x="10160" y="0"/>
                  </a:lnTo>
                  <a:lnTo>
                    <a:pt x="0" y="10159"/>
                  </a:lnTo>
                  <a:lnTo>
                    <a:pt x="1158240" y="10159"/>
                  </a:lnTo>
                  <a:lnTo>
                    <a:pt x="1148080" y="0"/>
                  </a:lnTo>
                  <a:close/>
                </a:path>
              </a:pathLst>
            </a:custGeom>
            <a:solidFill>
              <a:srgbClr val="8F0000"/>
            </a:solidFill>
          </p:spPr>
          <p:txBody>
            <a:bodyPr wrap="square" lIns="0" tIns="0" rIns="0" bIns="0" rtlCol="0"/>
            <a:lstStyle/>
            <a:p>
              <a:endParaRPr sz="1350" dirty="0">
                <a:solidFill>
                  <a:schemeClr val="tx2">
                    <a:lumMod val="20000"/>
                    <a:lumOff val="80000"/>
                  </a:schemeClr>
                </a:solidFill>
              </a:endParaRPr>
            </a:p>
          </p:txBody>
        </p:sp>
        <p:sp>
          <p:nvSpPr>
            <p:cNvPr id="590" name="object 590"/>
            <p:cNvSpPr/>
            <p:nvPr/>
          </p:nvSpPr>
          <p:spPr>
            <a:xfrm>
              <a:off x="2075180" y="5045710"/>
              <a:ext cx="1173480" cy="8890"/>
            </a:xfrm>
            <a:custGeom>
              <a:avLst/>
              <a:gdLst/>
              <a:ahLst/>
              <a:cxnLst/>
              <a:rect l="l" t="t" r="r" b="b"/>
              <a:pathLst>
                <a:path w="1173480" h="8889">
                  <a:moveTo>
                    <a:pt x="1164590" y="0"/>
                  </a:moveTo>
                  <a:lnTo>
                    <a:pt x="8889" y="0"/>
                  </a:lnTo>
                  <a:lnTo>
                    <a:pt x="0" y="8889"/>
                  </a:lnTo>
                  <a:lnTo>
                    <a:pt x="1173480" y="8889"/>
                  </a:lnTo>
                  <a:lnTo>
                    <a:pt x="1164590" y="0"/>
                  </a:lnTo>
                  <a:close/>
                </a:path>
              </a:pathLst>
            </a:custGeom>
            <a:solidFill>
              <a:srgbClr val="900000"/>
            </a:solidFill>
          </p:spPr>
          <p:txBody>
            <a:bodyPr wrap="square" lIns="0" tIns="0" rIns="0" bIns="0" rtlCol="0"/>
            <a:lstStyle/>
            <a:p>
              <a:endParaRPr sz="1350" dirty="0">
                <a:solidFill>
                  <a:schemeClr val="tx2">
                    <a:lumMod val="20000"/>
                    <a:lumOff val="80000"/>
                  </a:schemeClr>
                </a:solidFill>
              </a:endParaRPr>
            </a:p>
          </p:txBody>
        </p:sp>
        <p:sp>
          <p:nvSpPr>
            <p:cNvPr id="591" name="object 591"/>
            <p:cNvSpPr/>
            <p:nvPr/>
          </p:nvSpPr>
          <p:spPr>
            <a:xfrm>
              <a:off x="2066290" y="5054600"/>
              <a:ext cx="1191260" cy="8890"/>
            </a:xfrm>
            <a:custGeom>
              <a:avLst/>
              <a:gdLst/>
              <a:ahLst/>
              <a:cxnLst/>
              <a:rect l="l" t="t" r="r" b="b"/>
              <a:pathLst>
                <a:path w="1191260" h="8889">
                  <a:moveTo>
                    <a:pt x="1182370" y="0"/>
                  </a:moveTo>
                  <a:lnTo>
                    <a:pt x="8889" y="0"/>
                  </a:lnTo>
                  <a:lnTo>
                    <a:pt x="0" y="8889"/>
                  </a:lnTo>
                  <a:lnTo>
                    <a:pt x="1191259" y="8889"/>
                  </a:lnTo>
                  <a:lnTo>
                    <a:pt x="1182370" y="0"/>
                  </a:lnTo>
                  <a:close/>
                </a:path>
              </a:pathLst>
            </a:custGeom>
            <a:solidFill>
              <a:srgbClr val="910000"/>
            </a:solidFill>
          </p:spPr>
          <p:txBody>
            <a:bodyPr wrap="square" lIns="0" tIns="0" rIns="0" bIns="0" rtlCol="0"/>
            <a:lstStyle/>
            <a:p>
              <a:endParaRPr sz="1350" dirty="0">
                <a:solidFill>
                  <a:schemeClr val="tx2">
                    <a:lumMod val="20000"/>
                    <a:lumOff val="80000"/>
                  </a:schemeClr>
                </a:solidFill>
              </a:endParaRPr>
            </a:p>
          </p:txBody>
        </p:sp>
        <p:sp>
          <p:nvSpPr>
            <p:cNvPr id="592" name="object 592"/>
            <p:cNvSpPr/>
            <p:nvPr/>
          </p:nvSpPr>
          <p:spPr>
            <a:xfrm>
              <a:off x="2056129" y="5063490"/>
              <a:ext cx="1211580" cy="10160"/>
            </a:xfrm>
            <a:custGeom>
              <a:avLst/>
              <a:gdLst/>
              <a:ahLst/>
              <a:cxnLst/>
              <a:rect l="l" t="t" r="r" b="b"/>
              <a:pathLst>
                <a:path w="1211579" h="10160">
                  <a:moveTo>
                    <a:pt x="1201420" y="0"/>
                  </a:moveTo>
                  <a:lnTo>
                    <a:pt x="10160" y="0"/>
                  </a:lnTo>
                  <a:lnTo>
                    <a:pt x="0" y="10160"/>
                  </a:lnTo>
                  <a:lnTo>
                    <a:pt x="1211580" y="10160"/>
                  </a:lnTo>
                  <a:lnTo>
                    <a:pt x="1201420" y="0"/>
                  </a:lnTo>
                  <a:close/>
                </a:path>
              </a:pathLst>
            </a:custGeom>
            <a:solidFill>
              <a:srgbClr val="920000"/>
            </a:solidFill>
          </p:spPr>
          <p:txBody>
            <a:bodyPr wrap="square" lIns="0" tIns="0" rIns="0" bIns="0" rtlCol="0"/>
            <a:lstStyle/>
            <a:p>
              <a:endParaRPr sz="1350" dirty="0">
                <a:solidFill>
                  <a:schemeClr val="tx2">
                    <a:lumMod val="20000"/>
                    <a:lumOff val="80000"/>
                  </a:schemeClr>
                </a:solidFill>
              </a:endParaRPr>
            </a:p>
          </p:txBody>
        </p:sp>
        <p:sp>
          <p:nvSpPr>
            <p:cNvPr id="593" name="object 593"/>
            <p:cNvSpPr/>
            <p:nvPr/>
          </p:nvSpPr>
          <p:spPr>
            <a:xfrm>
              <a:off x="2049780" y="5072380"/>
              <a:ext cx="1224280" cy="10160"/>
            </a:xfrm>
            <a:custGeom>
              <a:avLst/>
              <a:gdLst/>
              <a:ahLst/>
              <a:cxnLst/>
              <a:rect l="l" t="t" r="r" b="b"/>
              <a:pathLst>
                <a:path w="1224279" h="10160">
                  <a:moveTo>
                    <a:pt x="1216660" y="0"/>
                  </a:moveTo>
                  <a:lnTo>
                    <a:pt x="7619" y="0"/>
                  </a:lnTo>
                  <a:lnTo>
                    <a:pt x="0" y="7620"/>
                  </a:lnTo>
                  <a:lnTo>
                    <a:pt x="0" y="10160"/>
                  </a:lnTo>
                  <a:lnTo>
                    <a:pt x="1224280" y="10160"/>
                  </a:lnTo>
                  <a:lnTo>
                    <a:pt x="1224280" y="7620"/>
                  </a:lnTo>
                  <a:lnTo>
                    <a:pt x="1216660" y="0"/>
                  </a:lnTo>
                  <a:close/>
                </a:path>
              </a:pathLst>
            </a:custGeom>
            <a:solidFill>
              <a:srgbClr val="930000"/>
            </a:solidFill>
          </p:spPr>
          <p:txBody>
            <a:bodyPr wrap="square" lIns="0" tIns="0" rIns="0" bIns="0" rtlCol="0"/>
            <a:lstStyle/>
            <a:p>
              <a:endParaRPr sz="1350" dirty="0">
                <a:solidFill>
                  <a:schemeClr val="tx2">
                    <a:lumMod val="20000"/>
                    <a:lumOff val="80000"/>
                  </a:schemeClr>
                </a:solidFill>
              </a:endParaRPr>
            </a:p>
          </p:txBody>
        </p:sp>
        <p:sp>
          <p:nvSpPr>
            <p:cNvPr id="594" name="object 594"/>
            <p:cNvSpPr/>
            <p:nvPr/>
          </p:nvSpPr>
          <p:spPr>
            <a:xfrm>
              <a:off x="2049780" y="508127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940000"/>
            </a:solidFill>
          </p:spPr>
          <p:txBody>
            <a:bodyPr wrap="square" lIns="0" tIns="0" rIns="0" bIns="0" rtlCol="0"/>
            <a:lstStyle/>
            <a:p>
              <a:endParaRPr sz="1350" dirty="0">
                <a:solidFill>
                  <a:schemeClr val="tx2">
                    <a:lumMod val="20000"/>
                    <a:lumOff val="80000"/>
                  </a:schemeClr>
                </a:solidFill>
              </a:endParaRPr>
            </a:p>
          </p:txBody>
        </p:sp>
        <p:sp>
          <p:nvSpPr>
            <p:cNvPr id="595" name="object 595"/>
            <p:cNvSpPr/>
            <p:nvPr/>
          </p:nvSpPr>
          <p:spPr>
            <a:xfrm>
              <a:off x="2049780" y="509016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950000"/>
            </a:solidFill>
          </p:spPr>
          <p:txBody>
            <a:bodyPr wrap="square" lIns="0" tIns="0" rIns="0" bIns="0" rtlCol="0"/>
            <a:lstStyle/>
            <a:p>
              <a:endParaRPr sz="1350" dirty="0">
                <a:solidFill>
                  <a:schemeClr val="tx2">
                    <a:lumMod val="20000"/>
                    <a:lumOff val="80000"/>
                  </a:schemeClr>
                </a:solidFill>
              </a:endParaRPr>
            </a:p>
          </p:txBody>
        </p:sp>
        <p:sp>
          <p:nvSpPr>
            <p:cNvPr id="596" name="object 596"/>
            <p:cNvSpPr/>
            <p:nvPr/>
          </p:nvSpPr>
          <p:spPr>
            <a:xfrm>
              <a:off x="2049780" y="509905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960000"/>
            </a:solidFill>
          </p:spPr>
          <p:txBody>
            <a:bodyPr wrap="square" lIns="0" tIns="0" rIns="0" bIns="0" rtlCol="0"/>
            <a:lstStyle/>
            <a:p>
              <a:endParaRPr sz="1350" dirty="0">
                <a:solidFill>
                  <a:schemeClr val="tx2">
                    <a:lumMod val="20000"/>
                    <a:lumOff val="80000"/>
                  </a:schemeClr>
                </a:solidFill>
              </a:endParaRPr>
            </a:p>
          </p:txBody>
        </p:sp>
        <p:sp>
          <p:nvSpPr>
            <p:cNvPr id="597" name="object 597"/>
            <p:cNvSpPr/>
            <p:nvPr/>
          </p:nvSpPr>
          <p:spPr>
            <a:xfrm>
              <a:off x="2049780" y="510794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970000"/>
            </a:solidFill>
          </p:spPr>
          <p:txBody>
            <a:bodyPr wrap="square" lIns="0" tIns="0" rIns="0" bIns="0" rtlCol="0"/>
            <a:lstStyle/>
            <a:p>
              <a:endParaRPr sz="1350" dirty="0">
                <a:solidFill>
                  <a:schemeClr val="tx2">
                    <a:lumMod val="20000"/>
                    <a:lumOff val="80000"/>
                  </a:schemeClr>
                </a:solidFill>
              </a:endParaRPr>
            </a:p>
          </p:txBody>
        </p:sp>
        <p:sp>
          <p:nvSpPr>
            <p:cNvPr id="598" name="object 598"/>
            <p:cNvSpPr/>
            <p:nvPr/>
          </p:nvSpPr>
          <p:spPr>
            <a:xfrm>
              <a:off x="2049780" y="5116829"/>
              <a:ext cx="1224280" cy="19050"/>
            </a:xfrm>
            <a:custGeom>
              <a:avLst/>
              <a:gdLst/>
              <a:ahLst/>
              <a:cxnLst/>
              <a:rect l="l" t="t" r="r" b="b"/>
              <a:pathLst>
                <a:path w="1224279" h="19050">
                  <a:moveTo>
                    <a:pt x="1224280" y="0"/>
                  </a:moveTo>
                  <a:lnTo>
                    <a:pt x="0" y="0"/>
                  </a:lnTo>
                  <a:lnTo>
                    <a:pt x="0" y="8890"/>
                  </a:lnTo>
                  <a:lnTo>
                    <a:pt x="0" y="10160"/>
                  </a:lnTo>
                  <a:lnTo>
                    <a:pt x="0" y="19050"/>
                  </a:lnTo>
                  <a:lnTo>
                    <a:pt x="1224280" y="19050"/>
                  </a:lnTo>
                  <a:lnTo>
                    <a:pt x="1224280" y="10160"/>
                  </a:lnTo>
                  <a:lnTo>
                    <a:pt x="1224280" y="8890"/>
                  </a:lnTo>
                  <a:lnTo>
                    <a:pt x="1224280" y="0"/>
                  </a:lnTo>
                  <a:close/>
                </a:path>
              </a:pathLst>
            </a:custGeom>
            <a:solidFill>
              <a:srgbClr val="990000"/>
            </a:solidFill>
          </p:spPr>
          <p:txBody>
            <a:bodyPr wrap="square" lIns="0" tIns="0" rIns="0" bIns="0" rtlCol="0"/>
            <a:lstStyle/>
            <a:p>
              <a:endParaRPr sz="1350" dirty="0">
                <a:solidFill>
                  <a:schemeClr val="tx2">
                    <a:lumMod val="20000"/>
                    <a:lumOff val="80000"/>
                  </a:schemeClr>
                </a:solidFill>
              </a:endParaRPr>
            </a:p>
          </p:txBody>
        </p:sp>
        <p:sp>
          <p:nvSpPr>
            <p:cNvPr id="599" name="object 599"/>
            <p:cNvSpPr/>
            <p:nvPr/>
          </p:nvSpPr>
          <p:spPr>
            <a:xfrm>
              <a:off x="2049780" y="513461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9A0000"/>
            </a:solidFill>
          </p:spPr>
          <p:txBody>
            <a:bodyPr wrap="square" lIns="0" tIns="0" rIns="0" bIns="0" rtlCol="0"/>
            <a:lstStyle/>
            <a:p>
              <a:endParaRPr sz="1350" dirty="0">
                <a:solidFill>
                  <a:schemeClr val="tx2">
                    <a:lumMod val="20000"/>
                    <a:lumOff val="80000"/>
                  </a:schemeClr>
                </a:solidFill>
              </a:endParaRPr>
            </a:p>
          </p:txBody>
        </p:sp>
        <p:sp>
          <p:nvSpPr>
            <p:cNvPr id="600" name="object 600"/>
            <p:cNvSpPr/>
            <p:nvPr/>
          </p:nvSpPr>
          <p:spPr>
            <a:xfrm>
              <a:off x="2049780" y="514350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9B0000"/>
            </a:solidFill>
          </p:spPr>
          <p:txBody>
            <a:bodyPr wrap="square" lIns="0" tIns="0" rIns="0" bIns="0" rtlCol="0"/>
            <a:lstStyle/>
            <a:p>
              <a:endParaRPr sz="1350" dirty="0">
                <a:solidFill>
                  <a:schemeClr val="tx2">
                    <a:lumMod val="20000"/>
                    <a:lumOff val="80000"/>
                  </a:schemeClr>
                </a:solidFill>
              </a:endParaRPr>
            </a:p>
          </p:txBody>
        </p:sp>
        <p:sp>
          <p:nvSpPr>
            <p:cNvPr id="601" name="object 601"/>
            <p:cNvSpPr/>
            <p:nvPr/>
          </p:nvSpPr>
          <p:spPr>
            <a:xfrm>
              <a:off x="2049780" y="5153660"/>
              <a:ext cx="1224280" cy="8890"/>
            </a:xfrm>
            <a:custGeom>
              <a:avLst/>
              <a:gdLst/>
              <a:ahLst/>
              <a:cxnLst/>
              <a:rect l="l" t="t" r="r" b="b"/>
              <a:pathLst>
                <a:path w="1224279" h="8889">
                  <a:moveTo>
                    <a:pt x="0" y="0"/>
                  </a:moveTo>
                  <a:lnTo>
                    <a:pt x="1224280" y="0"/>
                  </a:lnTo>
                  <a:lnTo>
                    <a:pt x="1224280" y="8889"/>
                  </a:lnTo>
                  <a:lnTo>
                    <a:pt x="0" y="8889"/>
                  </a:lnTo>
                  <a:lnTo>
                    <a:pt x="0" y="0"/>
                  </a:lnTo>
                  <a:close/>
                </a:path>
              </a:pathLst>
            </a:custGeom>
            <a:solidFill>
              <a:srgbClr val="9C0000"/>
            </a:solidFill>
          </p:spPr>
          <p:txBody>
            <a:bodyPr wrap="square" lIns="0" tIns="0" rIns="0" bIns="0" rtlCol="0"/>
            <a:lstStyle/>
            <a:p>
              <a:endParaRPr sz="1350" dirty="0">
                <a:solidFill>
                  <a:schemeClr val="tx2">
                    <a:lumMod val="20000"/>
                    <a:lumOff val="80000"/>
                  </a:schemeClr>
                </a:solidFill>
              </a:endParaRPr>
            </a:p>
          </p:txBody>
        </p:sp>
        <p:sp>
          <p:nvSpPr>
            <p:cNvPr id="602" name="object 602"/>
            <p:cNvSpPr/>
            <p:nvPr/>
          </p:nvSpPr>
          <p:spPr>
            <a:xfrm>
              <a:off x="2049780" y="5162550"/>
              <a:ext cx="1224280" cy="8890"/>
            </a:xfrm>
            <a:custGeom>
              <a:avLst/>
              <a:gdLst/>
              <a:ahLst/>
              <a:cxnLst/>
              <a:rect l="l" t="t" r="r" b="b"/>
              <a:pathLst>
                <a:path w="1224279" h="8889">
                  <a:moveTo>
                    <a:pt x="0" y="0"/>
                  </a:moveTo>
                  <a:lnTo>
                    <a:pt x="1224280" y="0"/>
                  </a:lnTo>
                  <a:lnTo>
                    <a:pt x="1224280" y="8889"/>
                  </a:lnTo>
                  <a:lnTo>
                    <a:pt x="0" y="8889"/>
                  </a:lnTo>
                  <a:lnTo>
                    <a:pt x="0" y="0"/>
                  </a:lnTo>
                  <a:close/>
                </a:path>
              </a:pathLst>
            </a:custGeom>
            <a:solidFill>
              <a:srgbClr val="9D0000"/>
            </a:solidFill>
          </p:spPr>
          <p:txBody>
            <a:bodyPr wrap="square" lIns="0" tIns="0" rIns="0" bIns="0" rtlCol="0"/>
            <a:lstStyle/>
            <a:p>
              <a:endParaRPr sz="1350" dirty="0">
                <a:solidFill>
                  <a:schemeClr val="tx2">
                    <a:lumMod val="20000"/>
                    <a:lumOff val="80000"/>
                  </a:schemeClr>
                </a:solidFill>
              </a:endParaRPr>
            </a:p>
          </p:txBody>
        </p:sp>
        <p:sp>
          <p:nvSpPr>
            <p:cNvPr id="603" name="object 603"/>
            <p:cNvSpPr/>
            <p:nvPr/>
          </p:nvSpPr>
          <p:spPr>
            <a:xfrm>
              <a:off x="2049780" y="5171440"/>
              <a:ext cx="1224280" cy="8890"/>
            </a:xfrm>
            <a:custGeom>
              <a:avLst/>
              <a:gdLst/>
              <a:ahLst/>
              <a:cxnLst/>
              <a:rect l="l" t="t" r="r" b="b"/>
              <a:pathLst>
                <a:path w="1224279" h="8889">
                  <a:moveTo>
                    <a:pt x="0" y="0"/>
                  </a:moveTo>
                  <a:lnTo>
                    <a:pt x="1224280" y="0"/>
                  </a:lnTo>
                  <a:lnTo>
                    <a:pt x="1224280" y="8890"/>
                  </a:lnTo>
                  <a:lnTo>
                    <a:pt x="0" y="8890"/>
                  </a:lnTo>
                  <a:lnTo>
                    <a:pt x="0" y="0"/>
                  </a:lnTo>
                  <a:close/>
                </a:path>
              </a:pathLst>
            </a:custGeom>
            <a:solidFill>
              <a:srgbClr val="9E0000"/>
            </a:solidFill>
          </p:spPr>
          <p:txBody>
            <a:bodyPr wrap="square" lIns="0" tIns="0" rIns="0" bIns="0" rtlCol="0"/>
            <a:lstStyle/>
            <a:p>
              <a:endParaRPr sz="1350" dirty="0">
                <a:solidFill>
                  <a:schemeClr val="tx2">
                    <a:lumMod val="20000"/>
                    <a:lumOff val="80000"/>
                  </a:schemeClr>
                </a:solidFill>
              </a:endParaRPr>
            </a:p>
          </p:txBody>
        </p:sp>
        <p:sp>
          <p:nvSpPr>
            <p:cNvPr id="604" name="object 604"/>
            <p:cNvSpPr/>
            <p:nvPr/>
          </p:nvSpPr>
          <p:spPr>
            <a:xfrm>
              <a:off x="2049780" y="5180330"/>
              <a:ext cx="1224280" cy="8890"/>
            </a:xfrm>
            <a:custGeom>
              <a:avLst/>
              <a:gdLst/>
              <a:ahLst/>
              <a:cxnLst/>
              <a:rect l="l" t="t" r="r" b="b"/>
              <a:pathLst>
                <a:path w="1224279" h="8889">
                  <a:moveTo>
                    <a:pt x="0" y="0"/>
                  </a:moveTo>
                  <a:lnTo>
                    <a:pt x="1224280" y="0"/>
                  </a:lnTo>
                  <a:lnTo>
                    <a:pt x="1224280" y="8890"/>
                  </a:lnTo>
                  <a:lnTo>
                    <a:pt x="0" y="8890"/>
                  </a:lnTo>
                  <a:lnTo>
                    <a:pt x="0" y="0"/>
                  </a:lnTo>
                  <a:close/>
                </a:path>
              </a:pathLst>
            </a:custGeom>
            <a:solidFill>
              <a:srgbClr val="9F0000"/>
            </a:solidFill>
          </p:spPr>
          <p:txBody>
            <a:bodyPr wrap="square" lIns="0" tIns="0" rIns="0" bIns="0" rtlCol="0"/>
            <a:lstStyle/>
            <a:p>
              <a:endParaRPr sz="1350" dirty="0">
                <a:solidFill>
                  <a:schemeClr val="tx2">
                    <a:lumMod val="20000"/>
                    <a:lumOff val="80000"/>
                  </a:schemeClr>
                </a:solidFill>
              </a:endParaRPr>
            </a:p>
          </p:txBody>
        </p:sp>
        <p:sp>
          <p:nvSpPr>
            <p:cNvPr id="605" name="object 605"/>
            <p:cNvSpPr/>
            <p:nvPr/>
          </p:nvSpPr>
          <p:spPr>
            <a:xfrm>
              <a:off x="2049780" y="5189220"/>
              <a:ext cx="1224280" cy="8890"/>
            </a:xfrm>
            <a:custGeom>
              <a:avLst/>
              <a:gdLst/>
              <a:ahLst/>
              <a:cxnLst/>
              <a:rect l="l" t="t" r="r" b="b"/>
              <a:pathLst>
                <a:path w="1224279" h="8889">
                  <a:moveTo>
                    <a:pt x="0" y="0"/>
                  </a:moveTo>
                  <a:lnTo>
                    <a:pt x="1224280" y="0"/>
                  </a:lnTo>
                  <a:lnTo>
                    <a:pt x="1224280" y="8889"/>
                  </a:lnTo>
                  <a:lnTo>
                    <a:pt x="0" y="8889"/>
                  </a:lnTo>
                  <a:lnTo>
                    <a:pt x="0" y="0"/>
                  </a:lnTo>
                  <a:close/>
                </a:path>
              </a:pathLst>
            </a:custGeom>
            <a:solidFill>
              <a:srgbClr val="A00000"/>
            </a:solidFill>
          </p:spPr>
          <p:txBody>
            <a:bodyPr wrap="square" lIns="0" tIns="0" rIns="0" bIns="0" rtlCol="0"/>
            <a:lstStyle/>
            <a:p>
              <a:endParaRPr sz="1350" dirty="0">
                <a:solidFill>
                  <a:schemeClr val="tx2">
                    <a:lumMod val="20000"/>
                    <a:lumOff val="80000"/>
                  </a:schemeClr>
                </a:solidFill>
              </a:endParaRPr>
            </a:p>
          </p:txBody>
        </p:sp>
        <p:sp>
          <p:nvSpPr>
            <p:cNvPr id="606" name="object 606"/>
            <p:cNvSpPr/>
            <p:nvPr/>
          </p:nvSpPr>
          <p:spPr>
            <a:xfrm>
              <a:off x="2049780" y="5198110"/>
              <a:ext cx="1224280" cy="8890"/>
            </a:xfrm>
            <a:custGeom>
              <a:avLst/>
              <a:gdLst/>
              <a:ahLst/>
              <a:cxnLst/>
              <a:rect l="l" t="t" r="r" b="b"/>
              <a:pathLst>
                <a:path w="1224279" h="8889">
                  <a:moveTo>
                    <a:pt x="0" y="0"/>
                  </a:moveTo>
                  <a:lnTo>
                    <a:pt x="1224280" y="0"/>
                  </a:lnTo>
                  <a:lnTo>
                    <a:pt x="1224280" y="8889"/>
                  </a:lnTo>
                  <a:lnTo>
                    <a:pt x="0" y="8889"/>
                  </a:lnTo>
                  <a:lnTo>
                    <a:pt x="0" y="0"/>
                  </a:lnTo>
                  <a:close/>
                </a:path>
              </a:pathLst>
            </a:custGeom>
            <a:solidFill>
              <a:srgbClr val="A10000"/>
            </a:solidFill>
          </p:spPr>
          <p:txBody>
            <a:bodyPr wrap="square" lIns="0" tIns="0" rIns="0" bIns="0" rtlCol="0"/>
            <a:lstStyle/>
            <a:p>
              <a:endParaRPr sz="1350" dirty="0">
                <a:solidFill>
                  <a:schemeClr val="tx2">
                    <a:lumMod val="20000"/>
                    <a:lumOff val="80000"/>
                  </a:schemeClr>
                </a:solidFill>
              </a:endParaRPr>
            </a:p>
          </p:txBody>
        </p:sp>
        <p:sp>
          <p:nvSpPr>
            <p:cNvPr id="607" name="object 607"/>
            <p:cNvSpPr/>
            <p:nvPr/>
          </p:nvSpPr>
          <p:spPr>
            <a:xfrm>
              <a:off x="2049780" y="5207000"/>
              <a:ext cx="1224280" cy="8890"/>
            </a:xfrm>
            <a:custGeom>
              <a:avLst/>
              <a:gdLst/>
              <a:ahLst/>
              <a:cxnLst/>
              <a:rect l="l" t="t" r="r" b="b"/>
              <a:pathLst>
                <a:path w="1224279" h="8889">
                  <a:moveTo>
                    <a:pt x="0" y="0"/>
                  </a:moveTo>
                  <a:lnTo>
                    <a:pt x="1224280" y="0"/>
                  </a:lnTo>
                  <a:lnTo>
                    <a:pt x="1224280" y="8889"/>
                  </a:lnTo>
                  <a:lnTo>
                    <a:pt x="0" y="8889"/>
                  </a:lnTo>
                  <a:lnTo>
                    <a:pt x="0" y="0"/>
                  </a:lnTo>
                  <a:close/>
                </a:path>
              </a:pathLst>
            </a:custGeom>
            <a:solidFill>
              <a:srgbClr val="A20000"/>
            </a:solidFill>
          </p:spPr>
          <p:txBody>
            <a:bodyPr wrap="square" lIns="0" tIns="0" rIns="0" bIns="0" rtlCol="0"/>
            <a:lstStyle/>
            <a:p>
              <a:endParaRPr sz="1350" dirty="0">
                <a:solidFill>
                  <a:schemeClr val="tx2">
                    <a:lumMod val="20000"/>
                    <a:lumOff val="80000"/>
                  </a:schemeClr>
                </a:solidFill>
              </a:endParaRPr>
            </a:p>
          </p:txBody>
        </p:sp>
        <p:sp>
          <p:nvSpPr>
            <p:cNvPr id="608" name="object 608"/>
            <p:cNvSpPr/>
            <p:nvPr/>
          </p:nvSpPr>
          <p:spPr>
            <a:xfrm>
              <a:off x="2049780" y="5215890"/>
              <a:ext cx="1224280" cy="8890"/>
            </a:xfrm>
            <a:custGeom>
              <a:avLst/>
              <a:gdLst/>
              <a:ahLst/>
              <a:cxnLst/>
              <a:rect l="l" t="t" r="r" b="b"/>
              <a:pathLst>
                <a:path w="1224279" h="8889">
                  <a:moveTo>
                    <a:pt x="0" y="0"/>
                  </a:moveTo>
                  <a:lnTo>
                    <a:pt x="1224280" y="0"/>
                  </a:lnTo>
                  <a:lnTo>
                    <a:pt x="1224280" y="8890"/>
                  </a:lnTo>
                  <a:lnTo>
                    <a:pt x="0" y="8890"/>
                  </a:lnTo>
                  <a:lnTo>
                    <a:pt x="0" y="0"/>
                  </a:lnTo>
                  <a:close/>
                </a:path>
              </a:pathLst>
            </a:custGeom>
            <a:solidFill>
              <a:srgbClr val="A30000"/>
            </a:solidFill>
          </p:spPr>
          <p:txBody>
            <a:bodyPr wrap="square" lIns="0" tIns="0" rIns="0" bIns="0" rtlCol="0"/>
            <a:lstStyle/>
            <a:p>
              <a:endParaRPr sz="1350" dirty="0">
                <a:solidFill>
                  <a:schemeClr val="tx2">
                    <a:lumMod val="20000"/>
                    <a:lumOff val="80000"/>
                  </a:schemeClr>
                </a:solidFill>
              </a:endParaRPr>
            </a:p>
          </p:txBody>
        </p:sp>
        <p:sp>
          <p:nvSpPr>
            <p:cNvPr id="609" name="object 609"/>
            <p:cNvSpPr/>
            <p:nvPr/>
          </p:nvSpPr>
          <p:spPr>
            <a:xfrm>
              <a:off x="2049780" y="522478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A40000"/>
            </a:solidFill>
          </p:spPr>
          <p:txBody>
            <a:bodyPr wrap="square" lIns="0" tIns="0" rIns="0" bIns="0" rtlCol="0"/>
            <a:lstStyle/>
            <a:p>
              <a:endParaRPr sz="1350" dirty="0">
                <a:solidFill>
                  <a:schemeClr val="tx2">
                    <a:lumMod val="20000"/>
                    <a:lumOff val="80000"/>
                  </a:schemeClr>
                </a:solidFill>
              </a:endParaRPr>
            </a:p>
          </p:txBody>
        </p:sp>
        <p:sp>
          <p:nvSpPr>
            <p:cNvPr id="610" name="object 610"/>
            <p:cNvSpPr/>
            <p:nvPr/>
          </p:nvSpPr>
          <p:spPr>
            <a:xfrm>
              <a:off x="2049780" y="523367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A50000"/>
            </a:solidFill>
          </p:spPr>
          <p:txBody>
            <a:bodyPr wrap="square" lIns="0" tIns="0" rIns="0" bIns="0" rtlCol="0"/>
            <a:lstStyle/>
            <a:p>
              <a:endParaRPr sz="1350" dirty="0">
                <a:solidFill>
                  <a:schemeClr val="tx2">
                    <a:lumMod val="20000"/>
                    <a:lumOff val="80000"/>
                  </a:schemeClr>
                </a:solidFill>
              </a:endParaRPr>
            </a:p>
          </p:txBody>
        </p:sp>
        <p:sp>
          <p:nvSpPr>
            <p:cNvPr id="611" name="object 611"/>
            <p:cNvSpPr/>
            <p:nvPr/>
          </p:nvSpPr>
          <p:spPr>
            <a:xfrm>
              <a:off x="2049780" y="5242560"/>
              <a:ext cx="1224280" cy="8890"/>
            </a:xfrm>
            <a:custGeom>
              <a:avLst/>
              <a:gdLst/>
              <a:ahLst/>
              <a:cxnLst/>
              <a:rect l="l" t="t" r="r" b="b"/>
              <a:pathLst>
                <a:path w="1224279" h="8889">
                  <a:moveTo>
                    <a:pt x="0" y="0"/>
                  </a:moveTo>
                  <a:lnTo>
                    <a:pt x="1224280" y="0"/>
                  </a:lnTo>
                  <a:lnTo>
                    <a:pt x="1224280" y="8889"/>
                  </a:lnTo>
                  <a:lnTo>
                    <a:pt x="0" y="8889"/>
                  </a:lnTo>
                  <a:lnTo>
                    <a:pt x="0" y="0"/>
                  </a:lnTo>
                  <a:close/>
                </a:path>
              </a:pathLst>
            </a:custGeom>
            <a:solidFill>
              <a:srgbClr val="A60000"/>
            </a:solidFill>
          </p:spPr>
          <p:txBody>
            <a:bodyPr wrap="square" lIns="0" tIns="0" rIns="0" bIns="0" rtlCol="0"/>
            <a:lstStyle/>
            <a:p>
              <a:endParaRPr sz="1350" dirty="0">
                <a:solidFill>
                  <a:schemeClr val="tx2">
                    <a:lumMod val="20000"/>
                    <a:lumOff val="80000"/>
                  </a:schemeClr>
                </a:solidFill>
              </a:endParaRPr>
            </a:p>
          </p:txBody>
        </p:sp>
        <p:sp>
          <p:nvSpPr>
            <p:cNvPr id="612" name="object 612"/>
            <p:cNvSpPr/>
            <p:nvPr/>
          </p:nvSpPr>
          <p:spPr>
            <a:xfrm>
              <a:off x="2049780" y="525145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A70000"/>
            </a:solidFill>
          </p:spPr>
          <p:txBody>
            <a:bodyPr wrap="square" lIns="0" tIns="0" rIns="0" bIns="0" rtlCol="0"/>
            <a:lstStyle/>
            <a:p>
              <a:endParaRPr sz="1350" dirty="0">
                <a:solidFill>
                  <a:schemeClr val="tx2">
                    <a:lumMod val="20000"/>
                    <a:lumOff val="80000"/>
                  </a:schemeClr>
                </a:solidFill>
              </a:endParaRPr>
            </a:p>
          </p:txBody>
        </p:sp>
        <p:sp>
          <p:nvSpPr>
            <p:cNvPr id="613" name="object 613"/>
            <p:cNvSpPr/>
            <p:nvPr/>
          </p:nvSpPr>
          <p:spPr>
            <a:xfrm>
              <a:off x="2049780" y="526034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A80000"/>
            </a:solidFill>
          </p:spPr>
          <p:txBody>
            <a:bodyPr wrap="square" lIns="0" tIns="0" rIns="0" bIns="0" rtlCol="0"/>
            <a:lstStyle/>
            <a:p>
              <a:endParaRPr sz="1350" dirty="0">
                <a:solidFill>
                  <a:schemeClr val="tx2">
                    <a:lumMod val="20000"/>
                    <a:lumOff val="80000"/>
                  </a:schemeClr>
                </a:solidFill>
              </a:endParaRPr>
            </a:p>
          </p:txBody>
        </p:sp>
        <p:sp>
          <p:nvSpPr>
            <p:cNvPr id="614" name="object 614"/>
            <p:cNvSpPr/>
            <p:nvPr/>
          </p:nvSpPr>
          <p:spPr>
            <a:xfrm>
              <a:off x="2049780" y="526923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A90000"/>
            </a:solidFill>
          </p:spPr>
          <p:txBody>
            <a:bodyPr wrap="square" lIns="0" tIns="0" rIns="0" bIns="0" rtlCol="0"/>
            <a:lstStyle/>
            <a:p>
              <a:endParaRPr sz="1350" dirty="0">
                <a:solidFill>
                  <a:schemeClr val="tx2">
                    <a:lumMod val="20000"/>
                    <a:lumOff val="80000"/>
                  </a:schemeClr>
                </a:solidFill>
              </a:endParaRPr>
            </a:p>
          </p:txBody>
        </p:sp>
        <p:sp>
          <p:nvSpPr>
            <p:cNvPr id="615" name="object 615"/>
            <p:cNvSpPr/>
            <p:nvPr/>
          </p:nvSpPr>
          <p:spPr>
            <a:xfrm>
              <a:off x="2049780" y="527812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AA0000"/>
            </a:solidFill>
          </p:spPr>
          <p:txBody>
            <a:bodyPr wrap="square" lIns="0" tIns="0" rIns="0" bIns="0" rtlCol="0"/>
            <a:lstStyle/>
            <a:p>
              <a:endParaRPr sz="1350" dirty="0">
                <a:solidFill>
                  <a:schemeClr val="tx2">
                    <a:lumMod val="20000"/>
                    <a:lumOff val="80000"/>
                  </a:schemeClr>
                </a:solidFill>
              </a:endParaRPr>
            </a:p>
          </p:txBody>
        </p:sp>
        <p:sp>
          <p:nvSpPr>
            <p:cNvPr id="616" name="object 616"/>
            <p:cNvSpPr/>
            <p:nvPr/>
          </p:nvSpPr>
          <p:spPr>
            <a:xfrm>
              <a:off x="2049780" y="528701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AB0000"/>
            </a:solidFill>
          </p:spPr>
          <p:txBody>
            <a:bodyPr wrap="square" lIns="0" tIns="0" rIns="0" bIns="0" rtlCol="0"/>
            <a:lstStyle/>
            <a:p>
              <a:endParaRPr sz="1350" dirty="0">
                <a:solidFill>
                  <a:schemeClr val="tx2">
                    <a:lumMod val="20000"/>
                    <a:lumOff val="80000"/>
                  </a:schemeClr>
                </a:solidFill>
              </a:endParaRPr>
            </a:p>
          </p:txBody>
        </p:sp>
        <p:sp>
          <p:nvSpPr>
            <p:cNvPr id="617" name="object 617"/>
            <p:cNvSpPr/>
            <p:nvPr/>
          </p:nvSpPr>
          <p:spPr>
            <a:xfrm>
              <a:off x="2049780" y="529590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AC0000"/>
            </a:solidFill>
          </p:spPr>
          <p:txBody>
            <a:bodyPr wrap="square" lIns="0" tIns="0" rIns="0" bIns="0" rtlCol="0"/>
            <a:lstStyle/>
            <a:p>
              <a:endParaRPr sz="1350" dirty="0">
                <a:solidFill>
                  <a:schemeClr val="tx2">
                    <a:lumMod val="20000"/>
                    <a:lumOff val="80000"/>
                  </a:schemeClr>
                </a:solidFill>
              </a:endParaRPr>
            </a:p>
          </p:txBody>
        </p:sp>
        <p:sp>
          <p:nvSpPr>
            <p:cNvPr id="618" name="object 618"/>
            <p:cNvSpPr/>
            <p:nvPr/>
          </p:nvSpPr>
          <p:spPr>
            <a:xfrm>
              <a:off x="2049780" y="530479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AD0000"/>
            </a:solidFill>
          </p:spPr>
          <p:txBody>
            <a:bodyPr wrap="square" lIns="0" tIns="0" rIns="0" bIns="0" rtlCol="0"/>
            <a:lstStyle/>
            <a:p>
              <a:endParaRPr sz="1350" dirty="0">
                <a:solidFill>
                  <a:schemeClr val="tx2">
                    <a:lumMod val="20000"/>
                    <a:lumOff val="80000"/>
                  </a:schemeClr>
                </a:solidFill>
              </a:endParaRPr>
            </a:p>
          </p:txBody>
        </p:sp>
        <p:sp>
          <p:nvSpPr>
            <p:cNvPr id="619" name="object 619"/>
            <p:cNvSpPr/>
            <p:nvPr/>
          </p:nvSpPr>
          <p:spPr>
            <a:xfrm>
              <a:off x="2049780" y="531368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AE0000"/>
            </a:solidFill>
          </p:spPr>
          <p:txBody>
            <a:bodyPr wrap="square" lIns="0" tIns="0" rIns="0" bIns="0" rtlCol="0"/>
            <a:lstStyle/>
            <a:p>
              <a:endParaRPr sz="1350" dirty="0">
                <a:solidFill>
                  <a:schemeClr val="tx2">
                    <a:lumMod val="20000"/>
                    <a:lumOff val="80000"/>
                  </a:schemeClr>
                </a:solidFill>
              </a:endParaRPr>
            </a:p>
          </p:txBody>
        </p:sp>
        <p:sp>
          <p:nvSpPr>
            <p:cNvPr id="620" name="object 620"/>
            <p:cNvSpPr/>
            <p:nvPr/>
          </p:nvSpPr>
          <p:spPr>
            <a:xfrm>
              <a:off x="2049780" y="532257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AF0000"/>
            </a:solidFill>
          </p:spPr>
          <p:txBody>
            <a:bodyPr wrap="square" lIns="0" tIns="0" rIns="0" bIns="0" rtlCol="0"/>
            <a:lstStyle/>
            <a:p>
              <a:endParaRPr sz="1350" dirty="0">
                <a:solidFill>
                  <a:schemeClr val="tx2">
                    <a:lumMod val="20000"/>
                    <a:lumOff val="80000"/>
                  </a:schemeClr>
                </a:solidFill>
              </a:endParaRPr>
            </a:p>
          </p:txBody>
        </p:sp>
        <p:sp>
          <p:nvSpPr>
            <p:cNvPr id="621" name="object 621"/>
            <p:cNvSpPr/>
            <p:nvPr/>
          </p:nvSpPr>
          <p:spPr>
            <a:xfrm>
              <a:off x="2049780" y="533146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B00000"/>
            </a:solidFill>
          </p:spPr>
          <p:txBody>
            <a:bodyPr wrap="square" lIns="0" tIns="0" rIns="0" bIns="0" rtlCol="0"/>
            <a:lstStyle/>
            <a:p>
              <a:endParaRPr sz="1350" dirty="0">
                <a:solidFill>
                  <a:schemeClr val="tx2">
                    <a:lumMod val="20000"/>
                    <a:lumOff val="80000"/>
                  </a:schemeClr>
                </a:solidFill>
              </a:endParaRPr>
            </a:p>
          </p:txBody>
        </p:sp>
        <p:sp>
          <p:nvSpPr>
            <p:cNvPr id="622" name="object 622"/>
            <p:cNvSpPr/>
            <p:nvPr/>
          </p:nvSpPr>
          <p:spPr>
            <a:xfrm>
              <a:off x="2049780" y="534035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B10000"/>
            </a:solidFill>
          </p:spPr>
          <p:txBody>
            <a:bodyPr wrap="square" lIns="0" tIns="0" rIns="0" bIns="0" rtlCol="0"/>
            <a:lstStyle/>
            <a:p>
              <a:endParaRPr sz="1350" dirty="0">
                <a:solidFill>
                  <a:schemeClr val="tx2">
                    <a:lumMod val="20000"/>
                    <a:lumOff val="80000"/>
                  </a:schemeClr>
                </a:solidFill>
              </a:endParaRPr>
            </a:p>
          </p:txBody>
        </p:sp>
        <p:sp>
          <p:nvSpPr>
            <p:cNvPr id="623" name="object 623"/>
            <p:cNvSpPr/>
            <p:nvPr/>
          </p:nvSpPr>
          <p:spPr>
            <a:xfrm>
              <a:off x="2049780" y="5350510"/>
              <a:ext cx="1224280" cy="8890"/>
            </a:xfrm>
            <a:custGeom>
              <a:avLst/>
              <a:gdLst/>
              <a:ahLst/>
              <a:cxnLst/>
              <a:rect l="l" t="t" r="r" b="b"/>
              <a:pathLst>
                <a:path w="1224279" h="8889">
                  <a:moveTo>
                    <a:pt x="0" y="0"/>
                  </a:moveTo>
                  <a:lnTo>
                    <a:pt x="1224280" y="0"/>
                  </a:lnTo>
                  <a:lnTo>
                    <a:pt x="1224280" y="8889"/>
                  </a:lnTo>
                  <a:lnTo>
                    <a:pt x="0" y="8889"/>
                  </a:lnTo>
                  <a:lnTo>
                    <a:pt x="0" y="0"/>
                  </a:lnTo>
                  <a:close/>
                </a:path>
              </a:pathLst>
            </a:custGeom>
            <a:solidFill>
              <a:srgbClr val="B20000"/>
            </a:solidFill>
          </p:spPr>
          <p:txBody>
            <a:bodyPr wrap="square" lIns="0" tIns="0" rIns="0" bIns="0" rtlCol="0"/>
            <a:lstStyle/>
            <a:p>
              <a:endParaRPr sz="1350" dirty="0">
                <a:solidFill>
                  <a:schemeClr val="tx2">
                    <a:lumMod val="20000"/>
                    <a:lumOff val="80000"/>
                  </a:schemeClr>
                </a:solidFill>
              </a:endParaRPr>
            </a:p>
          </p:txBody>
        </p:sp>
        <p:sp>
          <p:nvSpPr>
            <p:cNvPr id="624" name="object 624"/>
            <p:cNvSpPr/>
            <p:nvPr/>
          </p:nvSpPr>
          <p:spPr>
            <a:xfrm>
              <a:off x="2049780" y="5359400"/>
              <a:ext cx="1224280" cy="8890"/>
            </a:xfrm>
            <a:custGeom>
              <a:avLst/>
              <a:gdLst/>
              <a:ahLst/>
              <a:cxnLst/>
              <a:rect l="l" t="t" r="r" b="b"/>
              <a:pathLst>
                <a:path w="1224279" h="8889">
                  <a:moveTo>
                    <a:pt x="0" y="0"/>
                  </a:moveTo>
                  <a:lnTo>
                    <a:pt x="1224280" y="0"/>
                  </a:lnTo>
                  <a:lnTo>
                    <a:pt x="1224280" y="8890"/>
                  </a:lnTo>
                  <a:lnTo>
                    <a:pt x="0" y="8890"/>
                  </a:lnTo>
                  <a:lnTo>
                    <a:pt x="0" y="0"/>
                  </a:lnTo>
                  <a:close/>
                </a:path>
              </a:pathLst>
            </a:custGeom>
            <a:solidFill>
              <a:srgbClr val="B30000"/>
            </a:solidFill>
          </p:spPr>
          <p:txBody>
            <a:bodyPr wrap="square" lIns="0" tIns="0" rIns="0" bIns="0" rtlCol="0"/>
            <a:lstStyle/>
            <a:p>
              <a:endParaRPr sz="1350" dirty="0">
                <a:solidFill>
                  <a:schemeClr val="tx2">
                    <a:lumMod val="20000"/>
                    <a:lumOff val="80000"/>
                  </a:schemeClr>
                </a:solidFill>
              </a:endParaRPr>
            </a:p>
          </p:txBody>
        </p:sp>
        <p:sp>
          <p:nvSpPr>
            <p:cNvPr id="625" name="object 625"/>
            <p:cNvSpPr/>
            <p:nvPr/>
          </p:nvSpPr>
          <p:spPr>
            <a:xfrm>
              <a:off x="2049780" y="5368290"/>
              <a:ext cx="1224280" cy="8890"/>
            </a:xfrm>
            <a:custGeom>
              <a:avLst/>
              <a:gdLst/>
              <a:ahLst/>
              <a:cxnLst/>
              <a:rect l="l" t="t" r="r" b="b"/>
              <a:pathLst>
                <a:path w="1224279" h="8889">
                  <a:moveTo>
                    <a:pt x="0" y="0"/>
                  </a:moveTo>
                  <a:lnTo>
                    <a:pt x="1224280" y="0"/>
                  </a:lnTo>
                  <a:lnTo>
                    <a:pt x="1224280" y="8890"/>
                  </a:lnTo>
                  <a:lnTo>
                    <a:pt x="0" y="8890"/>
                  </a:lnTo>
                  <a:lnTo>
                    <a:pt x="0" y="0"/>
                  </a:lnTo>
                  <a:close/>
                </a:path>
              </a:pathLst>
            </a:custGeom>
            <a:solidFill>
              <a:srgbClr val="B40000"/>
            </a:solidFill>
          </p:spPr>
          <p:txBody>
            <a:bodyPr wrap="square" lIns="0" tIns="0" rIns="0" bIns="0" rtlCol="0"/>
            <a:lstStyle/>
            <a:p>
              <a:endParaRPr sz="1350" dirty="0">
                <a:solidFill>
                  <a:schemeClr val="tx2">
                    <a:lumMod val="20000"/>
                    <a:lumOff val="80000"/>
                  </a:schemeClr>
                </a:solidFill>
              </a:endParaRPr>
            </a:p>
          </p:txBody>
        </p:sp>
        <p:sp>
          <p:nvSpPr>
            <p:cNvPr id="626" name="object 626"/>
            <p:cNvSpPr/>
            <p:nvPr/>
          </p:nvSpPr>
          <p:spPr>
            <a:xfrm>
              <a:off x="2049780" y="5377180"/>
              <a:ext cx="1224280" cy="8890"/>
            </a:xfrm>
            <a:custGeom>
              <a:avLst/>
              <a:gdLst/>
              <a:ahLst/>
              <a:cxnLst/>
              <a:rect l="l" t="t" r="r" b="b"/>
              <a:pathLst>
                <a:path w="1224279" h="8889">
                  <a:moveTo>
                    <a:pt x="0" y="0"/>
                  </a:moveTo>
                  <a:lnTo>
                    <a:pt x="1224280" y="0"/>
                  </a:lnTo>
                  <a:lnTo>
                    <a:pt x="1224280" y="8890"/>
                  </a:lnTo>
                  <a:lnTo>
                    <a:pt x="0" y="8890"/>
                  </a:lnTo>
                  <a:lnTo>
                    <a:pt x="0" y="0"/>
                  </a:lnTo>
                  <a:close/>
                </a:path>
              </a:pathLst>
            </a:custGeom>
            <a:solidFill>
              <a:srgbClr val="B50000"/>
            </a:solidFill>
          </p:spPr>
          <p:txBody>
            <a:bodyPr wrap="square" lIns="0" tIns="0" rIns="0" bIns="0" rtlCol="0"/>
            <a:lstStyle/>
            <a:p>
              <a:endParaRPr sz="1350" dirty="0">
                <a:solidFill>
                  <a:schemeClr val="tx2">
                    <a:lumMod val="20000"/>
                    <a:lumOff val="80000"/>
                  </a:schemeClr>
                </a:solidFill>
              </a:endParaRPr>
            </a:p>
          </p:txBody>
        </p:sp>
        <p:sp>
          <p:nvSpPr>
            <p:cNvPr id="627" name="object 627"/>
            <p:cNvSpPr/>
            <p:nvPr/>
          </p:nvSpPr>
          <p:spPr>
            <a:xfrm>
              <a:off x="2049780" y="5386070"/>
              <a:ext cx="1224280" cy="8890"/>
            </a:xfrm>
            <a:custGeom>
              <a:avLst/>
              <a:gdLst/>
              <a:ahLst/>
              <a:cxnLst/>
              <a:rect l="l" t="t" r="r" b="b"/>
              <a:pathLst>
                <a:path w="1224279" h="8889">
                  <a:moveTo>
                    <a:pt x="0" y="0"/>
                  </a:moveTo>
                  <a:lnTo>
                    <a:pt x="1224280" y="0"/>
                  </a:lnTo>
                  <a:lnTo>
                    <a:pt x="1224280" y="8889"/>
                  </a:lnTo>
                  <a:lnTo>
                    <a:pt x="0" y="8889"/>
                  </a:lnTo>
                  <a:lnTo>
                    <a:pt x="0" y="0"/>
                  </a:lnTo>
                  <a:close/>
                </a:path>
              </a:pathLst>
            </a:custGeom>
            <a:solidFill>
              <a:srgbClr val="B60000"/>
            </a:solidFill>
          </p:spPr>
          <p:txBody>
            <a:bodyPr wrap="square" lIns="0" tIns="0" rIns="0" bIns="0" rtlCol="0"/>
            <a:lstStyle/>
            <a:p>
              <a:endParaRPr sz="1350" dirty="0">
                <a:solidFill>
                  <a:schemeClr val="tx2">
                    <a:lumMod val="20000"/>
                    <a:lumOff val="80000"/>
                  </a:schemeClr>
                </a:solidFill>
              </a:endParaRPr>
            </a:p>
          </p:txBody>
        </p:sp>
        <p:sp>
          <p:nvSpPr>
            <p:cNvPr id="628" name="object 628"/>
            <p:cNvSpPr/>
            <p:nvPr/>
          </p:nvSpPr>
          <p:spPr>
            <a:xfrm>
              <a:off x="2049780" y="5394960"/>
              <a:ext cx="1224280" cy="8890"/>
            </a:xfrm>
            <a:custGeom>
              <a:avLst/>
              <a:gdLst/>
              <a:ahLst/>
              <a:cxnLst/>
              <a:rect l="l" t="t" r="r" b="b"/>
              <a:pathLst>
                <a:path w="1224279" h="8889">
                  <a:moveTo>
                    <a:pt x="0" y="0"/>
                  </a:moveTo>
                  <a:lnTo>
                    <a:pt x="1224280" y="0"/>
                  </a:lnTo>
                  <a:lnTo>
                    <a:pt x="1224280" y="8889"/>
                  </a:lnTo>
                  <a:lnTo>
                    <a:pt x="0" y="8889"/>
                  </a:lnTo>
                  <a:lnTo>
                    <a:pt x="0" y="0"/>
                  </a:lnTo>
                  <a:close/>
                </a:path>
              </a:pathLst>
            </a:custGeom>
            <a:solidFill>
              <a:srgbClr val="B70000"/>
            </a:solidFill>
          </p:spPr>
          <p:txBody>
            <a:bodyPr wrap="square" lIns="0" tIns="0" rIns="0" bIns="0" rtlCol="0"/>
            <a:lstStyle/>
            <a:p>
              <a:endParaRPr sz="1350" dirty="0">
                <a:solidFill>
                  <a:schemeClr val="tx2">
                    <a:lumMod val="20000"/>
                    <a:lumOff val="80000"/>
                  </a:schemeClr>
                </a:solidFill>
              </a:endParaRPr>
            </a:p>
          </p:txBody>
        </p:sp>
        <p:sp>
          <p:nvSpPr>
            <p:cNvPr id="629" name="object 629"/>
            <p:cNvSpPr/>
            <p:nvPr/>
          </p:nvSpPr>
          <p:spPr>
            <a:xfrm>
              <a:off x="2049780" y="5403850"/>
              <a:ext cx="1224280" cy="8890"/>
            </a:xfrm>
            <a:custGeom>
              <a:avLst/>
              <a:gdLst/>
              <a:ahLst/>
              <a:cxnLst/>
              <a:rect l="l" t="t" r="r" b="b"/>
              <a:pathLst>
                <a:path w="1224279" h="8889">
                  <a:moveTo>
                    <a:pt x="0" y="0"/>
                  </a:moveTo>
                  <a:lnTo>
                    <a:pt x="1224280" y="0"/>
                  </a:lnTo>
                  <a:lnTo>
                    <a:pt x="1224280" y="8890"/>
                  </a:lnTo>
                  <a:lnTo>
                    <a:pt x="0" y="8890"/>
                  </a:lnTo>
                  <a:lnTo>
                    <a:pt x="0" y="0"/>
                  </a:lnTo>
                  <a:close/>
                </a:path>
              </a:pathLst>
            </a:custGeom>
            <a:solidFill>
              <a:srgbClr val="B80000"/>
            </a:solidFill>
          </p:spPr>
          <p:txBody>
            <a:bodyPr wrap="square" lIns="0" tIns="0" rIns="0" bIns="0" rtlCol="0"/>
            <a:lstStyle/>
            <a:p>
              <a:endParaRPr sz="1350" dirty="0">
                <a:solidFill>
                  <a:schemeClr val="tx2">
                    <a:lumMod val="20000"/>
                    <a:lumOff val="80000"/>
                  </a:schemeClr>
                </a:solidFill>
              </a:endParaRPr>
            </a:p>
          </p:txBody>
        </p:sp>
        <p:sp>
          <p:nvSpPr>
            <p:cNvPr id="630" name="object 630"/>
            <p:cNvSpPr/>
            <p:nvPr/>
          </p:nvSpPr>
          <p:spPr>
            <a:xfrm>
              <a:off x="2049780" y="541274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B90000"/>
            </a:solidFill>
          </p:spPr>
          <p:txBody>
            <a:bodyPr wrap="square" lIns="0" tIns="0" rIns="0" bIns="0" rtlCol="0"/>
            <a:lstStyle/>
            <a:p>
              <a:endParaRPr sz="1350" dirty="0">
                <a:solidFill>
                  <a:schemeClr val="tx2">
                    <a:lumMod val="20000"/>
                    <a:lumOff val="80000"/>
                  </a:schemeClr>
                </a:solidFill>
              </a:endParaRPr>
            </a:p>
          </p:txBody>
        </p:sp>
        <p:sp>
          <p:nvSpPr>
            <p:cNvPr id="631" name="object 631"/>
            <p:cNvSpPr/>
            <p:nvPr/>
          </p:nvSpPr>
          <p:spPr>
            <a:xfrm>
              <a:off x="2049780" y="542163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BA0000"/>
            </a:solidFill>
          </p:spPr>
          <p:txBody>
            <a:bodyPr wrap="square" lIns="0" tIns="0" rIns="0" bIns="0" rtlCol="0"/>
            <a:lstStyle/>
            <a:p>
              <a:endParaRPr sz="1350" dirty="0">
                <a:solidFill>
                  <a:schemeClr val="tx2">
                    <a:lumMod val="20000"/>
                    <a:lumOff val="80000"/>
                  </a:schemeClr>
                </a:solidFill>
              </a:endParaRPr>
            </a:p>
          </p:txBody>
        </p:sp>
        <p:sp>
          <p:nvSpPr>
            <p:cNvPr id="632" name="object 632"/>
            <p:cNvSpPr/>
            <p:nvPr/>
          </p:nvSpPr>
          <p:spPr>
            <a:xfrm>
              <a:off x="2049780" y="543052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BB0000"/>
            </a:solidFill>
          </p:spPr>
          <p:txBody>
            <a:bodyPr wrap="square" lIns="0" tIns="0" rIns="0" bIns="0" rtlCol="0"/>
            <a:lstStyle/>
            <a:p>
              <a:endParaRPr sz="1350" dirty="0">
                <a:solidFill>
                  <a:schemeClr val="tx2">
                    <a:lumMod val="20000"/>
                    <a:lumOff val="80000"/>
                  </a:schemeClr>
                </a:solidFill>
              </a:endParaRPr>
            </a:p>
          </p:txBody>
        </p:sp>
        <p:sp>
          <p:nvSpPr>
            <p:cNvPr id="633" name="object 633"/>
            <p:cNvSpPr/>
            <p:nvPr/>
          </p:nvSpPr>
          <p:spPr>
            <a:xfrm>
              <a:off x="2049780" y="543941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BC0000"/>
            </a:solidFill>
          </p:spPr>
          <p:txBody>
            <a:bodyPr wrap="square" lIns="0" tIns="0" rIns="0" bIns="0" rtlCol="0"/>
            <a:lstStyle/>
            <a:p>
              <a:endParaRPr sz="1350" dirty="0">
                <a:solidFill>
                  <a:schemeClr val="tx2">
                    <a:lumMod val="20000"/>
                    <a:lumOff val="80000"/>
                  </a:schemeClr>
                </a:solidFill>
              </a:endParaRPr>
            </a:p>
          </p:txBody>
        </p:sp>
        <p:sp>
          <p:nvSpPr>
            <p:cNvPr id="634" name="object 634"/>
            <p:cNvSpPr/>
            <p:nvPr/>
          </p:nvSpPr>
          <p:spPr>
            <a:xfrm>
              <a:off x="2049780" y="544830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BD0000"/>
            </a:solidFill>
          </p:spPr>
          <p:txBody>
            <a:bodyPr wrap="square" lIns="0" tIns="0" rIns="0" bIns="0" rtlCol="0"/>
            <a:lstStyle/>
            <a:p>
              <a:endParaRPr sz="1350" dirty="0">
                <a:solidFill>
                  <a:schemeClr val="tx2">
                    <a:lumMod val="20000"/>
                    <a:lumOff val="80000"/>
                  </a:schemeClr>
                </a:solidFill>
              </a:endParaRPr>
            </a:p>
          </p:txBody>
        </p:sp>
        <p:sp>
          <p:nvSpPr>
            <p:cNvPr id="635" name="object 635"/>
            <p:cNvSpPr/>
            <p:nvPr/>
          </p:nvSpPr>
          <p:spPr>
            <a:xfrm>
              <a:off x="2049780" y="545719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BE0000"/>
            </a:solidFill>
          </p:spPr>
          <p:txBody>
            <a:bodyPr wrap="square" lIns="0" tIns="0" rIns="0" bIns="0" rtlCol="0"/>
            <a:lstStyle/>
            <a:p>
              <a:endParaRPr sz="1350" dirty="0">
                <a:solidFill>
                  <a:schemeClr val="tx2">
                    <a:lumMod val="20000"/>
                    <a:lumOff val="80000"/>
                  </a:schemeClr>
                </a:solidFill>
              </a:endParaRPr>
            </a:p>
          </p:txBody>
        </p:sp>
        <p:sp>
          <p:nvSpPr>
            <p:cNvPr id="636" name="object 636"/>
            <p:cNvSpPr/>
            <p:nvPr/>
          </p:nvSpPr>
          <p:spPr>
            <a:xfrm>
              <a:off x="2049780" y="546608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BF0000"/>
            </a:solidFill>
          </p:spPr>
          <p:txBody>
            <a:bodyPr wrap="square" lIns="0" tIns="0" rIns="0" bIns="0" rtlCol="0"/>
            <a:lstStyle/>
            <a:p>
              <a:endParaRPr sz="1350" dirty="0">
                <a:solidFill>
                  <a:schemeClr val="tx2">
                    <a:lumMod val="20000"/>
                    <a:lumOff val="80000"/>
                  </a:schemeClr>
                </a:solidFill>
              </a:endParaRPr>
            </a:p>
          </p:txBody>
        </p:sp>
        <p:sp>
          <p:nvSpPr>
            <p:cNvPr id="637" name="object 637"/>
            <p:cNvSpPr/>
            <p:nvPr/>
          </p:nvSpPr>
          <p:spPr>
            <a:xfrm>
              <a:off x="2049780" y="547497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C00000"/>
            </a:solidFill>
          </p:spPr>
          <p:txBody>
            <a:bodyPr wrap="square" lIns="0" tIns="0" rIns="0" bIns="0" rtlCol="0"/>
            <a:lstStyle/>
            <a:p>
              <a:endParaRPr sz="1350" dirty="0">
                <a:solidFill>
                  <a:schemeClr val="tx2">
                    <a:lumMod val="20000"/>
                    <a:lumOff val="80000"/>
                  </a:schemeClr>
                </a:solidFill>
              </a:endParaRPr>
            </a:p>
          </p:txBody>
        </p:sp>
        <p:sp>
          <p:nvSpPr>
            <p:cNvPr id="638" name="object 638"/>
            <p:cNvSpPr/>
            <p:nvPr/>
          </p:nvSpPr>
          <p:spPr>
            <a:xfrm>
              <a:off x="2049780" y="548386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C10000"/>
            </a:solidFill>
          </p:spPr>
          <p:txBody>
            <a:bodyPr wrap="square" lIns="0" tIns="0" rIns="0" bIns="0" rtlCol="0"/>
            <a:lstStyle/>
            <a:p>
              <a:endParaRPr sz="1350" dirty="0">
                <a:solidFill>
                  <a:schemeClr val="tx2">
                    <a:lumMod val="20000"/>
                    <a:lumOff val="80000"/>
                  </a:schemeClr>
                </a:solidFill>
              </a:endParaRPr>
            </a:p>
          </p:txBody>
        </p:sp>
        <p:sp>
          <p:nvSpPr>
            <p:cNvPr id="639" name="object 639"/>
            <p:cNvSpPr/>
            <p:nvPr/>
          </p:nvSpPr>
          <p:spPr>
            <a:xfrm>
              <a:off x="2049780" y="549275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C20000"/>
            </a:solidFill>
          </p:spPr>
          <p:txBody>
            <a:bodyPr wrap="square" lIns="0" tIns="0" rIns="0" bIns="0" rtlCol="0"/>
            <a:lstStyle/>
            <a:p>
              <a:endParaRPr sz="1350" dirty="0">
                <a:solidFill>
                  <a:schemeClr val="tx2">
                    <a:lumMod val="20000"/>
                    <a:lumOff val="80000"/>
                  </a:schemeClr>
                </a:solidFill>
              </a:endParaRPr>
            </a:p>
          </p:txBody>
        </p:sp>
        <p:sp>
          <p:nvSpPr>
            <p:cNvPr id="640" name="object 640"/>
            <p:cNvSpPr/>
            <p:nvPr/>
          </p:nvSpPr>
          <p:spPr>
            <a:xfrm>
              <a:off x="2049780" y="550164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C30000"/>
            </a:solidFill>
          </p:spPr>
          <p:txBody>
            <a:bodyPr wrap="square" lIns="0" tIns="0" rIns="0" bIns="0" rtlCol="0"/>
            <a:lstStyle/>
            <a:p>
              <a:endParaRPr sz="1350" dirty="0">
                <a:solidFill>
                  <a:schemeClr val="tx2">
                    <a:lumMod val="20000"/>
                    <a:lumOff val="80000"/>
                  </a:schemeClr>
                </a:solidFill>
              </a:endParaRPr>
            </a:p>
          </p:txBody>
        </p:sp>
        <p:sp>
          <p:nvSpPr>
            <p:cNvPr id="641" name="object 641"/>
            <p:cNvSpPr/>
            <p:nvPr/>
          </p:nvSpPr>
          <p:spPr>
            <a:xfrm>
              <a:off x="2049780" y="551053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C40000"/>
            </a:solidFill>
          </p:spPr>
          <p:txBody>
            <a:bodyPr wrap="square" lIns="0" tIns="0" rIns="0" bIns="0" rtlCol="0"/>
            <a:lstStyle/>
            <a:p>
              <a:endParaRPr sz="1350" dirty="0">
                <a:solidFill>
                  <a:schemeClr val="tx2">
                    <a:lumMod val="20000"/>
                    <a:lumOff val="80000"/>
                  </a:schemeClr>
                </a:solidFill>
              </a:endParaRPr>
            </a:p>
          </p:txBody>
        </p:sp>
        <p:sp>
          <p:nvSpPr>
            <p:cNvPr id="642" name="object 642"/>
            <p:cNvSpPr/>
            <p:nvPr/>
          </p:nvSpPr>
          <p:spPr>
            <a:xfrm>
              <a:off x="2049780" y="551942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C50000"/>
            </a:solidFill>
          </p:spPr>
          <p:txBody>
            <a:bodyPr wrap="square" lIns="0" tIns="0" rIns="0" bIns="0" rtlCol="0"/>
            <a:lstStyle/>
            <a:p>
              <a:endParaRPr sz="1350" dirty="0">
                <a:solidFill>
                  <a:schemeClr val="tx2">
                    <a:lumMod val="20000"/>
                    <a:lumOff val="80000"/>
                  </a:schemeClr>
                </a:solidFill>
              </a:endParaRPr>
            </a:p>
          </p:txBody>
        </p:sp>
        <p:sp>
          <p:nvSpPr>
            <p:cNvPr id="643" name="object 643"/>
            <p:cNvSpPr/>
            <p:nvPr/>
          </p:nvSpPr>
          <p:spPr>
            <a:xfrm>
              <a:off x="2049780" y="552831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C60000"/>
            </a:solidFill>
          </p:spPr>
          <p:txBody>
            <a:bodyPr wrap="square" lIns="0" tIns="0" rIns="0" bIns="0" rtlCol="0"/>
            <a:lstStyle/>
            <a:p>
              <a:endParaRPr sz="1350" dirty="0">
                <a:solidFill>
                  <a:schemeClr val="tx2">
                    <a:lumMod val="20000"/>
                    <a:lumOff val="80000"/>
                  </a:schemeClr>
                </a:solidFill>
              </a:endParaRPr>
            </a:p>
          </p:txBody>
        </p:sp>
        <p:sp>
          <p:nvSpPr>
            <p:cNvPr id="644" name="object 644"/>
            <p:cNvSpPr/>
            <p:nvPr/>
          </p:nvSpPr>
          <p:spPr>
            <a:xfrm>
              <a:off x="2049780" y="5538470"/>
              <a:ext cx="1224280" cy="8890"/>
            </a:xfrm>
            <a:custGeom>
              <a:avLst/>
              <a:gdLst/>
              <a:ahLst/>
              <a:cxnLst/>
              <a:rect l="l" t="t" r="r" b="b"/>
              <a:pathLst>
                <a:path w="1224279" h="8889">
                  <a:moveTo>
                    <a:pt x="0" y="0"/>
                  </a:moveTo>
                  <a:lnTo>
                    <a:pt x="1224280" y="0"/>
                  </a:lnTo>
                  <a:lnTo>
                    <a:pt x="1224280" y="8889"/>
                  </a:lnTo>
                  <a:lnTo>
                    <a:pt x="0" y="8889"/>
                  </a:lnTo>
                  <a:lnTo>
                    <a:pt x="0" y="0"/>
                  </a:lnTo>
                  <a:close/>
                </a:path>
              </a:pathLst>
            </a:custGeom>
            <a:solidFill>
              <a:srgbClr val="C70000"/>
            </a:solidFill>
          </p:spPr>
          <p:txBody>
            <a:bodyPr wrap="square" lIns="0" tIns="0" rIns="0" bIns="0" rtlCol="0"/>
            <a:lstStyle/>
            <a:p>
              <a:endParaRPr sz="1350" dirty="0">
                <a:solidFill>
                  <a:schemeClr val="tx2">
                    <a:lumMod val="20000"/>
                    <a:lumOff val="80000"/>
                  </a:schemeClr>
                </a:solidFill>
              </a:endParaRPr>
            </a:p>
          </p:txBody>
        </p:sp>
        <p:sp>
          <p:nvSpPr>
            <p:cNvPr id="645" name="object 645"/>
            <p:cNvSpPr/>
            <p:nvPr/>
          </p:nvSpPr>
          <p:spPr>
            <a:xfrm>
              <a:off x="2049780" y="5547360"/>
              <a:ext cx="1224280" cy="8890"/>
            </a:xfrm>
            <a:custGeom>
              <a:avLst/>
              <a:gdLst/>
              <a:ahLst/>
              <a:cxnLst/>
              <a:rect l="l" t="t" r="r" b="b"/>
              <a:pathLst>
                <a:path w="1224279" h="8889">
                  <a:moveTo>
                    <a:pt x="0" y="0"/>
                  </a:moveTo>
                  <a:lnTo>
                    <a:pt x="1224280" y="0"/>
                  </a:lnTo>
                  <a:lnTo>
                    <a:pt x="1224280" y="8889"/>
                  </a:lnTo>
                  <a:lnTo>
                    <a:pt x="0" y="8889"/>
                  </a:lnTo>
                  <a:lnTo>
                    <a:pt x="0" y="0"/>
                  </a:lnTo>
                  <a:close/>
                </a:path>
              </a:pathLst>
            </a:custGeom>
            <a:solidFill>
              <a:srgbClr val="C80000"/>
            </a:solidFill>
          </p:spPr>
          <p:txBody>
            <a:bodyPr wrap="square" lIns="0" tIns="0" rIns="0" bIns="0" rtlCol="0"/>
            <a:lstStyle/>
            <a:p>
              <a:endParaRPr sz="1350" dirty="0">
                <a:solidFill>
                  <a:schemeClr val="tx2">
                    <a:lumMod val="20000"/>
                    <a:lumOff val="80000"/>
                  </a:schemeClr>
                </a:solidFill>
              </a:endParaRPr>
            </a:p>
          </p:txBody>
        </p:sp>
        <p:sp>
          <p:nvSpPr>
            <p:cNvPr id="646" name="object 646"/>
            <p:cNvSpPr/>
            <p:nvPr/>
          </p:nvSpPr>
          <p:spPr>
            <a:xfrm>
              <a:off x="2049780" y="5556250"/>
              <a:ext cx="1224280" cy="8890"/>
            </a:xfrm>
            <a:custGeom>
              <a:avLst/>
              <a:gdLst/>
              <a:ahLst/>
              <a:cxnLst/>
              <a:rect l="l" t="t" r="r" b="b"/>
              <a:pathLst>
                <a:path w="1224279" h="8889">
                  <a:moveTo>
                    <a:pt x="0" y="0"/>
                  </a:moveTo>
                  <a:lnTo>
                    <a:pt x="1224280" y="0"/>
                  </a:lnTo>
                  <a:lnTo>
                    <a:pt x="1224280" y="8890"/>
                  </a:lnTo>
                  <a:lnTo>
                    <a:pt x="0" y="8890"/>
                  </a:lnTo>
                  <a:lnTo>
                    <a:pt x="0" y="0"/>
                  </a:lnTo>
                  <a:close/>
                </a:path>
              </a:pathLst>
            </a:custGeom>
            <a:solidFill>
              <a:srgbClr val="C90000"/>
            </a:solidFill>
          </p:spPr>
          <p:txBody>
            <a:bodyPr wrap="square" lIns="0" tIns="0" rIns="0" bIns="0" rtlCol="0"/>
            <a:lstStyle/>
            <a:p>
              <a:endParaRPr sz="1350" dirty="0">
                <a:solidFill>
                  <a:schemeClr val="tx2">
                    <a:lumMod val="20000"/>
                    <a:lumOff val="80000"/>
                  </a:schemeClr>
                </a:solidFill>
              </a:endParaRPr>
            </a:p>
          </p:txBody>
        </p:sp>
        <p:sp>
          <p:nvSpPr>
            <p:cNvPr id="647" name="object 647"/>
            <p:cNvSpPr/>
            <p:nvPr/>
          </p:nvSpPr>
          <p:spPr>
            <a:xfrm>
              <a:off x="2049780" y="5565140"/>
              <a:ext cx="1224280" cy="8890"/>
            </a:xfrm>
            <a:custGeom>
              <a:avLst/>
              <a:gdLst/>
              <a:ahLst/>
              <a:cxnLst/>
              <a:rect l="l" t="t" r="r" b="b"/>
              <a:pathLst>
                <a:path w="1224279" h="8889">
                  <a:moveTo>
                    <a:pt x="0" y="0"/>
                  </a:moveTo>
                  <a:lnTo>
                    <a:pt x="1224280" y="0"/>
                  </a:lnTo>
                  <a:lnTo>
                    <a:pt x="1224280" y="8890"/>
                  </a:lnTo>
                  <a:lnTo>
                    <a:pt x="0" y="8890"/>
                  </a:lnTo>
                  <a:lnTo>
                    <a:pt x="0" y="0"/>
                  </a:lnTo>
                  <a:close/>
                </a:path>
              </a:pathLst>
            </a:custGeom>
            <a:solidFill>
              <a:srgbClr val="CA0000"/>
            </a:solidFill>
          </p:spPr>
          <p:txBody>
            <a:bodyPr wrap="square" lIns="0" tIns="0" rIns="0" bIns="0" rtlCol="0"/>
            <a:lstStyle/>
            <a:p>
              <a:endParaRPr sz="1350" dirty="0">
                <a:solidFill>
                  <a:schemeClr val="tx2">
                    <a:lumMod val="20000"/>
                    <a:lumOff val="80000"/>
                  </a:schemeClr>
                </a:solidFill>
              </a:endParaRPr>
            </a:p>
          </p:txBody>
        </p:sp>
        <p:sp>
          <p:nvSpPr>
            <p:cNvPr id="648" name="object 648"/>
            <p:cNvSpPr/>
            <p:nvPr/>
          </p:nvSpPr>
          <p:spPr>
            <a:xfrm>
              <a:off x="2049780" y="5574030"/>
              <a:ext cx="1224280" cy="17780"/>
            </a:xfrm>
            <a:custGeom>
              <a:avLst/>
              <a:gdLst/>
              <a:ahLst/>
              <a:cxnLst/>
              <a:rect l="l" t="t" r="r" b="b"/>
              <a:pathLst>
                <a:path w="1224279" h="17779">
                  <a:moveTo>
                    <a:pt x="1224280" y="0"/>
                  </a:moveTo>
                  <a:lnTo>
                    <a:pt x="0" y="0"/>
                  </a:lnTo>
                  <a:lnTo>
                    <a:pt x="0" y="8890"/>
                  </a:lnTo>
                  <a:lnTo>
                    <a:pt x="0" y="17780"/>
                  </a:lnTo>
                  <a:lnTo>
                    <a:pt x="1224280" y="17780"/>
                  </a:lnTo>
                  <a:lnTo>
                    <a:pt x="1224280" y="8890"/>
                  </a:lnTo>
                  <a:lnTo>
                    <a:pt x="1224280" y="0"/>
                  </a:lnTo>
                  <a:close/>
                </a:path>
              </a:pathLst>
            </a:custGeom>
            <a:solidFill>
              <a:srgbClr val="CC0000"/>
            </a:solidFill>
          </p:spPr>
          <p:txBody>
            <a:bodyPr wrap="square" lIns="0" tIns="0" rIns="0" bIns="0" rtlCol="0"/>
            <a:lstStyle/>
            <a:p>
              <a:endParaRPr sz="1350" dirty="0">
                <a:solidFill>
                  <a:schemeClr val="tx2">
                    <a:lumMod val="20000"/>
                    <a:lumOff val="80000"/>
                  </a:schemeClr>
                </a:solidFill>
              </a:endParaRPr>
            </a:p>
          </p:txBody>
        </p:sp>
        <p:sp>
          <p:nvSpPr>
            <p:cNvPr id="649" name="object 649"/>
            <p:cNvSpPr/>
            <p:nvPr/>
          </p:nvSpPr>
          <p:spPr>
            <a:xfrm>
              <a:off x="2049780" y="5591810"/>
              <a:ext cx="1224280" cy="8890"/>
            </a:xfrm>
            <a:custGeom>
              <a:avLst/>
              <a:gdLst/>
              <a:ahLst/>
              <a:cxnLst/>
              <a:rect l="l" t="t" r="r" b="b"/>
              <a:pathLst>
                <a:path w="1224279" h="8889">
                  <a:moveTo>
                    <a:pt x="0" y="0"/>
                  </a:moveTo>
                  <a:lnTo>
                    <a:pt x="1224280" y="0"/>
                  </a:lnTo>
                  <a:lnTo>
                    <a:pt x="1224280" y="8889"/>
                  </a:lnTo>
                  <a:lnTo>
                    <a:pt x="0" y="8889"/>
                  </a:lnTo>
                  <a:lnTo>
                    <a:pt x="0" y="0"/>
                  </a:lnTo>
                  <a:close/>
                </a:path>
              </a:pathLst>
            </a:custGeom>
            <a:solidFill>
              <a:srgbClr val="CD0000"/>
            </a:solidFill>
          </p:spPr>
          <p:txBody>
            <a:bodyPr wrap="square" lIns="0" tIns="0" rIns="0" bIns="0" rtlCol="0"/>
            <a:lstStyle/>
            <a:p>
              <a:endParaRPr sz="1350" dirty="0">
                <a:solidFill>
                  <a:schemeClr val="tx2">
                    <a:lumMod val="20000"/>
                    <a:lumOff val="80000"/>
                  </a:schemeClr>
                </a:solidFill>
              </a:endParaRPr>
            </a:p>
          </p:txBody>
        </p:sp>
        <p:sp>
          <p:nvSpPr>
            <p:cNvPr id="650" name="object 650"/>
            <p:cNvSpPr/>
            <p:nvPr/>
          </p:nvSpPr>
          <p:spPr>
            <a:xfrm>
              <a:off x="2049780" y="560070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CE0000"/>
            </a:solidFill>
          </p:spPr>
          <p:txBody>
            <a:bodyPr wrap="square" lIns="0" tIns="0" rIns="0" bIns="0" rtlCol="0"/>
            <a:lstStyle/>
            <a:p>
              <a:endParaRPr sz="1350" dirty="0">
                <a:solidFill>
                  <a:schemeClr val="tx2">
                    <a:lumMod val="20000"/>
                    <a:lumOff val="80000"/>
                  </a:schemeClr>
                </a:solidFill>
              </a:endParaRPr>
            </a:p>
          </p:txBody>
        </p:sp>
        <p:sp>
          <p:nvSpPr>
            <p:cNvPr id="651" name="object 651"/>
            <p:cNvSpPr/>
            <p:nvPr/>
          </p:nvSpPr>
          <p:spPr>
            <a:xfrm>
              <a:off x="2049780" y="560959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CF0000"/>
            </a:solidFill>
          </p:spPr>
          <p:txBody>
            <a:bodyPr wrap="square" lIns="0" tIns="0" rIns="0" bIns="0" rtlCol="0"/>
            <a:lstStyle/>
            <a:p>
              <a:endParaRPr sz="1350" dirty="0">
                <a:solidFill>
                  <a:schemeClr val="tx2">
                    <a:lumMod val="20000"/>
                    <a:lumOff val="80000"/>
                  </a:schemeClr>
                </a:solidFill>
              </a:endParaRPr>
            </a:p>
          </p:txBody>
        </p:sp>
        <p:sp>
          <p:nvSpPr>
            <p:cNvPr id="652" name="object 652"/>
            <p:cNvSpPr/>
            <p:nvPr/>
          </p:nvSpPr>
          <p:spPr>
            <a:xfrm>
              <a:off x="2049780" y="561848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D00000"/>
            </a:solidFill>
          </p:spPr>
          <p:txBody>
            <a:bodyPr wrap="square" lIns="0" tIns="0" rIns="0" bIns="0" rtlCol="0"/>
            <a:lstStyle/>
            <a:p>
              <a:endParaRPr sz="1350" dirty="0">
                <a:solidFill>
                  <a:schemeClr val="tx2">
                    <a:lumMod val="20000"/>
                    <a:lumOff val="80000"/>
                  </a:schemeClr>
                </a:solidFill>
              </a:endParaRPr>
            </a:p>
          </p:txBody>
        </p:sp>
        <p:sp>
          <p:nvSpPr>
            <p:cNvPr id="653" name="object 653"/>
            <p:cNvSpPr/>
            <p:nvPr/>
          </p:nvSpPr>
          <p:spPr>
            <a:xfrm>
              <a:off x="2049780" y="5627370"/>
              <a:ext cx="1224280" cy="8890"/>
            </a:xfrm>
            <a:custGeom>
              <a:avLst/>
              <a:gdLst/>
              <a:ahLst/>
              <a:cxnLst/>
              <a:rect l="l" t="t" r="r" b="b"/>
              <a:pathLst>
                <a:path w="1224279" h="8889">
                  <a:moveTo>
                    <a:pt x="0" y="0"/>
                  </a:moveTo>
                  <a:lnTo>
                    <a:pt x="1224280" y="0"/>
                  </a:lnTo>
                  <a:lnTo>
                    <a:pt x="1224280" y="8889"/>
                  </a:lnTo>
                  <a:lnTo>
                    <a:pt x="0" y="8889"/>
                  </a:lnTo>
                  <a:lnTo>
                    <a:pt x="0" y="0"/>
                  </a:lnTo>
                  <a:close/>
                </a:path>
              </a:pathLst>
            </a:custGeom>
            <a:solidFill>
              <a:srgbClr val="D10000"/>
            </a:solidFill>
          </p:spPr>
          <p:txBody>
            <a:bodyPr wrap="square" lIns="0" tIns="0" rIns="0" bIns="0" rtlCol="0"/>
            <a:lstStyle/>
            <a:p>
              <a:endParaRPr sz="1350" dirty="0">
                <a:solidFill>
                  <a:schemeClr val="tx2">
                    <a:lumMod val="20000"/>
                    <a:lumOff val="80000"/>
                  </a:schemeClr>
                </a:solidFill>
              </a:endParaRPr>
            </a:p>
          </p:txBody>
        </p:sp>
        <p:sp>
          <p:nvSpPr>
            <p:cNvPr id="654" name="object 654"/>
            <p:cNvSpPr/>
            <p:nvPr/>
          </p:nvSpPr>
          <p:spPr>
            <a:xfrm>
              <a:off x="2049780" y="563626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D20000"/>
            </a:solidFill>
          </p:spPr>
          <p:txBody>
            <a:bodyPr wrap="square" lIns="0" tIns="0" rIns="0" bIns="0" rtlCol="0"/>
            <a:lstStyle/>
            <a:p>
              <a:endParaRPr sz="1350" dirty="0">
                <a:solidFill>
                  <a:schemeClr val="tx2">
                    <a:lumMod val="20000"/>
                    <a:lumOff val="80000"/>
                  </a:schemeClr>
                </a:solidFill>
              </a:endParaRPr>
            </a:p>
          </p:txBody>
        </p:sp>
        <p:sp>
          <p:nvSpPr>
            <p:cNvPr id="655" name="object 655"/>
            <p:cNvSpPr/>
            <p:nvPr/>
          </p:nvSpPr>
          <p:spPr>
            <a:xfrm>
              <a:off x="2049780" y="564515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D30000"/>
            </a:solidFill>
          </p:spPr>
          <p:txBody>
            <a:bodyPr wrap="square" lIns="0" tIns="0" rIns="0" bIns="0" rtlCol="0"/>
            <a:lstStyle/>
            <a:p>
              <a:endParaRPr sz="1350" dirty="0">
                <a:solidFill>
                  <a:schemeClr val="tx2">
                    <a:lumMod val="20000"/>
                    <a:lumOff val="80000"/>
                  </a:schemeClr>
                </a:solidFill>
              </a:endParaRPr>
            </a:p>
          </p:txBody>
        </p:sp>
        <p:sp>
          <p:nvSpPr>
            <p:cNvPr id="656" name="object 656"/>
            <p:cNvSpPr/>
            <p:nvPr/>
          </p:nvSpPr>
          <p:spPr>
            <a:xfrm>
              <a:off x="2049780" y="565404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D40000"/>
            </a:solidFill>
          </p:spPr>
          <p:txBody>
            <a:bodyPr wrap="square" lIns="0" tIns="0" rIns="0" bIns="0" rtlCol="0"/>
            <a:lstStyle/>
            <a:p>
              <a:endParaRPr sz="1350" dirty="0">
                <a:solidFill>
                  <a:schemeClr val="tx2">
                    <a:lumMod val="20000"/>
                    <a:lumOff val="80000"/>
                  </a:schemeClr>
                </a:solidFill>
              </a:endParaRPr>
            </a:p>
          </p:txBody>
        </p:sp>
        <p:sp>
          <p:nvSpPr>
            <p:cNvPr id="657" name="object 657"/>
            <p:cNvSpPr/>
            <p:nvPr/>
          </p:nvSpPr>
          <p:spPr>
            <a:xfrm>
              <a:off x="2049780" y="566293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D50000"/>
            </a:solidFill>
          </p:spPr>
          <p:txBody>
            <a:bodyPr wrap="square" lIns="0" tIns="0" rIns="0" bIns="0" rtlCol="0"/>
            <a:lstStyle/>
            <a:p>
              <a:endParaRPr sz="1350" dirty="0">
                <a:solidFill>
                  <a:schemeClr val="tx2">
                    <a:lumMod val="20000"/>
                    <a:lumOff val="80000"/>
                  </a:schemeClr>
                </a:solidFill>
              </a:endParaRPr>
            </a:p>
          </p:txBody>
        </p:sp>
        <p:sp>
          <p:nvSpPr>
            <p:cNvPr id="658" name="object 658"/>
            <p:cNvSpPr/>
            <p:nvPr/>
          </p:nvSpPr>
          <p:spPr>
            <a:xfrm>
              <a:off x="2049780" y="567182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D60000"/>
            </a:solidFill>
          </p:spPr>
          <p:txBody>
            <a:bodyPr wrap="square" lIns="0" tIns="0" rIns="0" bIns="0" rtlCol="0"/>
            <a:lstStyle/>
            <a:p>
              <a:endParaRPr sz="1350" dirty="0">
                <a:solidFill>
                  <a:schemeClr val="tx2">
                    <a:lumMod val="20000"/>
                    <a:lumOff val="80000"/>
                  </a:schemeClr>
                </a:solidFill>
              </a:endParaRPr>
            </a:p>
          </p:txBody>
        </p:sp>
        <p:sp>
          <p:nvSpPr>
            <p:cNvPr id="659" name="object 659"/>
            <p:cNvSpPr/>
            <p:nvPr/>
          </p:nvSpPr>
          <p:spPr>
            <a:xfrm>
              <a:off x="2049780" y="568071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D70000"/>
            </a:solidFill>
          </p:spPr>
          <p:txBody>
            <a:bodyPr wrap="square" lIns="0" tIns="0" rIns="0" bIns="0" rtlCol="0"/>
            <a:lstStyle/>
            <a:p>
              <a:endParaRPr sz="1350" dirty="0">
                <a:solidFill>
                  <a:schemeClr val="tx2">
                    <a:lumMod val="20000"/>
                    <a:lumOff val="80000"/>
                  </a:schemeClr>
                </a:solidFill>
              </a:endParaRPr>
            </a:p>
          </p:txBody>
        </p:sp>
        <p:sp>
          <p:nvSpPr>
            <p:cNvPr id="660" name="object 660"/>
            <p:cNvSpPr/>
            <p:nvPr/>
          </p:nvSpPr>
          <p:spPr>
            <a:xfrm>
              <a:off x="2049780" y="568960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D80000"/>
            </a:solidFill>
          </p:spPr>
          <p:txBody>
            <a:bodyPr wrap="square" lIns="0" tIns="0" rIns="0" bIns="0" rtlCol="0"/>
            <a:lstStyle/>
            <a:p>
              <a:endParaRPr sz="1350" dirty="0">
                <a:solidFill>
                  <a:schemeClr val="tx2">
                    <a:lumMod val="20000"/>
                    <a:lumOff val="80000"/>
                  </a:schemeClr>
                </a:solidFill>
              </a:endParaRPr>
            </a:p>
          </p:txBody>
        </p:sp>
        <p:sp>
          <p:nvSpPr>
            <p:cNvPr id="661" name="object 661"/>
            <p:cNvSpPr/>
            <p:nvPr/>
          </p:nvSpPr>
          <p:spPr>
            <a:xfrm>
              <a:off x="2049780" y="569849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D90000"/>
            </a:solidFill>
          </p:spPr>
          <p:txBody>
            <a:bodyPr wrap="square" lIns="0" tIns="0" rIns="0" bIns="0" rtlCol="0"/>
            <a:lstStyle/>
            <a:p>
              <a:endParaRPr sz="1350" dirty="0">
                <a:solidFill>
                  <a:schemeClr val="tx2">
                    <a:lumMod val="20000"/>
                    <a:lumOff val="80000"/>
                  </a:schemeClr>
                </a:solidFill>
              </a:endParaRPr>
            </a:p>
          </p:txBody>
        </p:sp>
        <p:sp>
          <p:nvSpPr>
            <p:cNvPr id="662" name="object 662"/>
            <p:cNvSpPr/>
            <p:nvPr/>
          </p:nvSpPr>
          <p:spPr>
            <a:xfrm>
              <a:off x="2049780" y="570738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DA0000"/>
            </a:solidFill>
          </p:spPr>
          <p:txBody>
            <a:bodyPr wrap="square" lIns="0" tIns="0" rIns="0" bIns="0" rtlCol="0"/>
            <a:lstStyle/>
            <a:p>
              <a:endParaRPr sz="1350" dirty="0">
                <a:solidFill>
                  <a:schemeClr val="tx2">
                    <a:lumMod val="20000"/>
                    <a:lumOff val="80000"/>
                  </a:schemeClr>
                </a:solidFill>
              </a:endParaRPr>
            </a:p>
          </p:txBody>
        </p:sp>
        <p:sp>
          <p:nvSpPr>
            <p:cNvPr id="663" name="object 663"/>
            <p:cNvSpPr/>
            <p:nvPr/>
          </p:nvSpPr>
          <p:spPr>
            <a:xfrm>
              <a:off x="2049780" y="571627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DB0000"/>
            </a:solidFill>
          </p:spPr>
          <p:txBody>
            <a:bodyPr wrap="square" lIns="0" tIns="0" rIns="0" bIns="0" rtlCol="0"/>
            <a:lstStyle/>
            <a:p>
              <a:endParaRPr sz="1350" dirty="0">
                <a:solidFill>
                  <a:schemeClr val="tx2">
                    <a:lumMod val="20000"/>
                    <a:lumOff val="80000"/>
                  </a:schemeClr>
                </a:solidFill>
              </a:endParaRPr>
            </a:p>
          </p:txBody>
        </p:sp>
        <p:sp>
          <p:nvSpPr>
            <p:cNvPr id="664" name="object 664"/>
            <p:cNvSpPr/>
            <p:nvPr/>
          </p:nvSpPr>
          <p:spPr>
            <a:xfrm>
              <a:off x="2049780" y="5726430"/>
              <a:ext cx="1224280" cy="8890"/>
            </a:xfrm>
            <a:custGeom>
              <a:avLst/>
              <a:gdLst/>
              <a:ahLst/>
              <a:cxnLst/>
              <a:rect l="l" t="t" r="r" b="b"/>
              <a:pathLst>
                <a:path w="1224279" h="8889">
                  <a:moveTo>
                    <a:pt x="0" y="0"/>
                  </a:moveTo>
                  <a:lnTo>
                    <a:pt x="1224280" y="0"/>
                  </a:lnTo>
                  <a:lnTo>
                    <a:pt x="1224280" y="8890"/>
                  </a:lnTo>
                  <a:lnTo>
                    <a:pt x="0" y="8890"/>
                  </a:lnTo>
                  <a:lnTo>
                    <a:pt x="0" y="0"/>
                  </a:lnTo>
                  <a:close/>
                </a:path>
              </a:pathLst>
            </a:custGeom>
            <a:solidFill>
              <a:srgbClr val="DC0000"/>
            </a:solidFill>
          </p:spPr>
          <p:txBody>
            <a:bodyPr wrap="square" lIns="0" tIns="0" rIns="0" bIns="0" rtlCol="0"/>
            <a:lstStyle/>
            <a:p>
              <a:endParaRPr sz="1350" dirty="0">
                <a:solidFill>
                  <a:schemeClr val="tx2">
                    <a:lumMod val="20000"/>
                    <a:lumOff val="80000"/>
                  </a:schemeClr>
                </a:solidFill>
              </a:endParaRPr>
            </a:p>
          </p:txBody>
        </p:sp>
        <p:sp>
          <p:nvSpPr>
            <p:cNvPr id="665" name="object 665"/>
            <p:cNvSpPr/>
            <p:nvPr/>
          </p:nvSpPr>
          <p:spPr>
            <a:xfrm>
              <a:off x="2049780" y="5735319"/>
              <a:ext cx="1224280" cy="8890"/>
            </a:xfrm>
            <a:custGeom>
              <a:avLst/>
              <a:gdLst/>
              <a:ahLst/>
              <a:cxnLst/>
              <a:rect l="l" t="t" r="r" b="b"/>
              <a:pathLst>
                <a:path w="1224279" h="8889">
                  <a:moveTo>
                    <a:pt x="1224280" y="0"/>
                  </a:moveTo>
                  <a:lnTo>
                    <a:pt x="0" y="0"/>
                  </a:lnTo>
                  <a:lnTo>
                    <a:pt x="0" y="2540"/>
                  </a:lnTo>
                  <a:lnTo>
                    <a:pt x="3187" y="2540"/>
                  </a:lnTo>
                  <a:lnTo>
                    <a:pt x="3187" y="8890"/>
                  </a:lnTo>
                  <a:lnTo>
                    <a:pt x="1221079" y="8890"/>
                  </a:lnTo>
                  <a:lnTo>
                    <a:pt x="1221079" y="2540"/>
                  </a:lnTo>
                  <a:lnTo>
                    <a:pt x="1224280" y="2540"/>
                  </a:lnTo>
                  <a:lnTo>
                    <a:pt x="1224280" y="0"/>
                  </a:lnTo>
                  <a:close/>
                </a:path>
              </a:pathLst>
            </a:custGeom>
            <a:solidFill>
              <a:srgbClr val="DD0000"/>
            </a:solidFill>
          </p:spPr>
          <p:txBody>
            <a:bodyPr wrap="square" lIns="0" tIns="0" rIns="0" bIns="0" rtlCol="0"/>
            <a:lstStyle/>
            <a:p>
              <a:endParaRPr sz="1350" dirty="0">
                <a:solidFill>
                  <a:schemeClr val="tx2">
                    <a:lumMod val="20000"/>
                    <a:lumOff val="80000"/>
                  </a:schemeClr>
                </a:solidFill>
              </a:endParaRPr>
            </a:p>
          </p:txBody>
        </p:sp>
        <p:sp>
          <p:nvSpPr>
            <p:cNvPr id="666" name="object 666"/>
            <p:cNvSpPr/>
            <p:nvPr/>
          </p:nvSpPr>
          <p:spPr>
            <a:xfrm>
              <a:off x="2056158" y="5744210"/>
              <a:ext cx="1211580" cy="8890"/>
            </a:xfrm>
            <a:custGeom>
              <a:avLst/>
              <a:gdLst/>
              <a:ahLst/>
              <a:cxnLst/>
              <a:rect l="l" t="t" r="r" b="b"/>
              <a:pathLst>
                <a:path w="1211579" h="8889">
                  <a:moveTo>
                    <a:pt x="1211522" y="0"/>
                  </a:moveTo>
                  <a:lnTo>
                    <a:pt x="0" y="0"/>
                  </a:lnTo>
                  <a:lnTo>
                    <a:pt x="8930" y="8889"/>
                  </a:lnTo>
                  <a:lnTo>
                    <a:pt x="1202592" y="8889"/>
                  </a:lnTo>
                  <a:lnTo>
                    <a:pt x="1211522" y="0"/>
                  </a:lnTo>
                  <a:close/>
                </a:path>
              </a:pathLst>
            </a:custGeom>
            <a:solidFill>
              <a:srgbClr val="DE0000"/>
            </a:solidFill>
          </p:spPr>
          <p:txBody>
            <a:bodyPr wrap="square" lIns="0" tIns="0" rIns="0" bIns="0" rtlCol="0"/>
            <a:lstStyle/>
            <a:p>
              <a:endParaRPr sz="1350" dirty="0">
                <a:solidFill>
                  <a:schemeClr val="tx2">
                    <a:lumMod val="20000"/>
                    <a:lumOff val="80000"/>
                  </a:schemeClr>
                </a:solidFill>
              </a:endParaRPr>
            </a:p>
          </p:txBody>
        </p:sp>
        <p:sp>
          <p:nvSpPr>
            <p:cNvPr id="667" name="object 667"/>
            <p:cNvSpPr/>
            <p:nvPr/>
          </p:nvSpPr>
          <p:spPr>
            <a:xfrm>
              <a:off x="2065088" y="5753100"/>
              <a:ext cx="1193800" cy="8890"/>
            </a:xfrm>
            <a:custGeom>
              <a:avLst/>
              <a:gdLst/>
              <a:ahLst/>
              <a:cxnLst/>
              <a:rect l="l" t="t" r="r" b="b"/>
              <a:pathLst>
                <a:path w="1193800" h="8889">
                  <a:moveTo>
                    <a:pt x="1193662" y="0"/>
                  </a:moveTo>
                  <a:lnTo>
                    <a:pt x="0" y="0"/>
                  </a:lnTo>
                  <a:lnTo>
                    <a:pt x="8930" y="8890"/>
                  </a:lnTo>
                  <a:lnTo>
                    <a:pt x="1184732" y="8890"/>
                  </a:lnTo>
                  <a:lnTo>
                    <a:pt x="1193662" y="0"/>
                  </a:lnTo>
                  <a:close/>
                </a:path>
              </a:pathLst>
            </a:custGeom>
            <a:solidFill>
              <a:srgbClr val="DF0000"/>
            </a:solidFill>
          </p:spPr>
          <p:txBody>
            <a:bodyPr wrap="square" lIns="0" tIns="0" rIns="0" bIns="0" rtlCol="0"/>
            <a:lstStyle/>
            <a:p>
              <a:endParaRPr sz="1350" dirty="0">
                <a:solidFill>
                  <a:schemeClr val="tx2">
                    <a:lumMod val="20000"/>
                    <a:lumOff val="80000"/>
                  </a:schemeClr>
                </a:solidFill>
              </a:endParaRPr>
            </a:p>
          </p:txBody>
        </p:sp>
        <p:sp>
          <p:nvSpPr>
            <p:cNvPr id="668" name="object 668"/>
            <p:cNvSpPr/>
            <p:nvPr/>
          </p:nvSpPr>
          <p:spPr>
            <a:xfrm>
              <a:off x="2074018" y="5761990"/>
              <a:ext cx="1176020" cy="8890"/>
            </a:xfrm>
            <a:custGeom>
              <a:avLst/>
              <a:gdLst/>
              <a:ahLst/>
              <a:cxnLst/>
              <a:rect l="l" t="t" r="r" b="b"/>
              <a:pathLst>
                <a:path w="1176020" h="8889">
                  <a:moveTo>
                    <a:pt x="1175802" y="0"/>
                  </a:moveTo>
                  <a:lnTo>
                    <a:pt x="0" y="0"/>
                  </a:lnTo>
                  <a:lnTo>
                    <a:pt x="8930" y="8890"/>
                  </a:lnTo>
                  <a:lnTo>
                    <a:pt x="1166872" y="8890"/>
                  </a:lnTo>
                  <a:lnTo>
                    <a:pt x="1175802" y="0"/>
                  </a:lnTo>
                  <a:close/>
                </a:path>
              </a:pathLst>
            </a:custGeom>
            <a:solidFill>
              <a:srgbClr val="E00000"/>
            </a:solidFill>
          </p:spPr>
          <p:txBody>
            <a:bodyPr wrap="square" lIns="0" tIns="0" rIns="0" bIns="0" rtlCol="0"/>
            <a:lstStyle/>
            <a:p>
              <a:endParaRPr sz="1350" dirty="0">
                <a:solidFill>
                  <a:schemeClr val="tx2">
                    <a:lumMod val="20000"/>
                    <a:lumOff val="80000"/>
                  </a:schemeClr>
                </a:solidFill>
              </a:endParaRPr>
            </a:p>
          </p:txBody>
        </p:sp>
        <p:sp>
          <p:nvSpPr>
            <p:cNvPr id="669" name="object 669"/>
            <p:cNvSpPr/>
            <p:nvPr/>
          </p:nvSpPr>
          <p:spPr>
            <a:xfrm>
              <a:off x="2082948" y="5770880"/>
              <a:ext cx="1158240" cy="8890"/>
            </a:xfrm>
            <a:custGeom>
              <a:avLst/>
              <a:gdLst/>
              <a:ahLst/>
              <a:cxnLst/>
              <a:rect l="l" t="t" r="r" b="b"/>
              <a:pathLst>
                <a:path w="1158239" h="8889">
                  <a:moveTo>
                    <a:pt x="1157942" y="0"/>
                  </a:moveTo>
                  <a:lnTo>
                    <a:pt x="0" y="0"/>
                  </a:lnTo>
                  <a:lnTo>
                    <a:pt x="8930" y="8890"/>
                  </a:lnTo>
                  <a:lnTo>
                    <a:pt x="1149012" y="8890"/>
                  </a:lnTo>
                  <a:lnTo>
                    <a:pt x="1157942" y="0"/>
                  </a:lnTo>
                  <a:close/>
                </a:path>
              </a:pathLst>
            </a:custGeom>
            <a:solidFill>
              <a:srgbClr val="E10000"/>
            </a:solidFill>
          </p:spPr>
          <p:txBody>
            <a:bodyPr wrap="square" lIns="0" tIns="0" rIns="0" bIns="0" rtlCol="0"/>
            <a:lstStyle/>
            <a:p>
              <a:endParaRPr sz="1350" dirty="0">
                <a:solidFill>
                  <a:schemeClr val="tx2">
                    <a:lumMod val="20000"/>
                    <a:lumOff val="80000"/>
                  </a:schemeClr>
                </a:solidFill>
              </a:endParaRPr>
            </a:p>
          </p:txBody>
        </p:sp>
        <p:sp>
          <p:nvSpPr>
            <p:cNvPr id="670" name="object 670"/>
            <p:cNvSpPr/>
            <p:nvPr/>
          </p:nvSpPr>
          <p:spPr>
            <a:xfrm>
              <a:off x="2091878" y="5779770"/>
              <a:ext cx="1140460" cy="8890"/>
            </a:xfrm>
            <a:custGeom>
              <a:avLst/>
              <a:gdLst/>
              <a:ahLst/>
              <a:cxnLst/>
              <a:rect l="l" t="t" r="r" b="b"/>
              <a:pathLst>
                <a:path w="1140460" h="8889">
                  <a:moveTo>
                    <a:pt x="1140082" y="0"/>
                  </a:moveTo>
                  <a:lnTo>
                    <a:pt x="0" y="0"/>
                  </a:lnTo>
                  <a:lnTo>
                    <a:pt x="8930" y="8889"/>
                  </a:lnTo>
                  <a:lnTo>
                    <a:pt x="1131152" y="8889"/>
                  </a:lnTo>
                  <a:lnTo>
                    <a:pt x="1140082" y="0"/>
                  </a:lnTo>
                  <a:close/>
                </a:path>
              </a:pathLst>
            </a:custGeom>
            <a:solidFill>
              <a:srgbClr val="E20000"/>
            </a:solidFill>
          </p:spPr>
          <p:txBody>
            <a:bodyPr wrap="square" lIns="0" tIns="0" rIns="0" bIns="0" rtlCol="0"/>
            <a:lstStyle/>
            <a:p>
              <a:endParaRPr sz="1350" dirty="0">
                <a:solidFill>
                  <a:schemeClr val="tx2">
                    <a:lumMod val="20000"/>
                    <a:lumOff val="80000"/>
                  </a:schemeClr>
                </a:solidFill>
              </a:endParaRPr>
            </a:p>
          </p:txBody>
        </p:sp>
        <p:sp>
          <p:nvSpPr>
            <p:cNvPr id="671" name="object 671"/>
            <p:cNvSpPr/>
            <p:nvPr/>
          </p:nvSpPr>
          <p:spPr>
            <a:xfrm>
              <a:off x="2100808" y="5788660"/>
              <a:ext cx="1122680" cy="8890"/>
            </a:xfrm>
            <a:custGeom>
              <a:avLst/>
              <a:gdLst/>
              <a:ahLst/>
              <a:cxnLst/>
              <a:rect l="l" t="t" r="r" b="b"/>
              <a:pathLst>
                <a:path w="1122680" h="8889">
                  <a:moveTo>
                    <a:pt x="1122222" y="0"/>
                  </a:moveTo>
                  <a:lnTo>
                    <a:pt x="0" y="0"/>
                  </a:lnTo>
                  <a:lnTo>
                    <a:pt x="8930" y="8889"/>
                  </a:lnTo>
                  <a:lnTo>
                    <a:pt x="1113292" y="8889"/>
                  </a:lnTo>
                  <a:lnTo>
                    <a:pt x="1122222" y="0"/>
                  </a:lnTo>
                  <a:close/>
                </a:path>
              </a:pathLst>
            </a:custGeom>
            <a:solidFill>
              <a:srgbClr val="E30000"/>
            </a:solidFill>
          </p:spPr>
          <p:txBody>
            <a:bodyPr wrap="square" lIns="0" tIns="0" rIns="0" bIns="0" rtlCol="0"/>
            <a:lstStyle/>
            <a:p>
              <a:endParaRPr sz="1350" dirty="0">
                <a:solidFill>
                  <a:schemeClr val="tx2">
                    <a:lumMod val="20000"/>
                    <a:lumOff val="80000"/>
                  </a:schemeClr>
                </a:solidFill>
              </a:endParaRPr>
            </a:p>
          </p:txBody>
        </p:sp>
        <p:sp>
          <p:nvSpPr>
            <p:cNvPr id="672" name="object 672"/>
            <p:cNvSpPr/>
            <p:nvPr/>
          </p:nvSpPr>
          <p:spPr>
            <a:xfrm>
              <a:off x="2109738" y="5797550"/>
              <a:ext cx="1104900" cy="10160"/>
            </a:xfrm>
            <a:custGeom>
              <a:avLst/>
              <a:gdLst/>
              <a:ahLst/>
              <a:cxnLst/>
              <a:rect l="l" t="t" r="r" b="b"/>
              <a:pathLst>
                <a:path w="1104900" h="10160">
                  <a:moveTo>
                    <a:pt x="1104362" y="0"/>
                  </a:moveTo>
                  <a:lnTo>
                    <a:pt x="0" y="0"/>
                  </a:lnTo>
                  <a:lnTo>
                    <a:pt x="10205" y="10159"/>
                  </a:lnTo>
                  <a:lnTo>
                    <a:pt x="1094156" y="10159"/>
                  </a:lnTo>
                  <a:lnTo>
                    <a:pt x="1104362" y="0"/>
                  </a:lnTo>
                  <a:close/>
                </a:path>
              </a:pathLst>
            </a:custGeom>
            <a:solidFill>
              <a:srgbClr val="E40000"/>
            </a:solidFill>
          </p:spPr>
          <p:txBody>
            <a:bodyPr wrap="square" lIns="0" tIns="0" rIns="0" bIns="0" rtlCol="0"/>
            <a:lstStyle/>
            <a:p>
              <a:endParaRPr sz="1350" dirty="0">
                <a:solidFill>
                  <a:schemeClr val="tx2">
                    <a:lumMod val="20000"/>
                    <a:lumOff val="80000"/>
                  </a:schemeClr>
                </a:solidFill>
              </a:endParaRPr>
            </a:p>
          </p:txBody>
        </p:sp>
        <p:sp>
          <p:nvSpPr>
            <p:cNvPr id="673" name="object 673"/>
            <p:cNvSpPr/>
            <p:nvPr/>
          </p:nvSpPr>
          <p:spPr>
            <a:xfrm>
              <a:off x="2118668" y="5806440"/>
              <a:ext cx="1087120" cy="10160"/>
            </a:xfrm>
            <a:custGeom>
              <a:avLst/>
              <a:gdLst/>
              <a:ahLst/>
              <a:cxnLst/>
              <a:rect l="l" t="t" r="r" b="b"/>
              <a:pathLst>
                <a:path w="1087120" h="10160">
                  <a:moveTo>
                    <a:pt x="1086502" y="0"/>
                  </a:moveTo>
                  <a:lnTo>
                    <a:pt x="0" y="0"/>
                  </a:lnTo>
                  <a:lnTo>
                    <a:pt x="10205" y="10160"/>
                  </a:lnTo>
                  <a:lnTo>
                    <a:pt x="1076296" y="10160"/>
                  </a:lnTo>
                  <a:lnTo>
                    <a:pt x="1086502" y="0"/>
                  </a:lnTo>
                  <a:close/>
                </a:path>
              </a:pathLst>
            </a:custGeom>
            <a:solidFill>
              <a:srgbClr val="E50000"/>
            </a:solidFill>
          </p:spPr>
          <p:txBody>
            <a:bodyPr wrap="square" lIns="0" tIns="0" rIns="0" bIns="0" rtlCol="0"/>
            <a:lstStyle/>
            <a:p>
              <a:endParaRPr sz="1350" dirty="0">
                <a:solidFill>
                  <a:schemeClr val="tx2">
                    <a:lumMod val="20000"/>
                    <a:lumOff val="80000"/>
                  </a:schemeClr>
                </a:solidFill>
              </a:endParaRPr>
            </a:p>
          </p:txBody>
        </p:sp>
        <p:sp>
          <p:nvSpPr>
            <p:cNvPr id="674" name="object 674"/>
            <p:cNvSpPr/>
            <p:nvPr/>
          </p:nvSpPr>
          <p:spPr>
            <a:xfrm>
              <a:off x="2127598" y="5815330"/>
              <a:ext cx="1068705" cy="10160"/>
            </a:xfrm>
            <a:custGeom>
              <a:avLst/>
              <a:gdLst/>
              <a:ahLst/>
              <a:cxnLst/>
              <a:rect l="l" t="t" r="r" b="b"/>
              <a:pathLst>
                <a:path w="1068705" h="10160">
                  <a:moveTo>
                    <a:pt x="1068642" y="0"/>
                  </a:moveTo>
                  <a:lnTo>
                    <a:pt x="0" y="0"/>
                  </a:lnTo>
                  <a:lnTo>
                    <a:pt x="10205" y="10160"/>
                  </a:lnTo>
                  <a:lnTo>
                    <a:pt x="1058436" y="10160"/>
                  </a:lnTo>
                  <a:lnTo>
                    <a:pt x="1068642" y="0"/>
                  </a:lnTo>
                  <a:close/>
                </a:path>
              </a:pathLst>
            </a:custGeom>
            <a:solidFill>
              <a:srgbClr val="E60000"/>
            </a:solidFill>
          </p:spPr>
          <p:txBody>
            <a:bodyPr wrap="square" lIns="0" tIns="0" rIns="0" bIns="0" rtlCol="0"/>
            <a:lstStyle/>
            <a:p>
              <a:endParaRPr sz="1350" dirty="0">
                <a:solidFill>
                  <a:schemeClr val="tx2">
                    <a:lumMod val="20000"/>
                    <a:lumOff val="80000"/>
                  </a:schemeClr>
                </a:solidFill>
              </a:endParaRPr>
            </a:p>
          </p:txBody>
        </p:sp>
        <p:sp>
          <p:nvSpPr>
            <p:cNvPr id="675" name="object 675"/>
            <p:cNvSpPr/>
            <p:nvPr/>
          </p:nvSpPr>
          <p:spPr>
            <a:xfrm>
              <a:off x="2136529" y="5824220"/>
              <a:ext cx="1050925" cy="10160"/>
            </a:xfrm>
            <a:custGeom>
              <a:avLst/>
              <a:gdLst/>
              <a:ahLst/>
              <a:cxnLst/>
              <a:rect l="l" t="t" r="r" b="b"/>
              <a:pathLst>
                <a:path w="1050925" h="10160">
                  <a:moveTo>
                    <a:pt x="1050781" y="0"/>
                  </a:moveTo>
                  <a:lnTo>
                    <a:pt x="0" y="0"/>
                  </a:lnTo>
                  <a:lnTo>
                    <a:pt x="10205" y="10159"/>
                  </a:lnTo>
                  <a:lnTo>
                    <a:pt x="1040576" y="10159"/>
                  </a:lnTo>
                  <a:lnTo>
                    <a:pt x="1050781" y="0"/>
                  </a:lnTo>
                  <a:close/>
                </a:path>
              </a:pathLst>
            </a:custGeom>
            <a:solidFill>
              <a:srgbClr val="E70000"/>
            </a:solidFill>
          </p:spPr>
          <p:txBody>
            <a:bodyPr wrap="square" lIns="0" tIns="0" rIns="0" bIns="0" rtlCol="0"/>
            <a:lstStyle/>
            <a:p>
              <a:endParaRPr sz="1350" dirty="0">
                <a:solidFill>
                  <a:schemeClr val="tx2">
                    <a:lumMod val="20000"/>
                    <a:lumOff val="80000"/>
                  </a:schemeClr>
                </a:solidFill>
              </a:endParaRPr>
            </a:p>
          </p:txBody>
        </p:sp>
        <p:sp>
          <p:nvSpPr>
            <p:cNvPr id="676" name="object 676"/>
            <p:cNvSpPr/>
            <p:nvPr/>
          </p:nvSpPr>
          <p:spPr>
            <a:xfrm>
              <a:off x="2145459" y="5833110"/>
              <a:ext cx="1033144" cy="10160"/>
            </a:xfrm>
            <a:custGeom>
              <a:avLst/>
              <a:gdLst/>
              <a:ahLst/>
              <a:cxnLst/>
              <a:rect l="l" t="t" r="r" b="b"/>
              <a:pathLst>
                <a:path w="1033144" h="10160">
                  <a:moveTo>
                    <a:pt x="1032921" y="0"/>
                  </a:moveTo>
                  <a:lnTo>
                    <a:pt x="0" y="0"/>
                  </a:lnTo>
                  <a:lnTo>
                    <a:pt x="10205" y="10159"/>
                  </a:lnTo>
                  <a:lnTo>
                    <a:pt x="1022716" y="10159"/>
                  </a:lnTo>
                  <a:lnTo>
                    <a:pt x="1032921" y="0"/>
                  </a:lnTo>
                  <a:close/>
                </a:path>
              </a:pathLst>
            </a:custGeom>
            <a:solidFill>
              <a:srgbClr val="E80000"/>
            </a:solidFill>
          </p:spPr>
          <p:txBody>
            <a:bodyPr wrap="square" lIns="0" tIns="0" rIns="0" bIns="0" rtlCol="0"/>
            <a:lstStyle/>
            <a:p>
              <a:endParaRPr sz="1350" dirty="0">
                <a:solidFill>
                  <a:schemeClr val="tx2">
                    <a:lumMod val="20000"/>
                    <a:lumOff val="80000"/>
                  </a:schemeClr>
                </a:solidFill>
              </a:endParaRPr>
            </a:p>
          </p:txBody>
        </p:sp>
        <p:sp>
          <p:nvSpPr>
            <p:cNvPr id="677" name="object 677"/>
            <p:cNvSpPr/>
            <p:nvPr/>
          </p:nvSpPr>
          <p:spPr>
            <a:xfrm>
              <a:off x="2154389" y="5842000"/>
              <a:ext cx="1015365" cy="10160"/>
            </a:xfrm>
            <a:custGeom>
              <a:avLst/>
              <a:gdLst/>
              <a:ahLst/>
              <a:cxnLst/>
              <a:rect l="l" t="t" r="r" b="b"/>
              <a:pathLst>
                <a:path w="1015364" h="10160">
                  <a:moveTo>
                    <a:pt x="1015061" y="0"/>
                  </a:moveTo>
                  <a:lnTo>
                    <a:pt x="0" y="0"/>
                  </a:lnTo>
                  <a:lnTo>
                    <a:pt x="10205" y="10159"/>
                  </a:lnTo>
                  <a:lnTo>
                    <a:pt x="1004856" y="10159"/>
                  </a:lnTo>
                  <a:lnTo>
                    <a:pt x="1015061" y="0"/>
                  </a:lnTo>
                  <a:close/>
                </a:path>
              </a:pathLst>
            </a:custGeom>
            <a:solidFill>
              <a:srgbClr val="E90000"/>
            </a:solidFill>
          </p:spPr>
          <p:txBody>
            <a:bodyPr wrap="square" lIns="0" tIns="0" rIns="0" bIns="0" rtlCol="0"/>
            <a:lstStyle/>
            <a:p>
              <a:endParaRPr sz="1350" dirty="0">
                <a:solidFill>
                  <a:schemeClr val="tx2">
                    <a:lumMod val="20000"/>
                    <a:lumOff val="80000"/>
                  </a:schemeClr>
                </a:solidFill>
              </a:endParaRPr>
            </a:p>
          </p:txBody>
        </p:sp>
        <p:sp>
          <p:nvSpPr>
            <p:cNvPr id="678" name="object 678"/>
            <p:cNvSpPr/>
            <p:nvPr/>
          </p:nvSpPr>
          <p:spPr>
            <a:xfrm>
              <a:off x="2163319" y="5850890"/>
              <a:ext cx="997585" cy="10160"/>
            </a:xfrm>
            <a:custGeom>
              <a:avLst/>
              <a:gdLst/>
              <a:ahLst/>
              <a:cxnLst/>
              <a:rect l="l" t="t" r="r" b="b"/>
              <a:pathLst>
                <a:path w="997585" h="10160">
                  <a:moveTo>
                    <a:pt x="997201" y="0"/>
                  </a:moveTo>
                  <a:lnTo>
                    <a:pt x="0" y="0"/>
                  </a:lnTo>
                  <a:lnTo>
                    <a:pt x="10205" y="10160"/>
                  </a:lnTo>
                  <a:lnTo>
                    <a:pt x="986995" y="10160"/>
                  </a:lnTo>
                  <a:lnTo>
                    <a:pt x="997201" y="0"/>
                  </a:lnTo>
                  <a:close/>
                </a:path>
              </a:pathLst>
            </a:custGeom>
            <a:solidFill>
              <a:srgbClr val="EA0000"/>
            </a:solidFill>
          </p:spPr>
          <p:txBody>
            <a:bodyPr wrap="square" lIns="0" tIns="0" rIns="0" bIns="0" rtlCol="0"/>
            <a:lstStyle/>
            <a:p>
              <a:endParaRPr sz="1350" dirty="0">
                <a:solidFill>
                  <a:schemeClr val="tx2">
                    <a:lumMod val="20000"/>
                    <a:lumOff val="80000"/>
                  </a:schemeClr>
                </a:solidFill>
              </a:endParaRPr>
            </a:p>
          </p:txBody>
        </p:sp>
        <p:sp>
          <p:nvSpPr>
            <p:cNvPr id="679" name="object 679"/>
            <p:cNvSpPr/>
            <p:nvPr/>
          </p:nvSpPr>
          <p:spPr>
            <a:xfrm>
              <a:off x="2172249" y="5859780"/>
              <a:ext cx="979805" cy="10160"/>
            </a:xfrm>
            <a:custGeom>
              <a:avLst/>
              <a:gdLst/>
              <a:ahLst/>
              <a:cxnLst/>
              <a:rect l="l" t="t" r="r" b="b"/>
              <a:pathLst>
                <a:path w="979805" h="10160">
                  <a:moveTo>
                    <a:pt x="979341" y="0"/>
                  </a:moveTo>
                  <a:lnTo>
                    <a:pt x="0" y="0"/>
                  </a:lnTo>
                  <a:lnTo>
                    <a:pt x="10205" y="10160"/>
                  </a:lnTo>
                  <a:lnTo>
                    <a:pt x="969135" y="10160"/>
                  </a:lnTo>
                  <a:lnTo>
                    <a:pt x="979341" y="0"/>
                  </a:lnTo>
                  <a:close/>
                </a:path>
              </a:pathLst>
            </a:custGeom>
            <a:solidFill>
              <a:srgbClr val="EB0000"/>
            </a:solidFill>
          </p:spPr>
          <p:txBody>
            <a:bodyPr wrap="square" lIns="0" tIns="0" rIns="0" bIns="0" rtlCol="0"/>
            <a:lstStyle/>
            <a:p>
              <a:endParaRPr sz="1350" dirty="0">
                <a:solidFill>
                  <a:schemeClr val="tx2">
                    <a:lumMod val="20000"/>
                    <a:lumOff val="80000"/>
                  </a:schemeClr>
                </a:solidFill>
              </a:endParaRPr>
            </a:p>
          </p:txBody>
        </p:sp>
        <p:sp>
          <p:nvSpPr>
            <p:cNvPr id="680" name="object 680"/>
            <p:cNvSpPr/>
            <p:nvPr/>
          </p:nvSpPr>
          <p:spPr>
            <a:xfrm>
              <a:off x="2181179" y="5868670"/>
              <a:ext cx="962025" cy="10160"/>
            </a:xfrm>
            <a:custGeom>
              <a:avLst/>
              <a:gdLst/>
              <a:ahLst/>
              <a:cxnLst/>
              <a:rect l="l" t="t" r="r" b="b"/>
              <a:pathLst>
                <a:path w="962025" h="10160">
                  <a:moveTo>
                    <a:pt x="961481" y="0"/>
                  </a:moveTo>
                  <a:lnTo>
                    <a:pt x="0" y="0"/>
                  </a:lnTo>
                  <a:lnTo>
                    <a:pt x="10205" y="10159"/>
                  </a:lnTo>
                  <a:lnTo>
                    <a:pt x="951275" y="10159"/>
                  </a:lnTo>
                  <a:lnTo>
                    <a:pt x="961481" y="0"/>
                  </a:lnTo>
                  <a:close/>
                </a:path>
              </a:pathLst>
            </a:custGeom>
            <a:solidFill>
              <a:srgbClr val="EC0000"/>
            </a:solidFill>
          </p:spPr>
          <p:txBody>
            <a:bodyPr wrap="square" lIns="0" tIns="0" rIns="0" bIns="0" rtlCol="0"/>
            <a:lstStyle/>
            <a:p>
              <a:endParaRPr sz="1350" dirty="0">
                <a:solidFill>
                  <a:schemeClr val="tx2">
                    <a:lumMod val="20000"/>
                    <a:lumOff val="80000"/>
                  </a:schemeClr>
                </a:solidFill>
              </a:endParaRPr>
            </a:p>
          </p:txBody>
        </p:sp>
        <p:sp>
          <p:nvSpPr>
            <p:cNvPr id="681" name="object 681"/>
            <p:cNvSpPr/>
            <p:nvPr/>
          </p:nvSpPr>
          <p:spPr>
            <a:xfrm>
              <a:off x="2190109" y="5877560"/>
              <a:ext cx="944244" cy="10160"/>
            </a:xfrm>
            <a:custGeom>
              <a:avLst/>
              <a:gdLst/>
              <a:ahLst/>
              <a:cxnLst/>
              <a:rect l="l" t="t" r="r" b="b"/>
              <a:pathLst>
                <a:path w="944244" h="10160">
                  <a:moveTo>
                    <a:pt x="943621" y="0"/>
                  </a:moveTo>
                  <a:lnTo>
                    <a:pt x="0" y="0"/>
                  </a:lnTo>
                  <a:lnTo>
                    <a:pt x="10205" y="10159"/>
                  </a:lnTo>
                  <a:lnTo>
                    <a:pt x="933415" y="10159"/>
                  </a:lnTo>
                  <a:lnTo>
                    <a:pt x="943621" y="0"/>
                  </a:lnTo>
                  <a:close/>
                </a:path>
              </a:pathLst>
            </a:custGeom>
            <a:solidFill>
              <a:srgbClr val="ED0000"/>
            </a:solidFill>
          </p:spPr>
          <p:txBody>
            <a:bodyPr wrap="square" lIns="0" tIns="0" rIns="0" bIns="0" rtlCol="0"/>
            <a:lstStyle/>
            <a:p>
              <a:endParaRPr sz="1350" dirty="0">
                <a:solidFill>
                  <a:schemeClr val="tx2">
                    <a:lumMod val="20000"/>
                    <a:lumOff val="80000"/>
                  </a:schemeClr>
                </a:solidFill>
              </a:endParaRPr>
            </a:p>
          </p:txBody>
        </p:sp>
        <p:sp>
          <p:nvSpPr>
            <p:cNvPr id="682" name="object 682"/>
            <p:cNvSpPr/>
            <p:nvPr/>
          </p:nvSpPr>
          <p:spPr>
            <a:xfrm>
              <a:off x="2199039" y="5886450"/>
              <a:ext cx="925830" cy="10160"/>
            </a:xfrm>
            <a:custGeom>
              <a:avLst/>
              <a:gdLst/>
              <a:ahLst/>
              <a:cxnLst/>
              <a:rect l="l" t="t" r="r" b="b"/>
              <a:pathLst>
                <a:path w="925830" h="10160">
                  <a:moveTo>
                    <a:pt x="925761" y="0"/>
                  </a:moveTo>
                  <a:lnTo>
                    <a:pt x="0" y="0"/>
                  </a:lnTo>
                  <a:lnTo>
                    <a:pt x="10205" y="10159"/>
                  </a:lnTo>
                  <a:lnTo>
                    <a:pt x="915555" y="10159"/>
                  </a:lnTo>
                  <a:lnTo>
                    <a:pt x="925761" y="0"/>
                  </a:lnTo>
                  <a:close/>
                </a:path>
              </a:pathLst>
            </a:custGeom>
            <a:solidFill>
              <a:srgbClr val="EE0000"/>
            </a:solidFill>
          </p:spPr>
          <p:txBody>
            <a:bodyPr wrap="square" lIns="0" tIns="0" rIns="0" bIns="0" rtlCol="0"/>
            <a:lstStyle/>
            <a:p>
              <a:endParaRPr sz="1350" dirty="0">
                <a:solidFill>
                  <a:schemeClr val="tx2">
                    <a:lumMod val="20000"/>
                    <a:lumOff val="80000"/>
                  </a:schemeClr>
                </a:solidFill>
              </a:endParaRPr>
            </a:p>
          </p:txBody>
        </p:sp>
        <p:sp>
          <p:nvSpPr>
            <p:cNvPr id="683" name="object 683"/>
            <p:cNvSpPr/>
            <p:nvPr/>
          </p:nvSpPr>
          <p:spPr>
            <a:xfrm>
              <a:off x="2207969" y="5895340"/>
              <a:ext cx="908050" cy="10160"/>
            </a:xfrm>
            <a:custGeom>
              <a:avLst/>
              <a:gdLst/>
              <a:ahLst/>
              <a:cxnLst/>
              <a:rect l="l" t="t" r="r" b="b"/>
              <a:pathLst>
                <a:path w="908050" h="10160">
                  <a:moveTo>
                    <a:pt x="907901" y="0"/>
                  </a:moveTo>
                  <a:lnTo>
                    <a:pt x="0" y="0"/>
                  </a:lnTo>
                  <a:lnTo>
                    <a:pt x="10205" y="10160"/>
                  </a:lnTo>
                  <a:lnTo>
                    <a:pt x="897695" y="10160"/>
                  </a:lnTo>
                  <a:lnTo>
                    <a:pt x="907901" y="0"/>
                  </a:lnTo>
                  <a:close/>
                </a:path>
              </a:pathLst>
            </a:custGeom>
            <a:solidFill>
              <a:srgbClr val="EF0000"/>
            </a:solidFill>
          </p:spPr>
          <p:txBody>
            <a:bodyPr wrap="square" lIns="0" tIns="0" rIns="0" bIns="0" rtlCol="0"/>
            <a:lstStyle/>
            <a:p>
              <a:endParaRPr sz="1350" dirty="0">
                <a:solidFill>
                  <a:schemeClr val="tx2">
                    <a:lumMod val="20000"/>
                    <a:lumOff val="80000"/>
                  </a:schemeClr>
                </a:solidFill>
              </a:endParaRPr>
            </a:p>
          </p:txBody>
        </p:sp>
        <p:sp>
          <p:nvSpPr>
            <p:cNvPr id="684" name="object 684"/>
            <p:cNvSpPr/>
            <p:nvPr/>
          </p:nvSpPr>
          <p:spPr>
            <a:xfrm>
              <a:off x="2216899" y="5904230"/>
              <a:ext cx="890269" cy="10160"/>
            </a:xfrm>
            <a:custGeom>
              <a:avLst/>
              <a:gdLst/>
              <a:ahLst/>
              <a:cxnLst/>
              <a:rect l="l" t="t" r="r" b="b"/>
              <a:pathLst>
                <a:path w="890269" h="10160">
                  <a:moveTo>
                    <a:pt x="890041" y="0"/>
                  </a:moveTo>
                  <a:lnTo>
                    <a:pt x="0" y="0"/>
                  </a:lnTo>
                  <a:lnTo>
                    <a:pt x="10205" y="10160"/>
                  </a:lnTo>
                  <a:lnTo>
                    <a:pt x="879835" y="10160"/>
                  </a:lnTo>
                  <a:lnTo>
                    <a:pt x="890041" y="0"/>
                  </a:lnTo>
                  <a:close/>
                </a:path>
              </a:pathLst>
            </a:custGeom>
            <a:solidFill>
              <a:srgbClr val="F00000"/>
            </a:solidFill>
          </p:spPr>
          <p:txBody>
            <a:bodyPr wrap="square" lIns="0" tIns="0" rIns="0" bIns="0" rtlCol="0"/>
            <a:lstStyle/>
            <a:p>
              <a:endParaRPr sz="1350" dirty="0">
                <a:solidFill>
                  <a:schemeClr val="tx2">
                    <a:lumMod val="20000"/>
                    <a:lumOff val="80000"/>
                  </a:schemeClr>
                </a:solidFill>
              </a:endParaRPr>
            </a:p>
          </p:txBody>
        </p:sp>
        <p:sp>
          <p:nvSpPr>
            <p:cNvPr id="685" name="object 685"/>
            <p:cNvSpPr/>
            <p:nvPr/>
          </p:nvSpPr>
          <p:spPr>
            <a:xfrm>
              <a:off x="2225829" y="5913120"/>
              <a:ext cx="872490" cy="10160"/>
            </a:xfrm>
            <a:custGeom>
              <a:avLst/>
              <a:gdLst/>
              <a:ahLst/>
              <a:cxnLst/>
              <a:rect l="l" t="t" r="r" b="b"/>
              <a:pathLst>
                <a:path w="872489" h="10160">
                  <a:moveTo>
                    <a:pt x="872181" y="0"/>
                  </a:moveTo>
                  <a:lnTo>
                    <a:pt x="0" y="0"/>
                  </a:lnTo>
                  <a:lnTo>
                    <a:pt x="10205" y="10159"/>
                  </a:lnTo>
                  <a:lnTo>
                    <a:pt x="861975" y="10159"/>
                  </a:lnTo>
                  <a:lnTo>
                    <a:pt x="872181" y="0"/>
                  </a:lnTo>
                  <a:close/>
                </a:path>
              </a:pathLst>
            </a:custGeom>
            <a:solidFill>
              <a:srgbClr val="F10000"/>
            </a:solidFill>
          </p:spPr>
          <p:txBody>
            <a:bodyPr wrap="square" lIns="0" tIns="0" rIns="0" bIns="0" rtlCol="0"/>
            <a:lstStyle/>
            <a:p>
              <a:endParaRPr sz="1350" dirty="0">
                <a:solidFill>
                  <a:schemeClr val="tx2">
                    <a:lumMod val="20000"/>
                    <a:lumOff val="80000"/>
                  </a:schemeClr>
                </a:solidFill>
              </a:endParaRPr>
            </a:p>
          </p:txBody>
        </p:sp>
        <p:sp>
          <p:nvSpPr>
            <p:cNvPr id="686" name="object 686"/>
            <p:cNvSpPr/>
            <p:nvPr/>
          </p:nvSpPr>
          <p:spPr>
            <a:xfrm>
              <a:off x="2236035" y="5923280"/>
              <a:ext cx="852169" cy="8890"/>
            </a:xfrm>
            <a:custGeom>
              <a:avLst/>
              <a:gdLst/>
              <a:ahLst/>
              <a:cxnLst/>
              <a:rect l="l" t="t" r="r" b="b"/>
              <a:pathLst>
                <a:path w="852169" h="8889">
                  <a:moveTo>
                    <a:pt x="851769" y="0"/>
                  </a:moveTo>
                  <a:lnTo>
                    <a:pt x="0" y="0"/>
                  </a:lnTo>
                  <a:lnTo>
                    <a:pt x="8930" y="8890"/>
                  </a:lnTo>
                  <a:lnTo>
                    <a:pt x="842839" y="8890"/>
                  </a:lnTo>
                  <a:lnTo>
                    <a:pt x="851769" y="0"/>
                  </a:lnTo>
                  <a:close/>
                </a:path>
              </a:pathLst>
            </a:custGeom>
            <a:solidFill>
              <a:srgbClr val="F20000"/>
            </a:solidFill>
          </p:spPr>
          <p:txBody>
            <a:bodyPr wrap="square" lIns="0" tIns="0" rIns="0" bIns="0" rtlCol="0"/>
            <a:lstStyle/>
            <a:p>
              <a:endParaRPr sz="1350" dirty="0">
                <a:solidFill>
                  <a:schemeClr val="tx2">
                    <a:lumMod val="20000"/>
                    <a:lumOff val="80000"/>
                  </a:schemeClr>
                </a:solidFill>
              </a:endParaRPr>
            </a:p>
          </p:txBody>
        </p:sp>
        <p:sp>
          <p:nvSpPr>
            <p:cNvPr id="687" name="object 687"/>
            <p:cNvSpPr/>
            <p:nvPr/>
          </p:nvSpPr>
          <p:spPr>
            <a:xfrm>
              <a:off x="2244965" y="5932170"/>
              <a:ext cx="834390" cy="8890"/>
            </a:xfrm>
            <a:custGeom>
              <a:avLst/>
              <a:gdLst/>
              <a:ahLst/>
              <a:cxnLst/>
              <a:rect l="l" t="t" r="r" b="b"/>
              <a:pathLst>
                <a:path w="834389" h="8889">
                  <a:moveTo>
                    <a:pt x="833909" y="0"/>
                  </a:moveTo>
                  <a:lnTo>
                    <a:pt x="0" y="0"/>
                  </a:lnTo>
                  <a:lnTo>
                    <a:pt x="8930" y="8889"/>
                  </a:lnTo>
                  <a:lnTo>
                    <a:pt x="824979" y="8889"/>
                  </a:lnTo>
                  <a:lnTo>
                    <a:pt x="833909" y="0"/>
                  </a:lnTo>
                  <a:close/>
                </a:path>
              </a:pathLst>
            </a:custGeom>
            <a:solidFill>
              <a:srgbClr val="F30000"/>
            </a:solidFill>
          </p:spPr>
          <p:txBody>
            <a:bodyPr wrap="square" lIns="0" tIns="0" rIns="0" bIns="0" rtlCol="0"/>
            <a:lstStyle/>
            <a:p>
              <a:endParaRPr sz="1350" dirty="0">
                <a:solidFill>
                  <a:schemeClr val="tx2">
                    <a:lumMod val="20000"/>
                    <a:lumOff val="80000"/>
                  </a:schemeClr>
                </a:solidFill>
              </a:endParaRPr>
            </a:p>
          </p:txBody>
        </p:sp>
        <p:sp>
          <p:nvSpPr>
            <p:cNvPr id="688" name="object 688"/>
            <p:cNvSpPr/>
            <p:nvPr/>
          </p:nvSpPr>
          <p:spPr>
            <a:xfrm>
              <a:off x="2253895" y="5941060"/>
              <a:ext cx="816610" cy="8890"/>
            </a:xfrm>
            <a:custGeom>
              <a:avLst/>
              <a:gdLst/>
              <a:ahLst/>
              <a:cxnLst/>
              <a:rect l="l" t="t" r="r" b="b"/>
              <a:pathLst>
                <a:path w="816610" h="8889">
                  <a:moveTo>
                    <a:pt x="816049" y="0"/>
                  </a:moveTo>
                  <a:lnTo>
                    <a:pt x="0" y="0"/>
                  </a:lnTo>
                  <a:lnTo>
                    <a:pt x="8930" y="8889"/>
                  </a:lnTo>
                  <a:lnTo>
                    <a:pt x="807119" y="8889"/>
                  </a:lnTo>
                  <a:lnTo>
                    <a:pt x="816049" y="0"/>
                  </a:lnTo>
                  <a:close/>
                </a:path>
              </a:pathLst>
            </a:custGeom>
            <a:solidFill>
              <a:srgbClr val="F40000"/>
            </a:solidFill>
          </p:spPr>
          <p:txBody>
            <a:bodyPr wrap="square" lIns="0" tIns="0" rIns="0" bIns="0" rtlCol="0"/>
            <a:lstStyle/>
            <a:p>
              <a:endParaRPr sz="1350" dirty="0">
                <a:solidFill>
                  <a:schemeClr val="tx2">
                    <a:lumMod val="20000"/>
                    <a:lumOff val="80000"/>
                  </a:schemeClr>
                </a:solidFill>
              </a:endParaRPr>
            </a:p>
          </p:txBody>
        </p:sp>
        <p:sp>
          <p:nvSpPr>
            <p:cNvPr id="689" name="object 689"/>
            <p:cNvSpPr/>
            <p:nvPr/>
          </p:nvSpPr>
          <p:spPr>
            <a:xfrm>
              <a:off x="2262825" y="5949950"/>
              <a:ext cx="798195" cy="8890"/>
            </a:xfrm>
            <a:custGeom>
              <a:avLst/>
              <a:gdLst/>
              <a:ahLst/>
              <a:cxnLst/>
              <a:rect l="l" t="t" r="r" b="b"/>
              <a:pathLst>
                <a:path w="798194" h="8889">
                  <a:moveTo>
                    <a:pt x="798189" y="0"/>
                  </a:moveTo>
                  <a:lnTo>
                    <a:pt x="0" y="0"/>
                  </a:lnTo>
                  <a:lnTo>
                    <a:pt x="8930" y="8890"/>
                  </a:lnTo>
                  <a:lnTo>
                    <a:pt x="789259" y="8890"/>
                  </a:lnTo>
                  <a:lnTo>
                    <a:pt x="798189" y="0"/>
                  </a:lnTo>
                  <a:close/>
                </a:path>
              </a:pathLst>
            </a:custGeom>
            <a:solidFill>
              <a:srgbClr val="F50000"/>
            </a:solidFill>
          </p:spPr>
          <p:txBody>
            <a:bodyPr wrap="square" lIns="0" tIns="0" rIns="0" bIns="0" rtlCol="0"/>
            <a:lstStyle/>
            <a:p>
              <a:endParaRPr sz="1350" dirty="0">
                <a:solidFill>
                  <a:schemeClr val="tx2">
                    <a:lumMod val="20000"/>
                    <a:lumOff val="80000"/>
                  </a:schemeClr>
                </a:solidFill>
              </a:endParaRPr>
            </a:p>
          </p:txBody>
        </p:sp>
        <p:sp>
          <p:nvSpPr>
            <p:cNvPr id="690" name="object 690"/>
            <p:cNvSpPr/>
            <p:nvPr/>
          </p:nvSpPr>
          <p:spPr>
            <a:xfrm>
              <a:off x="2271755" y="5958840"/>
              <a:ext cx="780415" cy="8890"/>
            </a:xfrm>
            <a:custGeom>
              <a:avLst/>
              <a:gdLst/>
              <a:ahLst/>
              <a:cxnLst/>
              <a:rect l="l" t="t" r="r" b="b"/>
              <a:pathLst>
                <a:path w="780414" h="8889">
                  <a:moveTo>
                    <a:pt x="780329" y="0"/>
                  </a:moveTo>
                  <a:lnTo>
                    <a:pt x="0" y="0"/>
                  </a:lnTo>
                  <a:lnTo>
                    <a:pt x="8930" y="8890"/>
                  </a:lnTo>
                  <a:lnTo>
                    <a:pt x="771399" y="8890"/>
                  </a:lnTo>
                  <a:lnTo>
                    <a:pt x="780329" y="0"/>
                  </a:lnTo>
                  <a:close/>
                </a:path>
              </a:pathLst>
            </a:custGeom>
            <a:solidFill>
              <a:srgbClr val="F60000"/>
            </a:solidFill>
          </p:spPr>
          <p:txBody>
            <a:bodyPr wrap="square" lIns="0" tIns="0" rIns="0" bIns="0" rtlCol="0"/>
            <a:lstStyle/>
            <a:p>
              <a:endParaRPr sz="1350" dirty="0">
                <a:solidFill>
                  <a:schemeClr val="tx2">
                    <a:lumMod val="20000"/>
                    <a:lumOff val="80000"/>
                  </a:schemeClr>
                </a:solidFill>
              </a:endParaRPr>
            </a:p>
          </p:txBody>
        </p:sp>
        <p:sp>
          <p:nvSpPr>
            <p:cNvPr id="691" name="object 691"/>
            <p:cNvSpPr/>
            <p:nvPr/>
          </p:nvSpPr>
          <p:spPr>
            <a:xfrm>
              <a:off x="2280685" y="5967730"/>
              <a:ext cx="762635" cy="8890"/>
            </a:xfrm>
            <a:custGeom>
              <a:avLst/>
              <a:gdLst/>
              <a:ahLst/>
              <a:cxnLst/>
              <a:rect l="l" t="t" r="r" b="b"/>
              <a:pathLst>
                <a:path w="762635" h="8889">
                  <a:moveTo>
                    <a:pt x="762469" y="0"/>
                  </a:moveTo>
                  <a:lnTo>
                    <a:pt x="0" y="0"/>
                  </a:lnTo>
                  <a:lnTo>
                    <a:pt x="8930" y="8890"/>
                  </a:lnTo>
                  <a:lnTo>
                    <a:pt x="753539" y="8890"/>
                  </a:lnTo>
                  <a:lnTo>
                    <a:pt x="762469" y="0"/>
                  </a:lnTo>
                  <a:close/>
                </a:path>
              </a:pathLst>
            </a:custGeom>
            <a:solidFill>
              <a:srgbClr val="F70000"/>
            </a:solidFill>
          </p:spPr>
          <p:txBody>
            <a:bodyPr wrap="square" lIns="0" tIns="0" rIns="0" bIns="0" rtlCol="0"/>
            <a:lstStyle/>
            <a:p>
              <a:endParaRPr sz="1350" dirty="0">
                <a:solidFill>
                  <a:schemeClr val="tx2">
                    <a:lumMod val="20000"/>
                    <a:lumOff val="80000"/>
                  </a:schemeClr>
                </a:solidFill>
              </a:endParaRPr>
            </a:p>
          </p:txBody>
        </p:sp>
        <p:sp>
          <p:nvSpPr>
            <p:cNvPr id="692" name="object 692"/>
            <p:cNvSpPr/>
            <p:nvPr/>
          </p:nvSpPr>
          <p:spPr>
            <a:xfrm>
              <a:off x="2289615" y="5976620"/>
              <a:ext cx="744855" cy="8890"/>
            </a:xfrm>
            <a:custGeom>
              <a:avLst/>
              <a:gdLst/>
              <a:ahLst/>
              <a:cxnLst/>
              <a:rect l="l" t="t" r="r" b="b"/>
              <a:pathLst>
                <a:path w="744855" h="8889">
                  <a:moveTo>
                    <a:pt x="744609" y="0"/>
                  </a:moveTo>
                  <a:lnTo>
                    <a:pt x="0" y="0"/>
                  </a:lnTo>
                  <a:lnTo>
                    <a:pt x="8930" y="8889"/>
                  </a:lnTo>
                  <a:lnTo>
                    <a:pt x="735678" y="8889"/>
                  </a:lnTo>
                  <a:lnTo>
                    <a:pt x="744609" y="0"/>
                  </a:lnTo>
                  <a:close/>
                </a:path>
              </a:pathLst>
            </a:custGeom>
            <a:solidFill>
              <a:srgbClr val="F80000"/>
            </a:solidFill>
          </p:spPr>
          <p:txBody>
            <a:bodyPr wrap="square" lIns="0" tIns="0" rIns="0" bIns="0" rtlCol="0"/>
            <a:lstStyle/>
            <a:p>
              <a:endParaRPr sz="1350" dirty="0">
                <a:solidFill>
                  <a:schemeClr val="tx2">
                    <a:lumMod val="20000"/>
                    <a:lumOff val="80000"/>
                  </a:schemeClr>
                </a:solidFill>
              </a:endParaRPr>
            </a:p>
          </p:txBody>
        </p:sp>
        <p:sp>
          <p:nvSpPr>
            <p:cNvPr id="693" name="object 693"/>
            <p:cNvSpPr/>
            <p:nvPr/>
          </p:nvSpPr>
          <p:spPr>
            <a:xfrm>
              <a:off x="2298545" y="5985510"/>
              <a:ext cx="727075" cy="10160"/>
            </a:xfrm>
            <a:custGeom>
              <a:avLst/>
              <a:gdLst/>
              <a:ahLst/>
              <a:cxnLst/>
              <a:rect l="l" t="t" r="r" b="b"/>
              <a:pathLst>
                <a:path w="727075" h="10160">
                  <a:moveTo>
                    <a:pt x="726748" y="0"/>
                  </a:moveTo>
                  <a:lnTo>
                    <a:pt x="0" y="0"/>
                  </a:lnTo>
                  <a:lnTo>
                    <a:pt x="10205" y="10159"/>
                  </a:lnTo>
                  <a:lnTo>
                    <a:pt x="716543" y="10159"/>
                  </a:lnTo>
                  <a:lnTo>
                    <a:pt x="726748" y="0"/>
                  </a:lnTo>
                  <a:close/>
                </a:path>
              </a:pathLst>
            </a:custGeom>
            <a:solidFill>
              <a:srgbClr val="F90000"/>
            </a:solidFill>
          </p:spPr>
          <p:txBody>
            <a:bodyPr wrap="square" lIns="0" tIns="0" rIns="0" bIns="0" rtlCol="0"/>
            <a:lstStyle/>
            <a:p>
              <a:endParaRPr sz="1350" dirty="0">
                <a:solidFill>
                  <a:schemeClr val="tx2">
                    <a:lumMod val="20000"/>
                    <a:lumOff val="80000"/>
                  </a:schemeClr>
                </a:solidFill>
              </a:endParaRPr>
            </a:p>
          </p:txBody>
        </p:sp>
        <p:sp>
          <p:nvSpPr>
            <p:cNvPr id="694" name="object 694"/>
            <p:cNvSpPr/>
            <p:nvPr/>
          </p:nvSpPr>
          <p:spPr>
            <a:xfrm>
              <a:off x="2307475" y="5994400"/>
              <a:ext cx="709295" cy="10160"/>
            </a:xfrm>
            <a:custGeom>
              <a:avLst/>
              <a:gdLst/>
              <a:ahLst/>
              <a:cxnLst/>
              <a:rect l="l" t="t" r="r" b="b"/>
              <a:pathLst>
                <a:path w="709294" h="10160">
                  <a:moveTo>
                    <a:pt x="708888" y="0"/>
                  </a:moveTo>
                  <a:lnTo>
                    <a:pt x="0" y="0"/>
                  </a:lnTo>
                  <a:lnTo>
                    <a:pt x="10205" y="10159"/>
                  </a:lnTo>
                  <a:lnTo>
                    <a:pt x="698683" y="10159"/>
                  </a:lnTo>
                  <a:lnTo>
                    <a:pt x="708888" y="0"/>
                  </a:lnTo>
                  <a:close/>
                </a:path>
              </a:pathLst>
            </a:custGeom>
            <a:solidFill>
              <a:srgbClr val="FA0000"/>
            </a:solidFill>
          </p:spPr>
          <p:txBody>
            <a:bodyPr wrap="square" lIns="0" tIns="0" rIns="0" bIns="0" rtlCol="0"/>
            <a:lstStyle/>
            <a:p>
              <a:endParaRPr sz="1350" dirty="0">
                <a:solidFill>
                  <a:schemeClr val="tx2">
                    <a:lumMod val="20000"/>
                    <a:lumOff val="80000"/>
                  </a:schemeClr>
                </a:solidFill>
              </a:endParaRPr>
            </a:p>
          </p:txBody>
        </p:sp>
        <p:sp>
          <p:nvSpPr>
            <p:cNvPr id="695" name="object 695"/>
            <p:cNvSpPr/>
            <p:nvPr/>
          </p:nvSpPr>
          <p:spPr>
            <a:xfrm>
              <a:off x="2316405" y="6003290"/>
              <a:ext cx="691515" cy="10160"/>
            </a:xfrm>
            <a:custGeom>
              <a:avLst/>
              <a:gdLst/>
              <a:ahLst/>
              <a:cxnLst/>
              <a:rect l="l" t="t" r="r" b="b"/>
              <a:pathLst>
                <a:path w="691514" h="10160">
                  <a:moveTo>
                    <a:pt x="691028" y="0"/>
                  </a:moveTo>
                  <a:lnTo>
                    <a:pt x="0" y="0"/>
                  </a:lnTo>
                  <a:lnTo>
                    <a:pt x="10205" y="10160"/>
                  </a:lnTo>
                  <a:lnTo>
                    <a:pt x="680822" y="10160"/>
                  </a:lnTo>
                  <a:lnTo>
                    <a:pt x="691028" y="0"/>
                  </a:lnTo>
                  <a:close/>
                </a:path>
              </a:pathLst>
            </a:custGeom>
            <a:solidFill>
              <a:srgbClr val="FB0000"/>
            </a:solidFill>
          </p:spPr>
          <p:txBody>
            <a:bodyPr wrap="square" lIns="0" tIns="0" rIns="0" bIns="0" rtlCol="0"/>
            <a:lstStyle/>
            <a:p>
              <a:endParaRPr sz="1350" dirty="0">
                <a:solidFill>
                  <a:schemeClr val="tx2">
                    <a:lumMod val="20000"/>
                    <a:lumOff val="80000"/>
                  </a:schemeClr>
                </a:solidFill>
              </a:endParaRPr>
            </a:p>
          </p:txBody>
        </p:sp>
        <p:sp>
          <p:nvSpPr>
            <p:cNvPr id="696" name="object 696"/>
            <p:cNvSpPr/>
            <p:nvPr/>
          </p:nvSpPr>
          <p:spPr>
            <a:xfrm>
              <a:off x="2325335" y="6012180"/>
              <a:ext cx="673735" cy="7620"/>
            </a:xfrm>
            <a:custGeom>
              <a:avLst/>
              <a:gdLst/>
              <a:ahLst/>
              <a:cxnLst/>
              <a:rect l="l" t="t" r="r" b="b"/>
              <a:pathLst>
                <a:path w="673735" h="7620">
                  <a:moveTo>
                    <a:pt x="673168" y="0"/>
                  </a:moveTo>
                  <a:lnTo>
                    <a:pt x="0" y="0"/>
                  </a:lnTo>
                  <a:lnTo>
                    <a:pt x="7654" y="7620"/>
                  </a:lnTo>
                  <a:lnTo>
                    <a:pt x="665514" y="7620"/>
                  </a:lnTo>
                  <a:lnTo>
                    <a:pt x="673168" y="0"/>
                  </a:lnTo>
                  <a:close/>
                </a:path>
              </a:pathLst>
            </a:custGeom>
            <a:solidFill>
              <a:srgbClr val="FC0000"/>
            </a:solidFill>
          </p:spPr>
          <p:txBody>
            <a:bodyPr wrap="square" lIns="0" tIns="0" rIns="0" bIns="0" rtlCol="0"/>
            <a:lstStyle/>
            <a:p>
              <a:endParaRPr sz="1350" dirty="0">
                <a:solidFill>
                  <a:schemeClr val="tx2">
                    <a:lumMod val="20000"/>
                    <a:lumOff val="80000"/>
                  </a:schemeClr>
                </a:solidFill>
              </a:endParaRPr>
            </a:p>
          </p:txBody>
        </p:sp>
        <p:sp>
          <p:nvSpPr>
            <p:cNvPr id="697" name="object 697"/>
            <p:cNvSpPr/>
            <p:nvPr/>
          </p:nvSpPr>
          <p:spPr>
            <a:xfrm>
              <a:off x="2051050" y="4795520"/>
              <a:ext cx="1224280" cy="1224280"/>
            </a:xfrm>
            <a:custGeom>
              <a:avLst/>
              <a:gdLst/>
              <a:ahLst/>
              <a:cxnLst/>
              <a:rect l="l" t="t" r="r" b="b"/>
              <a:pathLst>
                <a:path w="1224279" h="1224279">
                  <a:moveTo>
                    <a:pt x="283210" y="0"/>
                  </a:moveTo>
                  <a:lnTo>
                    <a:pt x="941069" y="0"/>
                  </a:lnTo>
                  <a:lnTo>
                    <a:pt x="1224279" y="283209"/>
                  </a:lnTo>
                  <a:lnTo>
                    <a:pt x="1224279" y="941069"/>
                  </a:lnTo>
                  <a:lnTo>
                    <a:pt x="941069" y="1224279"/>
                  </a:lnTo>
                  <a:lnTo>
                    <a:pt x="283210" y="1224279"/>
                  </a:lnTo>
                  <a:lnTo>
                    <a:pt x="0" y="941069"/>
                  </a:lnTo>
                  <a:lnTo>
                    <a:pt x="0" y="283209"/>
                  </a:lnTo>
                  <a:lnTo>
                    <a:pt x="283210" y="0"/>
                  </a:lnTo>
                  <a:close/>
                </a:path>
                <a:path w="1224279" h="1224279">
                  <a:moveTo>
                    <a:pt x="0" y="0"/>
                  </a:moveTo>
                  <a:lnTo>
                    <a:pt x="0" y="0"/>
                  </a:lnTo>
                </a:path>
                <a:path w="1224279" h="1224279">
                  <a:moveTo>
                    <a:pt x="1224279" y="1224279"/>
                  </a:moveTo>
                  <a:lnTo>
                    <a:pt x="1224279" y="1224279"/>
                  </a:lnTo>
                </a:path>
              </a:pathLst>
            </a:custGeom>
            <a:ln w="9344">
              <a:solidFill>
                <a:srgbClr val="2E2A1F"/>
              </a:solidFill>
            </a:ln>
          </p:spPr>
          <p:txBody>
            <a:bodyPr wrap="square" lIns="0" tIns="0" rIns="0" bIns="0" rtlCol="0"/>
            <a:lstStyle/>
            <a:p>
              <a:endParaRPr sz="1350" dirty="0">
                <a:solidFill>
                  <a:schemeClr val="tx2">
                    <a:lumMod val="20000"/>
                    <a:lumOff val="80000"/>
                  </a:schemeClr>
                </a:solidFill>
              </a:endParaRPr>
            </a:p>
          </p:txBody>
        </p:sp>
      </p:grpSp>
      <p:sp>
        <p:nvSpPr>
          <p:cNvPr id="698" name="object 698"/>
          <p:cNvSpPr txBox="1"/>
          <p:nvPr/>
        </p:nvSpPr>
        <p:spPr>
          <a:xfrm>
            <a:off x="3669809" y="5792932"/>
            <a:ext cx="888206" cy="217367"/>
          </a:xfrm>
          <a:prstGeom prst="rect">
            <a:avLst/>
          </a:prstGeom>
          <a:solidFill>
            <a:schemeClr val="tx2"/>
          </a:solidFill>
        </p:spPr>
        <p:txBody>
          <a:bodyPr vert="horz" wrap="square" lIns="0" tIns="9525" rIns="0" bIns="0" rtlCol="0">
            <a:spAutoFit/>
          </a:bodyPr>
          <a:lstStyle/>
          <a:p>
            <a:pPr marL="9525">
              <a:spcBef>
                <a:spcPts val="75"/>
              </a:spcBef>
            </a:pPr>
            <a:r>
              <a:rPr sz="1350" spc="-11" dirty="0">
                <a:solidFill>
                  <a:schemeClr val="tx2">
                    <a:lumMod val="20000"/>
                    <a:lumOff val="80000"/>
                  </a:schemeClr>
                </a:solidFill>
                <a:latin typeface="Arial"/>
                <a:cs typeface="Arial"/>
              </a:rPr>
              <a:t>Middleware</a:t>
            </a:r>
            <a:endParaRPr sz="1350" dirty="0">
              <a:solidFill>
                <a:schemeClr val="tx2">
                  <a:lumMod val="20000"/>
                  <a:lumOff val="80000"/>
                </a:schemeClr>
              </a:solidFill>
              <a:latin typeface="Arial"/>
              <a:cs typeface="Arial"/>
            </a:endParaRPr>
          </a:p>
        </p:txBody>
      </p:sp>
      <p:grpSp>
        <p:nvGrpSpPr>
          <p:cNvPr id="699" name="object 699"/>
          <p:cNvGrpSpPr/>
          <p:nvPr/>
        </p:nvGrpSpPr>
        <p:grpSpPr>
          <a:xfrm>
            <a:off x="4893057" y="3877693"/>
            <a:ext cx="1140619" cy="1140619"/>
            <a:chOff x="3702367" y="2704147"/>
            <a:chExt cx="1520825" cy="1520825"/>
          </a:xfrm>
          <a:solidFill>
            <a:schemeClr val="tx2"/>
          </a:solidFill>
        </p:grpSpPr>
        <p:sp>
          <p:nvSpPr>
            <p:cNvPr id="700" name="object 700"/>
            <p:cNvSpPr/>
            <p:nvPr/>
          </p:nvSpPr>
          <p:spPr>
            <a:xfrm>
              <a:off x="4280255" y="2708909"/>
              <a:ext cx="363855" cy="21590"/>
            </a:xfrm>
            <a:custGeom>
              <a:avLst/>
              <a:gdLst/>
              <a:ahLst/>
              <a:cxnLst/>
              <a:rect l="l" t="t" r="r" b="b"/>
              <a:pathLst>
                <a:path w="363854" h="21589">
                  <a:moveTo>
                    <a:pt x="363766" y="21590"/>
                  </a:moveTo>
                  <a:lnTo>
                    <a:pt x="337464" y="15240"/>
                  </a:lnTo>
                  <a:lnTo>
                    <a:pt x="303580" y="10160"/>
                  </a:lnTo>
                  <a:lnTo>
                    <a:pt x="295122" y="8890"/>
                  </a:lnTo>
                  <a:lnTo>
                    <a:pt x="261264" y="3810"/>
                  </a:lnTo>
                  <a:lnTo>
                    <a:pt x="181254" y="0"/>
                  </a:lnTo>
                  <a:lnTo>
                    <a:pt x="102514" y="3810"/>
                  </a:lnTo>
                  <a:lnTo>
                    <a:pt x="68643" y="8890"/>
                  </a:lnTo>
                  <a:lnTo>
                    <a:pt x="60172" y="10160"/>
                  </a:lnTo>
                  <a:lnTo>
                    <a:pt x="26314" y="15240"/>
                  </a:lnTo>
                  <a:lnTo>
                    <a:pt x="0" y="21590"/>
                  </a:lnTo>
                  <a:lnTo>
                    <a:pt x="363766" y="2159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01" name="object 701"/>
            <p:cNvSpPr/>
            <p:nvPr/>
          </p:nvSpPr>
          <p:spPr>
            <a:xfrm>
              <a:off x="4232909" y="2729230"/>
              <a:ext cx="458470" cy="12700"/>
            </a:xfrm>
            <a:custGeom>
              <a:avLst/>
              <a:gdLst/>
              <a:ahLst/>
              <a:cxnLst/>
              <a:rect l="l" t="t" r="r" b="b"/>
              <a:pathLst>
                <a:path w="458470" h="12700">
                  <a:moveTo>
                    <a:pt x="405855" y="0"/>
                  </a:moveTo>
                  <a:lnTo>
                    <a:pt x="52614" y="0"/>
                  </a:lnTo>
                  <a:lnTo>
                    <a:pt x="0" y="12700"/>
                  </a:lnTo>
                  <a:lnTo>
                    <a:pt x="458469" y="12700"/>
                  </a:lnTo>
                  <a:lnTo>
                    <a:pt x="405855"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02" name="object 702"/>
            <p:cNvSpPr/>
            <p:nvPr/>
          </p:nvSpPr>
          <p:spPr>
            <a:xfrm>
              <a:off x="4218940" y="2740659"/>
              <a:ext cx="487045" cy="11430"/>
            </a:xfrm>
            <a:custGeom>
              <a:avLst/>
              <a:gdLst/>
              <a:ahLst/>
              <a:cxnLst/>
              <a:rect l="l" t="t" r="r" b="b"/>
              <a:pathLst>
                <a:path w="487045" h="11430">
                  <a:moveTo>
                    <a:pt x="486651" y="1270"/>
                  </a:moveTo>
                  <a:lnTo>
                    <a:pt x="469798" y="1270"/>
                  </a:lnTo>
                  <a:lnTo>
                    <a:pt x="469798" y="0"/>
                  </a:lnTo>
                  <a:lnTo>
                    <a:pt x="16598" y="0"/>
                  </a:lnTo>
                  <a:lnTo>
                    <a:pt x="16598" y="1270"/>
                  </a:lnTo>
                  <a:lnTo>
                    <a:pt x="0" y="1270"/>
                  </a:lnTo>
                  <a:lnTo>
                    <a:pt x="0" y="11430"/>
                  </a:lnTo>
                  <a:lnTo>
                    <a:pt x="486651" y="11430"/>
                  </a:lnTo>
                  <a:lnTo>
                    <a:pt x="486651" y="127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03" name="object 703"/>
            <p:cNvSpPr/>
            <p:nvPr/>
          </p:nvSpPr>
          <p:spPr>
            <a:xfrm>
              <a:off x="4173537" y="2752090"/>
              <a:ext cx="578485" cy="11430"/>
            </a:xfrm>
            <a:custGeom>
              <a:avLst/>
              <a:gdLst/>
              <a:ahLst/>
              <a:cxnLst/>
              <a:rect l="l" t="t" r="r" b="b"/>
              <a:pathLst>
                <a:path w="578485" h="11430">
                  <a:moveTo>
                    <a:pt x="546290" y="0"/>
                  </a:moveTo>
                  <a:lnTo>
                    <a:pt x="31432" y="0"/>
                  </a:lnTo>
                  <a:lnTo>
                    <a:pt x="0" y="11430"/>
                  </a:lnTo>
                  <a:lnTo>
                    <a:pt x="578294" y="11430"/>
                  </a:lnTo>
                  <a:lnTo>
                    <a:pt x="54629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04" name="object 704"/>
            <p:cNvSpPr/>
            <p:nvPr/>
          </p:nvSpPr>
          <p:spPr>
            <a:xfrm>
              <a:off x="4146549" y="2762250"/>
              <a:ext cx="632460" cy="12700"/>
            </a:xfrm>
            <a:custGeom>
              <a:avLst/>
              <a:gdLst/>
              <a:ahLst/>
              <a:cxnLst/>
              <a:rect l="l" t="t" r="r" b="b"/>
              <a:pathLst>
                <a:path w="632460" h="12700">
                  <a:moveTo>
                    <a:pt x="601726" y="0"/>
                  </a:moveTo>
                  <a:lnTo>
                    <a:pt x="30479" y="0"/>
                  </a:lnTo>
                  <a:lnTo>
                    <a:pt x="16510" y="5079"/>
                  </a:lnTo>
                  <a:lnTo>
                    <a:pt x="0" y="12700"/>
                  </a:lnTo>
                  <a:lnTo>
                    <a:pt x="632142" y="12700"/>
                  </a:lnTo>
                  <a:lnTo>
                    <a:pt x="615950" y="5079"/>
                  </a:lnTo>
                  <a:lnTo>
                    <a:pt x="601726"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05" name="object 705"/>
            <p:cNvSpPr/>
            <p:nvPr/>
          </p:nvSpPr>
          <p:spPr>
            <a:xfrm>
              <a:off x="4124536" y="2773680"/>
              <a:ext cx="676275" cy="11430"/>
            </a:xfrm>
            <a:custGeom>
              <a:avLst/>
              <a:gdLst/>
              <a:ahLst/>
              <a:cxnLst/>
              <a:rect l="l" t="t" r="r" b="b"/>
              <a:pathLst>
                <a:path w="676275" h="11430">
                  <a:moveTo>
                    <a:pt x="651457" y="0"/>
                  </a:moveTo>
                  <a:lnTo>
                    <a:pt x="24765" y="0"/>
                  </a:lnTo>
                  <a:lnTo>
                    <a:pt x="0" y="11430"/>
                  </a:lnTo>
                  <a:lnTo>
                    <a:pt x="675745" y="11430"/>
                  </a:lnTo>
                  <a:lnTo>
                    <a:pt x="651457"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06" name="object 706"/>
            <p:cNvSpPr/>
            <p:nvPr/>
          </p:nvSpPr>
          <p:spPr>
            <a:xfrm>
              <a:off x="4099771" y="2785110"/>
              <a:ext cx="725170" cy="11430"/>
            </a:xfrm>
            <a:custGeom>
              <a:avLst/>
              <a:gdLst/>
              <a:ahLst/>
              <a:cxnLst/>
              <a:rect l="l" t="t" r="r" b="b"/>
              <a:pathLst>
                <a:path w="725170" h="11430">
                  <a:moveTo>
                    <a:pt x="700510" y="0"/>
                  </a:moveTo>
                  <a:lnTo>
                    <a:pt x="24764" y="0"/>
                  </a:lnTo>
                  <a:lnTo>
                    <a:pt x="0" y="11429"/>
                  </a:lnTo>
                  <a:lnTo>
                    <a:pt x="724799" y="11429"/>
                  </a:lnTo>
                  <a:lnTo>
                    <a:pt x="70051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07" name="object 707"/>
            <p:cNvSpPr/>
            <p:nvPr/>
          </p:nvSpPr>
          <p:spPr>
            <a:xfrm>
              <a:off x="4079853" y="2795270"/>
              <a:ext cx="765175" cy="12700"/>
            </a:xfrm>
            <a:custGeom>
              <a:avLst/>
              <a:gdLst/>
              <a:ahLst/>
              <a:cxnLst/>
              <a:rect l="l" t="t" r="r" b="b"/>
              <a:pathLst>
                <a:path w="765175" h="12700">
                  <a:moveTo>
                    <a:pt x="742019" y="0"/>
                  </a:moveTo>
                  <a:lnTo>
                    <a:pt x="22670" y="0"/>
                  </a:lnTo>
                  <a:lnTo>
                    <a:pt x="17166" y="2539"/>
                  </a:lnTo>
                  <a:lnTo>
                    <a:pt x="0" y="12700"/>
                  </a:lnTo>
                  <a:lnTo>
                    <a:pt x="764583" y="12700"/>
                  </a:lnTo>
                  <a:lnTo>
                    <a:pt x="747416" y="2539"/>
                  </a:lnTo>
                  <a:lnTo>
                    <a:pt x="742019"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08" name="object 708"/>
            <p:cNvSpPr/>
            <p:nvPr/>
          </p:nvSpPr>
          <p:spPr>
            <a:xfrm>
              <a:off x="4060540" y="2806700"/>
              <a:ext cx="803275" cy="12700"/>
            </a:xfrm>
            <a:custGeom>
              <a:avLst/>
              <a:gdLst/>
              <a:ahLst/>
              <a:cxnLst/>
              <a:rect l="l" t="t" r="r" b="b"/>
              <a:pathLst>
                <a:path w="803275" h="12700">
                  <a:moveTo>
                    <a:pt x="781750" y="0"/>
                  </a:moveTo>
                  <a:lnTo>
                    <a:pt x="21458" y="0"/>
                  </a:lnTo>
                  <a:lnTo>
                    <a:pt x="0" y="12700"/>
                  </a:lnTo>
                  <a:lnTo>
                    <a:pt x="803209" y="12700"/>
                  </a:lnTo>
                  <a:lnTo>
                    <a:pt x="78175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09" name="object 709"/>
            <p:cNvSpPr/>
            <p:nvPr/>
          </p:nvSpPr>
          <p:spPr>
            <a:xfrm>
              <a:off x="4043373" y="2818130"/>
              <a:ext cx="837565" cy="11430"/>
            </a:xfrm>
            <a:custGeom>
              <a:avLst/>
              <a:gdLst/>
              <a:ahLst/>
              <a:cxnLst/>
              <a:rect l="l" t="t" r="r" b="b"/>
              <a:pathLst>
                <a:path w="837564" h="11430">
                  <a:moveTo>
                    <a:pt x="818230" y="0"/>
                  </a:moveTo>
                  <a:lnTo>
                    <a:pt x="19312" y="0"/>
                  </a:lnTo>
                  <a:lnTo>
                    <a:pt x="0" y="11430"/>
                  </a:lnTo>
                  <a:lnTo>
                    <a:pt x="837543" y="11430"/>
                  </a:lnTo>
                  <a:lnTo>
                    <a:pt x="81823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10" name="object 710"/>
            <p:cNvSpPr/>
            <p:nvPr/>
          </p:nvSpPr>
          <p:spPr>
            <a:xfrm>
              <a:off x="4026198" y="2828290"/>
              <a:ext cx="871855" cy="12700"/>
            </a:xfrm>
            <a:custGeom>
              <a:avLst/>
              <a:gdLst/>
              <a:ahLst/>
              <a:cxnLst/>
              <a:rect l="l" t="t" r="r" b="b"/>
              <a:pathLst>
                <a:path w="871854" h="12700">
                  <a:moveTo>
                    <a:pt x="852571" y="0"/>
                  </a:moveTo>
                  <a:lnTo>
                    <a:pt x="19320" y="0"/>
                  </a:lnTo>
                  <a:lnTo>
                    <a:pt x="8591" y="6350"/>
                  </a:lnTo>
                  <a:lnTo>
                    <a:pt x="0" y="12700"/>
                  </a:lnTo>
                  <a:lnTo>
                    <a:pt x="871705" y="12700"/>
                  </a:lnTo>
                  <a:lnTo>
                    <a:pt x="863301" y="6350"/>
                  </a:lnTo>
                  <a:lnTo>
                    <a:pt x="852571"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11" name="object 711"/>
            <p:cNvSpPr/>
            <p:nvPr/>
          </p:nvSpPr>
          <p:spPr>
            <a:xfrm>
              <a:off x="4010734" y="2839720"/>
              <a:ext cx="902335" cy="12700"/>
            </a:xfrm>
            <a:custGeom>
              <a:avLst/>
              <a:gdLst/>
              <a:ahLst/>
              <a:cxnLst/>
              <a:rect l="l" t="t" r="r" b="b"/>
              <a:pathLst>
                <a:path w="902335" h="12700">
                  <a:moveTo>
                    <a:pt x="885488" y="0"/>
                  </a:moveTo>
                  <a:lnTo>
                    <a:pt x="17182" y="0"/>
                  </a:lnTo>
                  <a:lnTo>
                    <a:pt x="0" y="12700"/>
                  </a:lnTo>
                  <a:lnTo>
                    <a:pt x="902297" y="12700"/>
                  </a:lnTo>
                  <a:lnTo>
                    <a:pt x="885488"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12" name="object 712"/>
            <p:cNvSpPr/>
            <p:nvPr/>
          </p:nvSpPr>
          <p:spPr>
            <a:xfrm>
              <a:off x="3996988" y="2851150"/>
              <a:ext cx="929640" cy="11430"/>
            </a:xfrm>
            <a:custGeom>
              <a:avLst/>
              <a:gdLst/>
              <a:ahLst/>
              <a:cxnLst/>
              <a:rect l="l" t="t" r="r" b="b"/>
              <a:pathLst>
                <a:path w="929639" h="11430">
                  <a:moveTo>
                    <a:pt x="914362" y="0"/>
                  </a:moveTo>
                  <a:lnTo>
                    <a:pt x="15464" y="0"/>
                  </a:lnTo>
                  <a:lnTo>
                    <a:pt x="0" y="11429"/>
                  </a:lnTo>
                  <a:lnTo>
                    <a:pt x="929490" y="11429"/>
                  </a:lnTo>
                  <a:lnTo>
                    <a:pt x="914362"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13" name="object 713"/>
            <p:cNvSpPr/>
            <p:nvPr/>
          </p:nvSpPr>
          <p:spPr>
            <a:xfrm>
              <a:off x="3981524" y="2862580"/>
              <a:ext cx="960119" cy="11430"/>
            </a:xfrm>
            <a:custGeom>
              <a:avLst/>
              <a:gdLst/>
              <a:ahLst/>
              <a:cxnLst/>
              <a:rect l="l" t="t" r="r" b="b"/>
              <a:pathLst>
                <a:path w="960120" h="11430">
                  <a:moveTo>
                    <a:pt x="944954" y="0"/>
                  </a:moveTo>
                  <a:lnTo>
                    <a:pt x="15464" y="0"/>
                  </a:lnTo>
                  <a:lnTo>
                    <a:pt x="0" y="11430"/>
                  </a:lnTo>
                  <a:lnTo>
                    <a:pt x="960082" y="11430"/>
                  </a:lnTo>
                  <a:lnTo>
                    <a:pt x="944954"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14" name="object 714"/>
            <p:cNvSpPr/>
            <p:nvPr/>
          </p:nvSpPr>
          <p:spPr>
            <a:xfrm>
              <a:off x="3968148" y="2872740"/>
              <a:ext cx="987425" cy="12700"/>
            </a:xfrm>
            <a:custGeom>
              <a:avLst/>
              <a:gdLst/>
              <a:ahLst/>
              <a:cxnLst/>
              <a:rect l="l" t="t" r="r" b="b"/>
              <a:pathLst>
                <a:path w="987425" h="12700">
                  <a:moveTo>
                    <a:pt x="971778" y="0"/>
                  </a:moveTo>
                  <a:lnTo>
                    <a:pt x="15094" y="0"/>
                  </a:lnTo>
                  <a:lnTo>
                    <a:pt x="8221" y="5080"/>
                  </a:lnTo>
                  <a:lnTo>
                    <a:pt x="0" y="12700"/>
                  </a:lnTo>
                  <a:lnTo>
                    <a:pt x="986923" y="12700"/>
                  </a:lnTo>
                  <a:lnTo>
                    <a:pt x="978501" y="5080"/>
                  </a:lnTo>
                  <a:lnTo>
                    <a:pt x="971778"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15" name="object 715"/>
            <p:cNvSpPr/>
            <p:nvPr/>
          </p:nvSpPr>
          <p:spPr>
            <a:xfrm>
              <a:off x="3957186" y="2884170"/>
              <a:ext cx="1009650" cy="11430"/>
            </a:xfrm>
            <a:custGeom>
              <a:avLst/>
              <a:gdLst/>
              <a:ahLst/>
              <a:cxnLst/>
              <a:rect l="l" t="t" r="r" b="b"/>
              <a:pathLst>
                <a:path w="1009650" h="11430">
                  <a:moveTo>
                    <a:pt x="996482" y="0"/>
                  </a:moveTo>
                  <a:lnTo>
                    <a:pt x="12332" y="0"/>
                  </a:lnTo>
                  <a:lnTo>
                    <a:pt x="0" y="11429"/>
                  </a:lnTo>
                  <a:lnTo>
                    <a:pt x="1009115" y="11429"/>
                  </a:lnTo>
                  <a:lnTo>
                    <a:pt x="996482"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16" name="object 716"/>
            <p:cNvSpPr/>
            <p:nvPr/>
          </p:nvSpPr>
          <p:spPr>
            <a:xfrm>
              <a:off x="3944853" y="2895600"/>
              <a:ext cx="1034415" cy="11430"/>
            </a:xfrm>
            <a:custGeom>
              <a:avLst/>
              <a:gdLst/>
              <a:ahLst/>
              <a:cxnLst/>
              <a:rect l="l" t="t" r="r" b="b"/>
              <a:pathLst>
                <a:path w="1034414" h="11430">
                  <a:moveTo>
                    <a:pt x="1021447" y="0"/>
                  </a:moveTo>
                  <a:lnTo>
                    <a:pt x="12332" y="0"/>
                  </a:lnTo>
                  <a:lnTo>
                    <a:pt x="0" y="11429"/>
                  </a:lnTo>
                  <a:lnTo>
                    <a:pt x="1034080" y="11429"/>
                  </a:lnTo>
                  <a:lnTo>
                    <a:pt x="1021447"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17" name="object 717"/>
            <p:cNvSpPr/>
            <p:nvPr/>
          </p:nvSpPr>
          <p:spPr>
            <a:xfrm>
              <a:off x="3932521" y="2905760"/>
              <a:ext cx="1059180" cy="12700"/>
            </a:xfrm>
            <a:custGeom>
              <a:avLst/>
              <a:gdLst/>
              <a:ahLst/>
              <a:cxnLst/>
              <a:rect l="l" t="t" r="r" b="b"/>
              <a:pathLst>
                <a:path w="1059179" h="12700">
                  <a:moveTo>
                    <a:pt x="1045009" y="0"/>
                  </a:moveTo>
                  <a:lnTo>
                    <a:pt x="13702" y="0"/>
                  </a:lnTo>
                  <a:lnTo>
                    <a:pt x="0" y="12700"/>
                  </a:lnTo>
                  <a:lnTo>
                    <a:pt x="1059046" y="12700"/>
                  </a:lnTo>
                  <a:lnTo>
                    <a:pt x="1045009"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18" name="object 718"/>
            <p:cNvSpPr/>
            <p:nvPr/>
          </p:nvSpPr>
          <p:spPr>
            <a:xfrm>
              <a:off x="3920762" y="2917190"/>
              <a:ext cx="1082675" cy="12700"/>
            </a:xfrm>
            <a:custGeom>
              <a:avLst/>
              <a:gdLst/>
              <a:ahLst/>
              <a:cxnLst/>
              <a:rect l="l" t="t" r="r" b="b"/>
              <a:pathLst>
                <a:path w="1082675" h="12700">
                  <a:moveTo>
                    <a:pt x="1069402" y="0"/>
                  </a:moveTo>
                  <a:lnTo>
                    <a:pt x="13129" y="0"/>
                  </a:lnTo>
                  <a:lnTo>
                    <a:pt x="3537" y="8889"/>
                  </a:lnTo>
                  <a:lnTo>
                    <a:pt x="0" y="12700"/>
                  </a:lnTo>
                  <a:lnTo>
                    <a:pt x="1082675" y="12700"/>
                  </a:lnTo>
                  <a:lnTo>
                    <a:pt x="1079227" y="8889"/>
                  </a:lnTo>
                  <a:lnTo>
                    <a:pt x="1069402"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19" name="object 719"/>
            <p:cNvSpPr/>
            <p:nvPr/>
          </p:nvSpPr>
          <p:spPr>
            <a:xfrm>
              <a:off x="3911327" y="2928620"/>
              <a:ext cx="1101725" cy="11430"/>
            </a:xfrm>
            <a:custGeom>
              <a:avLst/>
              <a:gdLst/>
              <a:ahLst/>
              <a:cxnLst/>
              <a:rect l="l" t="t" r="r" b="b"/>
              <a:pathLst>
                <a:path w="1101725" h="11430">
                  <a:moveTo>
                    <a:pt x="1090960" y="0"/>
                  </a:moveTo>
                  <a:lnTo>
                    <a:pt x="10613" y="0"/>
                  </a:lnTo>
                  <a:lnTo>
                    <a:pt x="0" y="11429"/>
                  </a:lnTo>
                  <a:lnTo>
                    <a:pt x="1101301" y="11429"/>
                  </a:lnTo>
                  <a:lnTo>
                    <a:pt x="109096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20" name="object 720"/>
            <p:cNvSpPr/>
            <p:nvPr/>
          </p:nvSpPr>
          <p:spPr>
            <a:xfrm>
              <a:off x="3900714" y="2938780"/>
              <a:ext cx="1122680" cy="12700"/>
            </a:xfrm>
            <a:custGeom>
              <a:avLst/>
              <a:gdLst/>
              <a:ahLst/>
              <a:cxnLst/>
              <a:rect l="l" t="t" r="r" b="b"/>
              <a:pathLst>
                <a:path w="1122679" h="12700">
                  <a:moveTo>
                    <a:pt x="1110766" y="0"/>
                  </a:moveTo>
                  <a:lnTo>
                    <a:pt x="11792" y="0"/>
                  </a:lnTo>
                  <a:lnTo>
                    <a:pt x="0" y="12700"/>
                  </a:lnTo>
                  <a:lnTo>
                    <a:pt x="1122256" y="12700"/>
                  </a:lnTo>
                  <a:lnTo>
                    <a:pt x="1110766"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21" name="object 721"/>
            <p:cNvSpPr/>
            <p:nvPr/>
          </p:nvSpPr>
          <p:spPr>
            <a:xfrm>
              <a:off x="3890100" y="2950210"/>
              <a:ext cx="1143635" cy="12700"/>
            </a:xfrm>
            <a:custGeom>
              <a:avLst/>
              <a:gdLst/>
              <a:ahLst/>
              <a:cxnLst/>
              <a:rect l="l" t="t" r="r" b="b"/>
              <a:pathLst>
                <a:path w="1143635" h="12700">
                  <a:moveTo>
                    <a:pt x="1131721" y="0"/>
                  </a:moveTo>
                  <a:lnTo>
                    <a:pt x="11792" y="0"/>
                  </a:lnTo>
                  <a:lnTo>
                    <a:pt x="0" y="12700"/>
                  </a:lnTo>
                  <a:lnTo>
                    <a:pt x="1143211" y="12700"/>
                  </a:lnTo>
                  <a:lnTo>
                    <a:pt x="1131721"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22" name="object 722"/>
            <p:cNvSpPr/>
            <p:nvPr/>
          </p:nvSpPr>
          <p:spPr>
            <a:xfrm>
              <a:off x="3880666" y="2961640"/>
              <a:ext cx="1162050" cy="11430"/>
            </a:xfrm>
            <a:custGeom>
              <a:avLst/>
              <a:gdLst/>
              <a:ahLst/>
              <a:cxnLst/>
              <a:rect l="l" t="t" r="r" b="b"/>
              <a:pathLst>
                <a:path w="1162050" h="11430">
                  <a:moveTo>
                    <a:pt x="1151496" y="0"/>
                  </a:moveTo>
                  <a:lnTo>
                    <a:pt x="10613" y="0"/>
                  </a:lnTo>
                  <a:lnTo>
                    <a:pt x="0" y="11430"/>
                  </a:lnTo>
                  <a:lnTo>
                    <a:pt x="1161838" y="11430"/>
                  </a:lnTo>
                  <a:lnTo>
                    <a:pt x="1151496"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23" name="object 723"/>
            <p:cNvSpPr/>
            <p:nvPr/>
          </p:nvSpPr>
          <p:spPr>
            <a:xfrm>
              <a:off x="3871125" y="2973070"/>
              <a:ext cx="1181100" cy="11430"/>
            </a:xfrm>
            <a:custGeom>
              <a:avLst/>
              <a:gdLst/>
              <a:ahLst/>
              <a:cxnLst/>
              <a:rect l="l" t="t" r="r" b="b"/>
              <a:pathLst>
                <a:path w="1181100" h="11430">
                  <a:moveTo>
                    <a:pt x="1171379" y="0"/>
                  </a:moveTo>
                  <a:lnTo>
                    <a:pt x="9540" y="0"/>
                  </a:lnTo>
                  <a:lnTo>
                    <a:pt x="3644" y="6350"/>
                  </a:lnTo>
                  <a:lnTo>
                    <a:pt x="0" y="11429"/>
                  </a:lnTo>
                  <a:lnTo>
                    <a:pt x="1180989" y="11429"/>
                  </a:lnTo>
                  <a:lnTo>
                    <a:pt x="1177124" y="6350"/>
                  </a:lnTo>
                  <a:lnTo>
                    <a:pt x="1171379"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24" name="object 724"/>
            <p:cNvSpPr/>
            <p:nvPr/>
          </p:nvSpPr>
          <p:spPr>
            <a:xfrm>
              <a:off x="3862925" y="2983230"/>
              <a:ext cx="1198245" cy="12700"/>
            </a:xfrm>
            <a:custGeom>
              <a:avLst/>
              <a:gdLst/>
              <a:ahLst/>
              <a:cxnLst/>
              <a:rect l="l" t="t" r="r" b="b"/>
              <a:pathLst>
                <a:path w="1198245" h="12700">
                  <a:moveTo>
                    <a:pt x="1188223" y="0"/>
                  </a:moveTo>
                  <a:lnTo>
                    <a:pt x="9110" y="0"/>
                  </a:lnTo>
                  <a:lnTo>
                    <a:pt x="0" y="12700"/>
                  </a:lnTo>
                  <a:lnTo>
                    <a:pt x="1197886" y="12700"/>
                  </a:lnTo>
                  <a:lnTo>
                    <a:pt x="1188223"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25" name="object 725"/>
            <p:cNvSpPr/>
            <p:nvPr/>
          </p:nvSpPr>
          <p:spPr>
            <a:xfrm>
              <a:off x="3855637" y="2994660"/>
              <a:ext cx="1213485" cy="11430"/>
            </a:xfrm>
            <a:custGeom>
              <a:avLst/>
              <a:gdLst/>
              <a:ahLst/>
              <a:cxnLst/>
              <a:rect l="l" t="t" r="r" b="b"/>
              <a:pathLst>
                <a:path w="1213485" h="11430">
                  <a:moveTo>
                    <a:pt x="1204208" y="0"/>
                  </a:moveTo>
                  <a:lnTo>
                    <a:pt x="8199" y="0"/>
                  </a:lnTo>
                  <a:lnTo>
                    <a:pt x="0" y="11429"/>
                  </a:lnTo>
                  <a:lnTo>
                    <a:pt x="1212905" y="11429"/>
                  </a:lnTo>
                  <a:lnTo>
                    <a:pt x="1204208"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26" name="object 726"/>
            <p:cNvSpPr/>
            <p:nvPr/>
          </p:nvSpPr>
          <p:spPr>
            <a:xfrm>
              <a:off x="3847437" y="3006090"/>
              <a:ext cx="1229995" cy="11430"/>
            </a:xfrm>
            <a:custGeom>
              <a:avLst/>
              <a:gdLst/>
              <a:ahLst/>
              <a:cxnLst/>
              <a:rect l="l" t="t" r="r" b="b"/>
              <a:pathLst>
                <a:path w="1229995" h="11430">
                  <a:moveTo>
                    <a:pt x="1221104" y="0"/>
                  </a:moveTo>
                  <a:lnTo>
                    <a:pt x="8199" y="0"/>
                  </a:lnTo>
                  <a:lnTo>
                    <a:pt x="0" y="11430"/>
                  </a:lnTo>
                  <a:lnTo>
                    <a:pt x="1229801" y="11430"/>
                  </a:lnTo>
                  <a:lnTo>
                    <a:pt x="1221104"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27" name="object 727"/>
            <p:cNvSpPr/>
            <p:nvPr/>
          </p:nvSpPr>
          <p:spPr>
            <a:xfrm>
              <a:off x="3839237" y="3016250"/>
              <a:ext cx="1247140" cy="12700"/>
            </a:xfrm>
            <a:custGeom>
              <a:avLst/>
              <a:gdLst/>
              <a:ahLst/>
              <a:cxnLst/>
              <a:rect l="l" t="t" r="r" b="b"/>
              <a:pathLst>
                <a:path w="1247139" h="12700">
                  <a:moveTo>
                    <a:pt x="1237035" y="0"/>
                  </a:moveTo>
                  <a:lnTo>
                    <a:pt x="9110" y="0"/>
                  </a:lnTo>
                  <a:lnTo>
                    <a:pt x="0" y="12700"/>
                  </a:lnTo>
                  <a:lnTo>
                    <a:pt x="1246698" y="12700"/>
                  </a:lnTo>
                  <a:lnTo>
                    <a:pt x="1237035"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28" name="object 728"/>
            <p:cNvSpPr/>
            <p:nvPr/>
          </p:nvSpPr>
          <p:spPr>
            <a:xfrm>
              <a:off x="3831272" y="3027680"/>
              <a:ext cx="1263015" cy="12700"/>
            </a:xfrm>
            <a:custGeom>
              <a:avLst/>
              <a:gdLst/>
              <a:ahLst/>
              <a:cxnLst/>
              <a:rect l="l" t="t" r="r" b="b"/>
              <a:pathLst>
                <a:path w="1263014" h="12700">
                  <a:moveTo>
                    <a:pt x="1253697" y="0"/>
                  </a:moveTo>
                  <a:lnTo>
                    <a:pt x="8876" y="0"/>
                  </a:lnTo>
                  <a:lnTo>
                    <a:pt x="1587" y="10160"/>
                  </a:lnTo>
                  <a:lnTo>
                    <a:pt x="0" y="12700"/>
                  </a:lnTo>
                  <a:lnTo>
                    <a:pt x="1262909" y="12700"/>
                  </a:lnTo>
                  <a:lnTo>
                    <a:pt x="1261427" y="10160"/>
                  </a:lnTo>
                  <a:lnTo>
                    <a:pt x="1253697"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29" name="object 729"/>
            <p:cNvSpPr/>
            <p:nvPr/>
          </p:nvSpPr>
          <p:spPr>
            <a:xfrm>
              <a:off x="3824922" y="3039110"/>
              <a:ext cx="1275715" cy="11430"/>
            </a:xfrm>
            <a:custGeom>
              <a:avLst/>
              <a:gdLst/>
              <a:ahLst/>
              <a:cxnLst/>
              <a:rect l="l" t="t" r="r" b="b"/>
              <a:pathLst>
                <a:path w="1275714" h="11430">
                  <a:moveTo>
                    <a:pt x="1268518" y="0"/>
                  </a:moveTo>
                  <a:lnTo>
                    <a:pt x="7143" y="0"/>
                  </a:lnTo>
                  <a:lnTo>
                    <a:pt x="0" y="11429"/>
                  </a:lnTo>
                  <a:lnTo>
                    <a:pt x="1275185" y="11429"/>
                  </a:lnTo>
                  <a:lnTo>
                    <a:pt x="1268518"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30" name="object 730"/>
            <p:cNvSpPr/>
            <p:nvPr/>
          </p:nvSpPr>
          <p:spPr>
            <a:xfrm>
              <a:off x="3817778" y="3050540"/>
              <a:ext cx="1289050" cy="11430"/>
            </a:xfrm>
            <a:custGeom>
              <a:avLst/>
              <a:gdLst/>
              <a:ahLst/>
              <a:cxnLst/>
              <a:rect l="l" t="t" r="r" b="b"/>
              <a:pathLst>
                <a:path w="1289050" h="11430">
                  <a:moveTo>
                    <a:pt x="1282329" y="0"/>
                  </a:moveTo>
                  <a:lnTo>
                    <a:pt x="7143" y="0"/>
                  </a:lnTo>
                  <a:lnTo>
                    <a:pt x="0" y="11430"/>
                  </a:lnTo>
                  <a:lnTo>
                    <a:pt x="1288997" y="11430"/>
                  </a:lnTo>
                  <a:lnTo>
                    <a:pt x="1282329"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31" name="object 731"/>
            <p:cNvSpPr/>
            <p:nvPr/>
          </p:nvSpPr>
          <p:spPr>
            <a:xfrm>
              <a:off x="3810634" y="3060700"/>
              <a:ext cx="1303020" cy="12700"/>
            </a:xfrm>
            <a:custGeom>
              <a:avLst/>
              <a:gdLst/>
              <a:ahLst/>
              <a:cxnLst/>
              <a:rect l="l" t="t" r="r" b="b"/>
              <a:pathLst>
                <a:path w="1303020" h="12700">
                  <a:moveTo>
                    <a:pt x="1295400" y="0"/>
                  </a:moveTo>
                  <a:lnTo>
                    <a:pt x="7937" y="0"/>
                  </a:lnTo>
                  <a:lnTo>
                    <a:pt x="0" y="12700"/>
                  </a:lnTo>
                  <a:lnTo>
                    <a:pt x="1302808" y="12700"/>
                  </a:lnTo>
                  <a:lnTo>
                    <a:pt x="129540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32" name="object 732"/>
            <p:cNvSpPr/>
            <p:nvPr/>
          </p:nvSpPr>
          <p:spPr>
            <a:xfrm>
              <a:off x="3804284" y="3072130"/>
              <a:ext cx="1315085" cy="11430"/>
            </a:xfrm>
            <a:custGeom>
              <a:avLst/>
              <a:gdLst/>
              <a:ahLst/>
              <a:cxnLst/>
              <a:rect l="l" t="t" r="r" b="b"/>
              <a:pathLst>
                <a:path w="1315085" h="11430">
                  <a:moveTo>
                    <a:pt x="1308417" y="0"/>
                  </a:moveTo>
                  <a:lnTo>
                    <a:pt x="7143" y="0"/>
                  </a:lnTo>
                  <a:lnTo>
                    <a:pt x="0" y="11430"/>
                  </a:lnTo>
                  <a:lnTo>
                    <a:pt x="1315085" y="11430"/>
                  </a:lnTo>
                  <a:lnTo>
                    <a:pt x="1308417"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33" name="object 733"/>
            <p:cNvSpPr/>
            <p:nvPr/>
          </p:nvSpPr>
          <p:spPr>
            <a:xfrm>
              <a:off x="3797141" y="3083560"/>
              <a:ext cx="1329055" cy="11430"/>
            </a:xfrm>
            <a:custGeom>
              <a:avLst/>
              <a:gdLst/>
              <a:ahLst/>
              <a:cxnLst/>
              <a:rect l="l" t="t" r="r" b="b"/>
              <a:pathLst>
                <a:path w="1329054" h="11430">
                  <a:moveTo>
                    <a:pt x="1322228" y="0"/>
                  </a:moveTo>
                  <a:lnTo>
                    <a:pt x="7143" y="0"/>
                  </a:lnTo>
                  <a:lnTo>
                    <a:pt x="0" y="11429"/>
                  </a:lnTo>
                  <a:lnTo>
                    <a:pt x="1328896" y="11429"/>
                  </a:lnTo>
                  <a:lnTo>
                    <a:pt x="1322228"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34" name="object 734"/>
            <p:cNvSpPr/>
            <p:nvPr/>
          </p:nvSpPr>
          <p:spPr>
            <a:xfrm>
              <a:off x="3791309" y="3093720"/>
              <a:ext cx="1341120" cy="12700"/>
            </a:xfrm>
            <a:custGeom>
              <a:avLst/>
              <a:gdLst/>
              <a:ahLst/>
              <a:cxnLst/>
              <a:rect l="l" t="t" r="r" b="b"/>
              <a:pathLst>
                <a:path w="1341120" h="12700">
                  <a:moveTo>
                    <a:pt x="1333987" y="0"/>
                  </a:moveTo>
                  <a:lnTo>
                    <a:pt x="6625" y="0"/>
                  </a:lnTo>
                  <a:lnTo>
                    <a:pt x="3450" y="5079"/>
                  </a:lnTo>
                  <a:lnTo>
                    <a:pt x="0" y="12700"/>
                  </a:lnTo>
                  <a:lnTo>
                    <a:pt x="1340544" y="12700"/>
                  </a:lnTo>
                  <a:lnTo>
                    <a:pt x="1336950" y="5079"/>
                  </a:lnTo>
                  <a:lnTo>
                    <a:pt x="1333987"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35" name="object 735"/>
            <p:cNvSpPr/>
            <p:nvPr/>
          </p:nvSpPr>
          <p:spPr>
            <a:xfrm>
              <a:off x="3781526" y="3105149"/>
              <a:ext cx="1360805" cy="22860"/>
            </a:xfrm>
            <a:custGeom>
              <a:avLst/>
              <a:gdLst/>
              <a:ahLst/>
              <a:cxnLst/>
              <a:rect l="l" t="t" r="r" b="b"/>
              <a:pathLst>
                <a:path w="1360804" h="22860">
                  <a:moveTo>
                    <a:pt x="1360500" y="22860"/>
                  </a:moveTo>
                  <a:lnTo>
                    <a:pt x="1355712" y="12700"/>
                  </a:lnTo>
                  <a:lnTo>
                    <a:pt x="1355115" y="11430"/>
                  </a:lnTo>
                  <a:lnTo>
                    <a:pt x="1349717" y="0"/>
                  </a:lnTo>
                  <a:lnTo>
                    <a:pt x="10350" y="0"/>
                  </a:lnTo>
                  <a:lnTo>
                    <a:pt x="4597" y="12700"/>
                  </a:lnTo>
                  <a:lnTo>
                    <a:pt x="0" y="22860"/>
                  </a:lnTo>
                  <a:lnTo>
                    <a:pt x="1360500" y="2286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36" name="object 736"/>
            <p:cNvSpPr/>
            <p:nvPr/>
          </p:nvSpPr>
          <p:spPr>
            <a:xfrm>
              <a:off x="3776356" y="3126740"/>
              <a:ext cx="1371600" cy="12700"/>
            </a:xfrm>
            <a:custGeom>
              <a:avLst/>
              <a:gdLst/>
              <a:ahLst/>
              <a:cxnLst/>
              <a:rect l="l" t="t" r="r" b="b"/>
              <a:pathLst>
                <a:path w="1371600" h="12700">
                  <a:moveTo>
                    <a:pt x="1365082" y="0"/>
                  </a:moveTo>
                  <a:lnTo>
                    <a:pt x="5750" y="0"/>
                  </a:lnTo>
                  <a:lnTo>
                    <a:pt x="0" y="12700"/>
                  </a:lnTo>
                  <a:lnTo>
                    <a:pt x="1371072" y="12700"/>
                  </a:lnTo>
                  <a:lnTo>
                    <a:pt x="1365082"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37" name="object 737"/>
            <p:cNvSpPr/>
            <p:nvPr/>
          </p:nvSpPr>
          <p:spPr>
            <a:xfrm>
              <a:off x="3771181" y="3138170"/>
              <a:ext cx="1381760" cy="12700"/>
            </a:xfrm>
            <a:custGeom>
              <a:avLst/>
              <a:gdLst/>
              <a:ahLst/>
              <a:cxnLst/>
              <a:rect l="l" t="t" r="r" b="b"/>
              <a:pathLst>
                <a:path w="1381760" h="12700">
                  <a:moveTo>
                    <a:pt x="1375649" y="0"/>
                  </a:moveTo>
                  <a:lnTo>
                    <a:pt x="5750" y="0"/>
                  </a:lnTo>
                  <a:lnTo>
                    <a:pt x="0" y="12700"/>
                  </a:lnTo>
                  <a:lnTo>
                    <a:pt x="1381640" y="12700"/>
                  </a:lnTo>
                  <a:lnTo>
                    <a:pt x="1375649"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38" name="object 738"/>
            <p:cNvSpPr/>
            <p:nvPr/>
          </p:nvSpPr>
          <p:spPr>
            <a:xfrm>
              <a:off x="3766580" y="3149600"/>
              <a:ext cx="1391285" cy="11430"/>
            </a:xfrm>
            <a:custGeom>
              <a:avLst/>
              <a:gdLst/>
              <a:ahLst/>
              <a:cxnLst/>
              <a:rect l="l" t="t" r="r" b="b"/>
              <a:pathLst>
                <a:path w="1391285" h="11430">
                  <a:moveTo>
                    <a:pt x="1385641" y="0"/>
                  </a:moveTo>
                  <a:lnTo>
                    <a:pt x="5175" y="0"/>
                  </a:lnTo>
                  <a:lnTo>
                    <a:pt x="0" y="11429"/>
                  </a:lnTo>
                  <a:lnTo>
                    <a:pt x="1391033" y="11429"/>
                  </a:lnTo>
                  <a:lnTo>
                    <a:pt x="1385641"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39" name="object 739"/>
            <p:cNvSpPr/>
            <p:nvPr/>
          </p:nvSpPr>
          <p:spPr>
            <a:xfrm>
              <a:off x="3761970" y="3159760"/>
              <a:ext cx="1400810" cy="12700"/>
            </a:xfrm>
            <a:custGeom>
              <a:avLst/>
              <a:gdLst/>
              <a:ahLst/>
              <a:cxnLst/>
              <a:rect l="l" t="t" r="r" b="b"/>
              <a:pathLst>
                <a:path w="1400810" h="12700">
                  <a:moveTo>
                    <a:pt x="1395043" y="0"/>
                  </a:moveTo>
                  <a:lnTo>
                    <a:pt x="5184" y="0"/>
                  </a:lnTo>
                  <a:lnTo>
                    <a:pt x="2309" y="6350"/>
                  </a:lnTo>
                  <a:lnTo>
                    <a:pt x="0" y="12700"/>
                  </a:lnTo>
                  <a:lnTo>
                    <a:pt x="1400232" y="12700"/>
                  </a:lnTo>
                  <a:lnTo>
                    <a:pt x="1398039" y="6350"/>
                  </a:lnTo>
                  <a:lnTo>
                    <a:pt x="1395043"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40" name="object 740"/>
            <p:cNvSpPr/>
            <p:nvPr/>
          </p:nvSpPr>
          <p:spPr>
            <a:xfrm>
              <a:off x="3757814" y="3171190"/>
              <a:ext cx="1408430" cy="12700"/>
            </a:xfrm>
            <a:custGeom>
              <a:avLst/>
              <a:gdLst/>
              <a:ahLst/>
              <a:cxnLst/>
              <a:rect l="l" t="t" r="r" b="b"/>
              <a:pathLst>
                <a:path w="1408429" h="12700">
                  <a:moveTo>
                    <a:pt x="1403950" y="0"/>
                  </a:moveTo>
                  <a:lnTo>
                    <a:pt x="4618" y="0"/>
                  </a:lnTo>
                  <a:lnTo>
                    <a:pt x="0" y="12700"/>
                  </a:lnTo>
                  <a:lnTo>
                    <a:pt x="1408337" y="12700"/>
                  </a:lnTo>
                  <a:lnTo>
                    <a:pt x="140395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41" name="object 741"/>
            <p:cNvSpPr/>
            <p:nvPr/>
          </p:nvSpPr>
          <p:spPr>
            <a:xfrm>
              <a:off x="3754119" y="3182620"/>
              <a:ext cx="1416050" cy="11430"/>
            </a:xfrm>
            <a:custGeom>
              <a:avLst/>
              <a:gdLst/>
              <a:ahLst/>
              <a:cxnLst/>
              <a:rect l="l" t="t" r="r" b="b"/>
              <a:pathLst>
                <a:path w="1416050" h="11430">
                  <a:moveTo>
                    <a:pt x="1411593" y="0"/>
                  </a:moveTo>
                  <a:lnTo>
                    <a:pt x="4156" y="0"/>
                  </a:lnTo>
                  <a:lnTo>
                    <a:pt x="0" y="11429"/>
                  </a:lnTo>
                  <a:lnTo>
                    <a:pt x="1415541" y="11429"/>
                  </a:lnTo>
                  <a:lnTo>
                    <a:pt x="1411593"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42" name="object 742"/>
            <p:cNvSpPr/>
            <p:nvPr/>
          </p:nvSpPr>
          <p:spPr>
            <a:xfrm>
              <a:off x="3749963" y="3192780"/>
              <a:ext cx="1423670" cy="12700"/>
            </a:xfrm>
            <a:custGeom>
              <a:avLst/>
              <a:gdLst/>
              <a:ahLst/>
              <a:cxnLst/>
              <a:rect l="l" t="t" r="r" b="b"/>
              <a:pathLst>
                <a:path w="1423670" h="12700">
                  <a:moveTo>
                    <a:pt x="1419259" y="0"/>
                  </a:moveTo>
                  <a:lnTo>
                    <a:pt x="4618" y="0"/>
                  </a:lnTo>
                  <a:lnTo>
                    <a:pt x="0" y="12700"/>
                  </a:lnTo>
                  <a:lnTo>
                    <a:pt x="1423646" y="12700"/>
                  </a:lnTo>
                  <a:lnTo>
                    <a:pt x="1419259"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43" name="object 743"/>
            <p:cNvSpPr/>
            <p:nvPr/>
          </p:nvSpPr>
          <p:spPr>
            <a:xfrm>
              <a:off x="3745807" y="3204210"/>
              <a:ext cx="1431925" cy="12700"/>
            </a:xfrm>
            <a:custGeom>
              <a:avLst/>
              <a:gdLst/>
              <a:ahLst/>
              <a:cxnLst/>
              <a:rect l="l" t="t" r="r" b="b"/>
              <a:pathLst>
                <a:path w="1431925" h="12700">
                  <a:moveTo>
                    <a:pt x="1427364" y="0"/>
                  </a:moveTo>
                  <a:lnTo>
                    <a:pt x="4618" y="0"/>
                  </a:lnTo>
                  <a:lnTo>
                    <a:pt x="0" y="12700"/>
                  </a:lnTo>
                  <a:lnTo>
                    <a:pt x="1431751" y="12700"/>
                  </a:lnTo>
                  <a:lnTo>
                    <a:pt x="1427364"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44" name="object 744"/>
            <p:cNvSpPr/>
            <p:nvPr/>
          </p:nvSpPr>
          <p:spPr>
            <a:xfrm>
              <a:off x="3742112" y="3215640"/>
              <a:ext cx="1439545" cy="11430"/>
            </a:xfrm>
            <a:custGeom>
              <a:avLst/>
              <a:gdLst/>
              <a:ahLst/>
              <a:cxnLst/>
              <a:rect l="l" t="t" r="r" b="b"/>
              <a:pathLst>
                <a:path w="1439545" h="11430">
                  <a:moveTo>
                    <a:pt x="1435007" y="0"/>
                  </a:moveTo>
                  <a:lnTo>
                    <a:pt x="4156" y="0"/>
                  </a:lnTo>
                  <a:lnTo>
                    <a:pt x="0" y="11430"/>
                  </a:lnTo>
                  <a:lnTo>
                    <a:pt x="1438956" y="11430"/>
                  </a:lnTo>
                  <a:lnTo>
                    <a:pt x="1435007"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45" name="object 745"/>
            <p:cNvSpPr/>
            <p:nvPr/>
          </p:nvSpPr>
          <p:spPr>
            <a:xfrm>
              <a:off x="3738266" y="3225800"/>
              <a:ext cx="1446530" cy="12700"/>
            </a:xfrm>
            <a:custGeom>
              <a:avLst/>
              <a:gdLst/>
              <a:ahLst/>
              <a:cxnLst/>
              <a:rect l="l" t="t" r="r" b="b"/>
              <a:pathLst>
                <a:path w="1446529" h="12700">
                  <a:moveTo>
                    <a:pt x="1442363" y="0"/>
                  </a:moveTo>
                  <a:lnTo>
                    <a:pt x="4307" y="0"/>
                  </a:lnTo>
                  <a:lnTo>
                    <a:pt x="613" y="10160"/>
                  </a:lnTo>
                  <a:lnTo>
                    <a:pt x="0" y="12700"/>
                  </a:lnTo>
                  <a:lnTo>
                    <a:pt x="1446530" y="12700"/>
                  </a:lnTo>
                  <a:lnTo>
                    <a:pt x="1445873" y="10160"/>
                  </a:lnTo>
                  <a:lnTo>
                    <a:pt x="1442363"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46" name="object 746"/>
            <p:cNvSpPr/>
            <p:nvPr/>
          </p:nvSpPr>
          <p:spPr>
            <a:xfrm>
              <a:off x="3735507" y="3237230"/>
              <a:ext cx="1452245" cy="12700"/>
            </a:xfrm>
            <a:custGeom>
              <a:avLst/>
              <a:gdLst/>
              <a:ahLst/>
              <a:cxnLst/>
              <a:rect l="l" t="t" r="r" b="b"/>
              <a:pathLst>
                <a:path w="1452245" h="12700">
                  <a:moveTo>
                    <a:pt x="1448960" y="0"/>
                  </a:moveTo>
                  <a:lnTo>
                    <a:pt x="3065" y="0"/>
                  </a:lnTo>
                  <a:lnTo>
                    <a:pt x="0" y="12700"/>
                  </a:lnTo>
                  <a:lnTo>
                    <a:pt x="1452245" y="12700"/>
                  </a:lnTo>
                  <a:lnTo>
                    <a:pt x="144896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47" name="object 747"/>
            <p:cNvSpPr/>
            <p:nvPr/>
          </p:nvSpPr>
          <p:spPr>
            <a:xfrm>
              <a:off x="3733055" y="3248660"/>
              <a:ext cx="1457325" cy="11430"/>
            </a:xfrm>
            <a:custGeom>
              <a:avLst/>
              <a:gdLst/>
              <a:ahLst/>
              <a:cxnLst/>
              <a:rect l="l" t="t" r="r" b="b"/>
              <a:pathLst>
                <a:path w="1457325" h="11429">
                  <a:moveTo>
                    <a:pt x="1454368" y="0"/>
                  </a:moveTo>
                  <a:lnTo>
                    <a:pt x="2758" y="0"/>
                  </a:lnTo>
                  <a:lnTo>
                    <a:pt x="0" y="11429"/>
                  </a:lnTo>
                  <a:lnTo>
                    <a:pt x="1457325" y="11429"/>
                  </a:lnTo>
                  <a:lnTo>
                    <a:pt x="1454368"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48" name="object 748"/>
            <p:cNvSpPr/>
            <p:nvPr/>
          </p:nvSpPr>
          <p:spPr>
            <a:xfrm>
              <a:off x="3730296" y="3258820"/>
              <a:ext cx="1463040" cy="12700"/>
            </a:xfrm>
            <a:custGeom>
              <a:avLst/>
              <a:gdLst/>
              <a:ahLst/>
              <a:cxnLst/>
              <a:rect l="l" t="t" r="r" b="b"/>
              <a:pathLst>
                <a:path w="1463039" h="12700">
                  <a:moveTo>
                    <a:pt x="1459755" y="0"/>
                  </a:moveTo>
                  <a:lnTo>
                    <a:pt x="3065" y="0"/>
                  </a:lnTo>
                  <a:lnTo>
                    <a:pt x="0" y="12700"/>
                  </a:lnTo>
                  <a:lnTo>
                    <a:pt x="1463039" y="12700"/>
                  </a:lnTo>
                  <a:lnTo>
                    <a:pt x="1459755"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49" name="object 749"/>
            <p:cNvSpPr/>
            <p:nvPr/>
          </p:nvSpPr>
          <p:spPr>
            <a:xfrm>
              <a:off x="3727537" y="3270250"/>
              <a:ext cx="1468755" cy="12700"/>
            </a:xfrm>
            <a:custGeom>
              <a:avLst/>
              <a:gdLst/>
              <a:ahLst/>
              <a:cxnLst/>
              <a:rect l="l" t="t" r="r" b="b"/>
              <a:pathLst>
                <a:path w="1468754" h="12700">
                  <a:moveTo>
                    <a:pt x="1465470" y="0"/>
                  </a:moveTo>
                  <a:lnTo>
                    <a:pt x="3065" y="0"/>
                  </a:lnTo>
                  <a:lnTo>
                    <a:pt x="0" y="12700"/>
                  </a:lnTo>
                  <a:lnTo>
                    <a:pt x="1468754" y="12700"/>
                  </a:lnTo>
                  <a:lnTo>
                    <a:pt x="146547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50" name="object 750"/>
            <p:cNvSpPr/>
            <p:nvPr/>
          </p:nvSpPr>
          <p:spPr>
            <a:xfrm>
              <a:off x="3725085" y="3281680"/>
              <a:ext cx="1473835" cy="11430"/>
            </a:xfrm>
            <a:custGeom>
              <a:avLst/>
              <a:gdLst/>
              <a:ahLst/>
              <a:cxnLst/>
              <a:rect l="l" t="t" r="r" b="b"/>
              <a:pathLst>
                <a:path w="1473835" h="11429">
                  <a:moveTo>
                    <a:pt x="1470878" y="0"/>
                  </a:moveTo>
                  <a:lnTo>
                    <a:pt x="2758" y="0"/>
                  </a:lnTo>
                  <a:lnTo>
                    <a:pt x="0" y="11430"/>
                  </a:lnTo>
                  <a:lnTo>
                    <a:pt x="1473834" y="11430"/>
                  </a:lnTo>
                  <a:lnTo>
                    <a:pt x="1470878"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51" name="object 751"/>
            <p:cNvSpPr/>
            <p:nvPr/>
          </p:nvSpPr>
          <p:spPr>
            <a:xfrm>
              <a:off x="3722326" y="3293110"/>
              <a:ext cx="1479550" cy="11430"/>
            </a:xfrm>
            <a:custGeom>
              <a:avLst/>
              <a:gdLst/>
              <a:ahLst/>
              <a:cxnLst/>
              <a:rect l="l" t="t" r="r" b="b"/>
              <a:pathLst>
                <a:path w="1479550" h="11429">
                  <a:moveTo>
                    <a:pt x="1476593" y="0"/>
                  </a:moveTo>
                  <a:lnTo>
                    <a:pt x="2758" y="0"/>
                  </a:lnTo>
                  <a:lnTo>
                    <a:pt x="0" y="11429"/>
                  </a:lnTo>
                  <a:lnTo>
                    <a:pt x="1479549" y="11429"/>
                  </a:lnTo>
                  <a:lnTo>
                    <a:pt x="1476593"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52" name="object 752"/>
            <p:cNvSpPr/>
            <p:nvPr/>
          </p:nvSpPr>
          <p:spPr>
            <a:xfrm>
              <a:off x="3720147" y="3303270"/>
              <a:ext cx="1483995" cy="12700"/>
            </a:xfrm>
            <a:custGeom>
              <a:avLst/>
              <a:gdLst/>
              <a:ahLst/>
              <a:cxnLst/>
              <a:rect l="l" t="t" r="r" b="b"/>
              <a:pathLst>
                <a:path w="1483995" h="12700">
                  <a:moveTo>
                    <a:pt x="1481400" y="0"/>
                  </a:moveTo>
                  <a:lnTo>
                    <a:pt x="2485" y="0"/>
                  </a:lnTo>
                  <a:lnTo>
                    <a:pt x="952" y="6350"/>
                  </a:lnTo>
                  <a:lnTo>
                    <a:pt x="0" y="12700"/>
                  </a:lnTo>
                  <a:lnTo>
                    <a:pt x="1483889" y="12700"/>
                  </a:lnTo>
                  <a:lnTo>
                    <a:pt x="1483042" y="6350"/>
                  </a:lnTo>
                  <a:lnTo>
                    <a:pt x="148140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53" name="object 753"/>
            <p:cNvSpPr/>
            <p:nvPr/>
          </p:nvSpPr>
          <p:spPr>
            <a:xfrm>
              <a:off x="3718432" y="3314700"/>
              <a:ext cx="1487170" cy="12700"/>
            </a:xfrm>
            <a:custGeom>
              <a:avLst/>
              <a:gdLst/>
              <a:ahLst/>
              <a:cxnLst/>
              <a:rect l="l" t="t" r="r" b="b"/>
              <a:pathLst>
                <a:path w="1487170" h="12700">
                  <a:moveTo>
                    <a:pt x="1485434" y="0"/>
                  </a:moveTo>
                  <a:lnTo>
                    <a:pt x="1904" y="0"/>
                  </a:lnTo>
                  <a:lnTo>
                    <a:pt x="0" y="12700"/>
                  </a:lnTo>
                  <a:lnTo>
                    <a:pt x="1487127" y="12700"/>
                  </a:lnTo>
                  <a:lnTo>
                    <a:pt x="1485434"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54" name="object 754"/>
            <p:cNvSpPr/>
            <p:nvPr/>
          </p:nvSpPr>
          <p:spPr>
            <a:xfrm>
              <a:off x="3716908" y="3326130"/>
              <a:ext cx="1490345" cy="11430"/>
            </a:xfrm>
            <a:custGeom>
              <a:avLst/>
              <a:gdLst/>
              <a:ahLst/>
              <a:cxnLst/>
              <a:rect l="l" t="t" r="r" b="b"/>
              <a:pathLst>
                <a:path w="1490345" h="11429">
                  <a:moveTo>
                    <a:pt x="1488482" y="0"/>
                  </a:moveTo>
                  <a:lnTo>
                    <a:pt x="1714" y="0"/>
                  </a:lnTo>
                  <a:lnTo>
                    <a:pt x="0" y="11430"/>
                  </a:lnTo>
                  <a:lnTo>
                    <a:pt x="1490006" y="11430"/>
                  </a:lnTo>
                  <a:lnTo>
                    <a:pt x="1488482"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55" name="object 755"/>
            <p:cNvSpPr/>
            <p:nvPr/>
          </p:nvSpPr>
          <p:spPr>
            <a:xfrm>
              <a:off x="3715194" y="3336290"/>
              <a:ext cx="1493520" cy="12700"/>
            </a:xfrm>
            <a:custGeom>
              <a:avLst/>
              <a:gdLst/>
              <a:ahLst/>
              <a:cxnLst/>
              <a:rect l="l" t="t" r="r" b="b"/>
              <a:pathLst>
                <a:path w="1493520" h="12700">
                  <a:moveTo>
                    <a:pt x="1491551" y="0"/>
                  </a:moveTo>
                  <a:lnTo>
                    <a:pt x="1904" y="0"/>
                  </a:lnTo>
                  <a:lnTo>
                    <a:pt x="0" y="12700"/>
                  </a:lnTo>
                  <a:lnTo>
                    <a:pt x="1493244" y="12700"/>
                  </a:lnTo>
                  <a:lnTo>
                    <a:pt x="1491551"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56" name="object 756"/>
            <p:cNvSpPr/>
            <p:nvPr/>
          </p:nvSpPr>
          <p:spPr>
            <a:xfrm>
              <a:off x="3713479" y="3347720"/>
              <a:ext cx="1496695" cy="12700"/>
            </a:xfrm>
            <a:custGeom>
              <a:avLst/>
              <a:gdLst/>
              <a:ahLst/>
              <a:cxnLst/>
              <a:rect l="l" t="t" r="r" b="b"/>
              <a:pathLst>
                <a:path w="1496695" h="12700">
                  <a:moveTo>
                    <a:pt x="1494789" y="0"/>
                  </a:moveTo>
                  <a:lnTo>
                    <a:pt x="1904" y="0"/>
                  </a:lnTo>
                  <a:lnTo>
                    <a:pt x="0" y="12700"/>
                  </a:lnTo>
                  <a:lnTo>
                    <a:pt x="1496483" y="12700"/>
                  </a:lnTo>
                  <a:lnTo>
                    <a:pt x="1494789"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57" name="object 757"/>
            <p:cNvSpPr/>
            <p:nvPr/>
          </p:nvSpPr>
          <p:spPr>
            <a:xfrm>
              <a:off x="3711955" y="3359150"/>
              <a:ext cx="1499870" cy="11430"/>
            </a:xfrm>
            <a:custGeom>
              <a:avLst/>
              <a:gdLst/>
              <a:ahLst/>
              <a:cxnLst/>
              <a:rect l="l" t="t" r="r" b="b"/>
              <a:pathLst>
                <a:path w="1499870" h="11429">
                  <a:moveTo>
                    <a:pt x="1497837" y="0"/>
                  </a:moveTo>
                  <a:lnTo>
                    <a:pt x="1714" y="0"/>
                  </a:lnTo>
                  <a:lnTo>
                    <a:pt x="0" y="11429"/>
                  </a:lnTo>
                  <a:lnTo>
                    <a:pt x="1499361" y="11429"/>
                  </a:lnTo>
                  <a:lnTo>
                    <a:pt x="1497837"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58" name="object 758"/>
            <p:cNvSpPr/>
            <p:nvPr/>
          </p:nvSpPr>
          <p:spPr>
            <a:xfrm>
              <a:off x="3710241" y="3370580"/>
              <a:ext cx="1503045" cy="11430"/>
            </a:xfrm>
            <a:custGeom>
              <a:avLst/>
              <a:gdLst/>
              <a:ahLst/>
              <a:cxnLst/>
              <a:rect l="l" t="t" r="r" b="b"/>
              <a:pathLst>
                <a:path w="1503045" h="11429">
                  <a:moveTo>
                    <a:pt x="1501076" y="0"/>
                  </a:moveTo>
                  <a:lnTo>
                    <a:pt x="1714" y="0"/>
                  </a:lnTo>
                  <a:lnTo>
                    <a:pt x="0" y="11430"/>
                  </a:lnTo>
                  <a:lnTo>
                    <a:pt x="1502600" y="11430"/>
                  </a:lnTo>
                  <a:lnTo>
                    <a:pt x="1501076"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59" name="object 759"/>
            <p:cNvSpPr/>
            <p:nvPr/>
          </p:nvSpPr>
          <p:spPr>
            <a:xfrm>
              <a:off x="3709479" y="3380739"/>
              <a:ext cx="1504315" cy="12700"/>
            </a:xfrm>
            <a:custGeom>
              <a:avLst/>
              <a:gdLst/>
              <a:ahLst/>
              <a:cxnLst/>
              <a:rect l="l" t="t" r="r" b="b"/>
              <a:pathLst>
                <a:path w="1504314" h="12700">
                  <a:moveTo>
                    <a:pt x="1504048" y="5080"/>
                  </a:moveTo>
                  <a:lnTo>
                    <a:pt x="1503527" y="5080"/>
                  </a:lnTo>
                  <a:lnTo>
                    <a:pt x="1503527" y="0"/>
                  </a:lnTo>
                  <a:lnTo>
                    <a:pt x="571" y="0"/>
                  </a:lnTo>
                  <a:lnTo>
                    <a:pt x="571" y="5080"/>
                  </a:lnTo>
                  <a:lnTo>
                    <a:pt x="0" y="5080"/>
                  </a:lnTo>
                  <a:lnTo>
                    <a:pt x="0" y="12700"/>
                  </a:lnTo>
                  <a:lnTo>
                    <a:pt x="1504048" y="12700"/>
                  </a:lnTo>
                  <a:lnTo>
                    <a:pt x="1504048" y="508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60" name="object 760"/>
            <p:cNvSpPr/>
            <p:nvPr/>
          </p:nvSpPr>
          <p:spPr>
            <a:xfrm>
              <a:off x="3708809" y="3392170"/>
              <a:ext cx="1505585" cy="11430"/>
            </a:xfrm>
            <a:custGeom>
              <a:avLst/>
              <a:gdLst/>
              <a:ahLst/>
              <a:cxnLst/>
              <a:rect l="l" t="t" r="r" b="b"/>
              <a:pathLst>
                <a:path w="1505585" h="11429">
                  <a:moveTo>
                    <a:pt x="1504847" y="0"/>
                  </a:moveTo>
                  <a:lnTo>
                    <a:pt x="553" y="0"/>
                  </a:lnTo>
                  <a:lnTo>
                    <a:pt x="0" y="11429"/>
                  </a:lnTo>
                  <a:lnTo>
                    <a:pt x="1505400" y="11429"/>
                  </a:lnTo>
                  <a:lnTo>
                    <a:pt x="1504847"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61" name="object 761"/>
            <p:cNvSpPr/>
            <p:nvPr/>
          </p:nvSpPr>
          <p:spPr>
            <a:xfrm>
              <a:off x="3708256" y="3403600"/>
              <a:ext cx="1506855" cy="11430"/>
            </a:xfrm>
            <a:custGeom>
              <a:avLst/>
              <a:gdLst/>
              <a:ahLst/>
              <a:cxnLst/>
              <a:rect l="l" t="t" r="r" b="b"/>
              <a:pathLst>
                <a:path w="1506854" h="11429">
                  <a:moveTo>
                    <a:pt x="1505953" y="0"/>
                  </a:moveTo>
                  <a:lnTo>
                    <a:pt x="553" y="0"/>
                  </a:lnTo>
                  <a:lnTo>
                    <a:pt x="0" y="11429"/>
                  </a:lnTo>
                  <a:lnTo>
                    <a:pt x="1506506" y="11429"/>
                  </a:lnTo>
                  <a:lnTo>
                    <a:pt x="1505953"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62" name="object 762"/>
            <p:cNvSpPr/>
            <p:nvPr/>
          </p:nvSpPr>
          <p:spPr>
            <a:xfrm>
              <a:off x="3707703" y="3413760"/>
              <a:ext cx="1508125" cy="12700"/>
            </a:xfrm>
            <a:custGeom>
              <a:avLst/>
              <a:gdLst/>
              <a:ahLst/>
              <a:cxnLst/>
              <a:rect l="l" t="t" r="r" b="b"/>
              <a:pathLst>
                <a:path w="1508125" h="12700">
                  <a:moveTo>
                    <a:pt x="1506998" y="0"/>
                  </a:moveTo>
                  <a:lnTo>
                    <a:pt x="614" y="0"/>
                  </a:lnTo>
                  <a:lnTo>
                    <a:pt x="0" y="12700"/>
                  </a:lnTo>
                  <a:lnTo>
                    <a:pt x="1507612" y="12700"/>
                  </a:lnTo>
                  <a:lnTo>
                    <a:pt x="1506998"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63" name="object 763"/>
            <p:cNvSpPr/>
            <p:nvPr/>
          </p:nvSpPr>
          <p:spPr>
            <a:xfrm>
              <a:off x="3707150" y="3425190"/>
              <a:ext cx="1508760" cy="12700"/>
            </a:xfrm>
            <a:custGeom>
              <a:avLst/>
              <a:gdLst/>
              <a:ahLst/>
              <a:cxnLst/>
              <a:rect l="l" t="t" r="r" b="b"/>
              <a:pathLst>
                <a:path w="1508760" h="12700">
                  <a:moveTo>
                    <a:pt x="1508104" y="0"/>
                  </a:moveTo>
                  <a:lnTo>
                    <a:pt x="614" y="0"/>
                  </a:lnTo>
                  <a:lnTo>
                    <a:pt x="0" y="12700"/>
                  </a:lnTo>
                  <a:lnTo>
                    <a:pt x="1508719" y="12700"/>
                  </a:lnTo>
                  <a:lnTo>
                    <a:pt x="1508104"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64" name="object 764"/>
            <p:cNvSpPr/>
            <p:nvPr/>
          </p:nvSpPr>
          <p:spPr>
            <a:xfrm>
              <a:off x="3706658" y="3436620"/>
              <a:ext cx="1510030" cy="11430"/>
            </a:xfrm>
            <a:custGeom>
              <a:avLst/>
              <a:gdLst/>
              <a:ahLst/>
              <a:cxnLst/>
              <a:rect l="l" t="t" r="r" b="b"/>
              <a:pathLst>
                <a:path w="1510029" h="11429">
                  <a:moveTo>
                    <a:pt x="1509149" y="0"/>
                  </a:moveTo>
                  <a:lnTo>
                    <a:pt x="553" y="0"/>
                  </a:lnTo>
                  <a:lnTo>
                    <a:pt x="0" y="11429"/>
                  </a:lnTo>
                  <a:lnTo>
                    <a:pt x="1509702" y="11429"/>
                  </a:lnTo>
                  <a:lnTo>
                    <a:pt x="1509149"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65" name="object 765"/>
            <p:cNvSpPr/>
            <p:nvPr/>
          </p:nvSpPr>
          <p:spPr>
            <a:xfrm>
              <a:off x="3706105" y="3446780"/>
              <a:ext cx="1511300" cy="12700"/>
            </a:xfrm>
            <a:custGeom>
              <a:avLst/>
              <a:gdLst/>
              <a:ahLst/>
              <a:cxnLst/>
              <a:rect l="l" t="t" r="r" b="b"/>
              <a:pathLst>
                <a:path w="1511300" h="12700">
                  <a:moveTo>
                    <a:pt x="1510193" y="0"/>
                  </a:moveTo>
                  <a:lnTo>
                    <a:pt x="614" y="0"/>
                  </a:lnTo>
                  <a:lnTo>
                    <a:pt x="0" y="12700"/>
                  </a:lnTo>
                  <a:lnTo>
                    <a:pt x="1510808" y="12700"/>
                  </a:lnTo>
                  <a:lnTo>
                    <a:pt x="1510193"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66" name="object 766"/>
            <p:cNvSpPr/>
            <p:nvPr/>
          </p:nvSpPr>
          <p:spPr>
            <a:xfrm>
              <a:off x="3706012" y="3458209"/>
              <a:ext cx="1511300" cy="12700"/>
            </a:xfrm>
            <a:custGeom>
              <a:avLst/>
              <a:gdLst/>
              <a:ahLst/>
              <a:cxnLst/>
              <a:rect l="l" t="t" r="r" b="b"/>
              <a:pathLst>
                <a:path w="1511300" h="12700">
                  <a:moveTo>
                    <a:pt x="1510982" y="0"/>
                  </a:moveTo>
                  <a:lnTo>
                    <a:pt x="0" y="0"/>
                  </a:lnTo>
                  <a:lnTo>
                    <a:pt x="0" y="6350"/>
                  </a:lnTo>
                  <a:lnTo>
                    <a:pt x="0" y="12700"/>
                  </a:lnTo>
                  <a:lnTo>
                    <a:pt x="1510982" y="12700"/>
                  </a:lnTo>
                  <a:lnTo>
                    <a:pt x="1510982" y="6350"/>
                  </a:lnTo>
                  <a:lnTo>
                    <a:pt x="1510982"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67" name="object 767"/>
            <p:cNvSpPr/>
            <p:nvPr/>
          </p:nvSpPr>
          <p:spPr>
            <a:xfrm>
              <a:off x="3706105" y="3469640"/>
              <a:ext cx="1511300" cy="11430"/>
            </a:xfrm>
            <a:custGeom>
              <a:avLst/>
              <a:gdLst/>
              <a:ahLst/>
              <a:cxnLst/>
              <a:rect l="l" t="t" r="r" b="b"/>
              <a:pathLst>
                <a:path w="1511300" h="11429">
                  <a:moveTo>
                    <a:pt x="1510808" y="0"/>
                  </a:moveTo>
                  <a:lnTo>
                    <a:pt x="0" y="0"/>
                  </a:lnTo>
                  <a:lnTo>
                    <a:pt x="553" y="11430"/>
                  </a:lnTo>
                  <a:lnTo>
                    <a:pt x="1510255" y="11430"/>
                  </a:lnTo>
                  <a:lnTo>
                    <a:pt x="1510808"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68" name="object 768"/>
            <p:cNvSpPr/>
            <p:nvPr/>
          </p:nvSpPr>
          <p:spPr>
            <a:xfrm>
              <a:off x="3706658" y="3481070"/>
              <a:ext cx="1510030" cy="11430"/>
            </a:xfrm>
            <a:custGeom>
              <a:avLst/>
              <a:gdLst/>
              <a:ahLst/>
              <a:cxnLst/>
              <a:rect l="l" t="t" r="r" b="b"/>
              <a:pathLst>
                <a:path w="1510029" h="11429">
                  <a:moveTo>
                    <a:pt x="1509702" y="0"/>
                  </a:moveTo>
                  <a:lnTo>
                    <a:pt x="0" y="0"/>
                  </a:lnTo>
                  <a:lnTo>
                    <a:pt x="553" y="11429"/>
                  </a:lnTo>
                  <a:lnTo>
                    <a:pt x="1509149" y="11429"/>
                  </a:lnTo>
                  <a:lnTo>
                    <a:pt x="1509702"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69" name="object 769"/>
            <p:cNvSpPr/>
            <p:nvPr/>
          </p:nvSpPr>
          <p:spPr>
            <a:xfrm>
              <a:off x="3707150" y="3491230"/>
              <a:ext cx="1508760" cy="12700"/>
            </a:xfrm>
            <a:custGeom>
              <a:avLst/>
              <a:gdLst/>
              <a:ahLst/>
              <a:cxnLst/>
              <a:rect l="l" t="t" r="r" b="b"/>
              <a:pathLst>
                <a:path w="1508760" h="12700">
                  <a:moveTo>
                    <a:pt x="1508719" y="0"/>
                  </a:moveTo>
                  <a:lnTo>
                    <a:pt x="0" y="0"/>
                  </a:lnTo>
                  <a:lnTo>
                    <a:pt x="614" y="12700"/>
                  </a:lnTo>
                  <a:lnTo>
                    <a:pt x="1508104" y="12700"/>
                  </a:lnTo>
                  <a:lnTo>
                    <a:pt x="1508719"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70" name="object 770"/>
            <p:cNvSpPr/>
            <p:nvPr/>
          </p:nvSpPr>
          <p:spPr>
            <a:xfrm>
              <a:off x="3707703" y="3502660"/>
              <a:ext cx="1508125" cy="11430"/>
            </a:xfrm>
            <a:custGeom>
              <a:avLst/>
              <a:gdLst/>
              <a:ahLst/>
              <a:cxnLst/>
              <a:rect l="l" t="t" r="r" b="b"/>
              <a:pathLst>
                <a:path w="1508125" h="11429">
                  <a:moveTo>
                    <a:pt x="1507612" y="0"/>
                  </a:moveTo>
                  <a:lnTo>
                    <a:pt x="0" y="0"/>
                  </a:lnTo>
                  <a:lnTo>
                    <a:pt x="553" y="11429"/>
                  </a:lnTo>
                  <a:lnTo>
                    <a:pt x="1507059" y="11429"/>
                  </a:lnTo>
                  <a:lnTo>
                    <a:pt x="1507612"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71" name="object 771"/>
            <p:cNvSpPr/>
            <p:nvPr/>
          </p:nvSpPr>
          <p:spPr>
            <a:xfrm>
              <a:off x="3708256" y="3514090"/>
              <a:ext cx="1506855" cy="11430"/>
            </a:xfrm>
            <a:custGeom>
              <a:avLst/>
              <a:gdLst/>
              <a:ahLst/>
              <a:cxnLst/>
              <a:rect l="l" t="t" r="r" b="b"/>
              <a:pathLst>
                <a:path w="1506854" h="11429">
                  <a:moveTo>
                    <a:pt x="1506506" y="0"/>
                  </a:moveTo>
                  <a:lnTo>
                    <a:pt x="0" y="0"/>
                  </a:lnTo>
                  <a:lnTo>
                    <a:pt x="553" y="11430"/>
                  </a:lnTo>
                  <a:lnTo>
                    <a:pt x="1505953" y="11430"/>
                  </a:lnTo>
                  <a:lnTo>
                    <a:pt x="1506506"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72" name="object 772"/>
            <p:cNvSpPr/>
            <p:nvPr/>
          </p:nvSpPr>
          <p:spPr>
            <a:xfrm>
              <a:off x="3708748" y="3524250"/>
              <a:ext cx="1505585" cy="12700"/>
            </a:xfrm>
            <a:custGeom>
              <a:avLst/>
              <a:gdLst/>
              <a:ahLst/>
              <a:cxnLst/>
              <a:rect l="l" t="t" r="r" b="b"/>
              <a:pathLst>
                <a:path w="1505585" h="12700">
                  <a:moveTo>
                    <a:pt x="1505523" y="0"/>
                  </a:moveTo>
                  <a:lnTo>
                    <a:pt x="0" y="0"/>
                  </a:lnTo>
                  <a:lnTo>
                    <a:pt x="614" y="12700"/>
                  </a:lnTo>
                  <a:lnTo>
                    <a:pt x="1504909" y="12700"/>
                  </a:lnTo>
                  <a:lnTo>
                    <a:pt x="1505523"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73" name="object 773"/>
            <p:cNvSpPr/>
            <p:nvPr/>
          </p:nvSpPr>
          <p:spPr>
            <a:xfrm>
              <a:off x="3709479" y="3535679"/>
              <a:ext cx="1504315" cy="12700"/>
            </a:xfrm>
            <a:custGeom>
              <a:avLst/>
              <a:gdLst/>
              <a:ahLst/>
              <a:cxnLst/>
              <a:rect l="l" t="t" r="r" b="b"/>
              <a:pathLst>
                <a:path w="1504314" h="12700">
                  <a:moveTo>
                    <a:pt x="1504048" y="0"/>
                  </a:moveTo>
                  <a:lnTo>
                    <a:pt x="0" y="0"/>
                  </a:lnTo>
                  <a:lnTo>
                    <a:pt x="0" y="7620"/>
                  </a:lnTo>
                  <a:lnTo>
                    <a:pt x="571" y="7620"/>
                  </a:lnTo>
                  <a:lnTo>
                    <a:pt x="571" y="12700"/>
                  </a:lnTo>
                  <a:lnTo>
                    <a:pt x="1503527" y="12700"/>
                  </a:lnTo>
                  <a:lnTo>
                    <a:pt x="1503527" y="7620"/>
                  </a:lnTo>
                  <a:lnTo>
                    <a:pt x="1504048" y="7620"/>
                  </a:lnTo>
                  <a:lnTo>
                    <a:pt x="1504048"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74" name="object 774"/>
            <p:cNvSpPr/>
            <p:nvPr/>
          </p:nvSpPr>
          <p:spPr>
            <a:xfrm>
              <a:off x="3710241" y="3547110"/>
              <a:ext cx="1503045" cy="11430"/>
            </a:xfrm>
            <a:custGeom>
              <a:avLst/>
              <a:gdLst/>
              <a:ahLst/>
              <a:cxnLst/>
              <a:rect l="l" t="t" r="r" b="b"/>
              <a:pathLst>
                <a:path w="1503045" h="11429">
                  <a:moveTo>
                    <a:pt x="1502600" y="0"/>
                  </a:moveTo>
                  <a:lnTo>
                    <a:pt x="0" y="0"/>
                  </a:lnTo>
                  <a:lnTo>
                    <a:pt x="1714" y="11429"/>
                  </a:lnTo>
                  <a:lnTo>
                    <a:pt x="1501076" y="11429"/>
                  </a:lnTo>
                  <a:lnTo>
                    <a:pt x="150260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75" name="object 775"/>
            <p:cNvSpPr/>
            <p:nvPr/>
          </p:nvSpPr>
          <p:spPr>
            <a:xfrm>
              <a:off x="3711765" y="3557270"/>
              <a:ext cx="1499870" cy="12700"/>
            </a:xfrm>
            <a:custGeom>
              <a:avLst/>
              <a:gdLst/>
              <a:ahLst/>
              <a:cxnLst/>
              <a:rect l="l" t="t" r="r" b="b"/>
              <a:pathLst>
                <a:path w="1499870" h="12700">
                  <a:moveTo>
                    <a:pt x="1499721" y="0"/>
                  </a:moveTo>
                  <a:lnTo>
                    <a:pt x="0" y="0"/>
                  </a:lnTo>
                  <a:lnTo>
                    <a:pt x="1904" y="12700"/>
                  </a:lnTo>
                  <a:lnTo>
                    <a:pt x="1498028" y="12700"/>
                  </a:lnTo>
                  <a:lnTo>
                    <a:pt x="1499721"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76" name="object 776"/>
            <p:cNvSpPr/>
            <p:nvPr/>
          </p:nvSpPr>
          <p:spPr>
            <a:xfrm>
              <a:off x="3713479" y="3568700"/>
              <a:ext cx="1496695" cy="12700"/>
            </a:xfrm>
            <a:custGeom>
              <a:avLst/>
              <a:gdLst/>
              <a:ahLst/>
              <a:cxnLst/>
              <a:rect l="l" t="t" r="r" b="b"/>
              <a:pathLst>
                <a:path w="1496695" h="12700">
                  <a:moveTo>
                    <a:pt x="1496483" y="0"/>
                  </a:moveTo>
                  <a:lnTo>
                    <a:pt x="0" y="0"/>
                  </a:lnTo>
                  <a:lnTo>
                    <a:pt x="1904" y="12700"/>
                  </a:lnTo>
                  <a:lnTo>
                    <a:pt x="1494789" y="12700"/>
                  </a:lnTo>
                  <a:lnTo>
                    <a:pt x="1496483"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77" name="object 777"/>
            <p:cNvSpPr/>
            <p:nvPr/>
          </p:nvSpPr>
          <p:spPr>
            <a:xfrm>
              <a:off x="3715194" y="3580130"/>
              <a:ext cx="1493520" cy="11430"/>
            </a:xfrm>
            <a:custGeom>
              <a:avLst/>
              <a:gdLst/>
              <a:ahLst/>
              <a:cxnLst/>
              <a:rect l="l" t="t" r="r" b="b"/>
              <a:pathLst>
                <a:path w="1493520" h="11429">
                  <a:moveTo>
                    <a:pt x="1493244" y="0"/>
                  </a:moveTo>
                  <a:lnTo>
                    <a:pt x="0" y="0"/>
                  </a:lnTo>
                  <a:lnTo>
                    <a:pt x="1714" y="11430"/>
                  </a:lnTo>
                  <a:lnTo>
                    <a:pt x="1491720" y="11430"/>
                  </a:lnTo>
                  <a:lnTo>
                    <a:pt x="1493244"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78" name="object 778"/>
            <p:cNvSpPr/>
            <p:nvPr/>
          </p:nvSpPr>
          <p:spPr>
            <a:xfrm>
              <a:off x="3716908" y="3591560"/>
              <a:ext cx="1490345" cy="11430"/>
            </a:xfrm>
            <a:custGeom>
              <a:avLst/>
              <a:gdLst/>
              <a:ahLst/>
              <a:cxnLst/>
              <a:rect l="l" t="t" r="r" b="b"/>
              <a:pathLst>
                <a:path w="1490345" h="11429">
                  <a:moveTo>
                    <a:pt x="1490006" y="0"/>
                  </a:moveTo>
                  <a:lnTo>
                    <a:pt x="0" y="0"/>
                  </a:lnTo>
                  <a:lnTo>
                    <a:pt x="1714" y="11429"/>
                  </a:lnTo>
                  <a:lnTo>
                    <a:pt x="1488482" y="11429"/>
                  </a:lnTo>
                  <a:lnTo>
                    <a:pt x="1490006"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79" name="object 779"/>
            <p:cNvSpPr/>
            <p:nvPr/>
          </p:nvSpPr>
          <p:spPr>
            <a:xfrm>
              <a:off x="3718432" y="3601720"/>
              <a:ext cx="1487170" cy="12700"/>
            </a:xfrm>
            <a:custGeom>
              <a:avLst/>
              <a:gdLst/>
              <a:ahLst/>
              <a:cxnLst/>
              <a:rect l="l" t="t" r="r" b="b"/>
              <a:pathLst>
                <a:path w="1487170" h="12700">
                  <a:moveTo>
                    <a:pt x="1487127" y="0"/>
                  </a:moveTo>
                  <a:lnTo>
                    <a:pt x="0" y="0"/>
                  </a:lnTo>
                  <a:lnTo>
                    <a:pt x="1904" y="12699"/>
                  </a:lnTo>
                  <a:lnTo>
                    <a:pt x="1485434" y="12699"/>
                  </a:lnTo>
                  <a:lnTo>
                    <a:pt x="1487127"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80" name="object 780"/>
            <p:cNvSpPr/>
            <p:nvPr/>
          </p:nvSpPr>
          <p:spPr>
            <a:xfrm>
              <a:off x="3720617" y="3613149"/>
              <a:ext cx="1483360" cy="11430"/>
            </a:xfrm>
            <a:custGeom>
              <a:avLst/>
              <a:gdLst/>
              <a:ahLst/>
              <a:cxnLst/>
              <a:rect l="l" t="t" r="r" b="b"/>
              <a:pathLst>
                <a:path w="1483360" h="11429">
                  <a:moveTo>
                    <a:pt x="1482991" y="0"/>
                  </a:moveTo>
                  <a:lnTo>
                    <a:pt x="0" y="0"/>
                  </a:lnTo>
                  <a:lnTo>
                    <a:pt x="0" y="6350"/>
                  </a:lnTo>
                  <a:lnTo>
                    <a:pt x="1092" y="6350"/>
                  </a:lnTo>
                  <a:lnTo>
                    <a:pt x="1092" y="11430"/>
                  </a:lnTo>
                  <a:lnTo>
                    <a:pt x="1481912" y="11430"/>
                  </a:lnTo>
                  <a:lnTo>
                    <a:pt x="1481912" y="6350"/>
                  </a:lnTo>
                  <a:lnTo>
                    <a:pt x="1482991" y="6350"/>
                  </a:lnTo>
                  <a:lnTo>
                    <a:pt x="1482991"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81" name="object 781"/>
            <p:cNvSpPr/>
            <p:nvPr/>
          </p:nvSpPr>
          <p:spPr>
            <a:xfrm>
              <a:off x="3722326" y="3624580"/>
              <a:ext cx="1479550" cy="11430"/>
            </a:xfrm>
            <a:custGeom>
              <a:avLst/>
              <a:gdLst/>
              <a:ahLst/>
              <a:cxnLst/>
              <a:rect l="l" t="t" r="r" b="b"/>
              <a:pathLst>
                <a:path w="1479550" h="11429">
                  <a:moveTo>
                    <a:pt x="1479549" y="0"/>
                  </a:moveTo>
                  <a:lnTo>
                    <a:pt x="0" y="0"/>
                  </a:lnTo>
                  <a:lnTo>
                    <a:pt x="2758" y="11430"/>
                  </a:lnTo>
                  <a:lnTo>
                    <a:pt x="1476593" y="11430"/>
                  </a:lnTo>
                  <a:lnTo>
                    <a:pt x="1479549"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82" name="object 782"/>
            <p:cNvSpPr/>
            <p:nvPr/>
          </p:nvSpPr>
          <p:spPr>
            <a:xfrm>
              <a:off x="3724778" y="3634740"/>
              <a:ext cx="1474470" cy="12700"/>
            </a:xfrm>
            <a:custGeom>
              <a:avLst/>
              <a:gdLst/>
              <a:ahLst/>
              <a:cxnLst/>
              <a:rect l="l" t="t" r="r" b="b"/>
              <a:pathLst>
                <a:path w="1474470" h="12700">
                  <a:moveTo>
                    <a:pt x="1474469" y="0"/>
                  </a:moveTo>
                  <a:lnTo>
                    <a:pt x="0" y="0"/>
                  </a:lnTo>
                  <a:lnTo>
                    <a:pt x="3065" y="12700"/>
                  </a:lnTo>
                  <a:lnTo>
                    <a:pt x="1471185" y="12700"/>
                  </a:lnTo>
                  <a:lnTo>
                    <a:pt x="1474469"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83" name="object 783"/>
            <p:cNvSpPr/>
            <p:nvPr/>
          </p:nvSpPr>
          <p:spPr>
            <a:xfrm>
              <a:off x="3749963" y="3723640"/>
              <a:ext cx="1423670" cy="12700"/>
            </a:xfrm>
            <a:custGeom>
              <a:avLst/>
              <a:gdLst/>
              <a:ahLst/>
              <a:cxnLst/>
              <a:rect l="l" t="t" r="r" b="b"/>
              <a:pathLst>
                <a:path w="1423670" h="12700">
                  <a:moveTo>
                    <a:pt x="1423646" y="0"/>
                  </a:moveTo>
                  <a:lnTo>
                    <a:pt x="0" y="0"/>
                  </a:lnTo>
                  <a:lnTo>
                    <a:pt x="4618" y="12700"/>
                  </a:lnTo>
                  <a:lnTo>
                    <a:pt x="1419259" y="12700"/>
                  </a:lnTo>
                  <a:lnTo>
                    <a:pt x="1423646"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84" name="object 784"/>
            <p:cNvSpPr/>
            <p:nvPr/>
          </p:nvSpPr>
          <p:spPr>
            <a:xfrm>
              <a:off x="3754119" y="3735070"/>
              <a:ext cx="1416050" cy="11430"/>
            </a:xfrm>
            <a:custGeom>
              <a:avLst/>
              <a:gdLst/>
              <a:ahLst/>
              <a:cxnLst/>
              <a:rect l="l" t="t" r="r" b="b"/>
              <a:pathLst>
                <a:path w="1416050" h="11429">
                  <a:moveTo>
                    <a:pt x="1415542" y="0"/>
                  </a:moveTo>
                  <a:lnTo>
                    <a:pt x="0" y="0"/>
                  </a:lnTo>
                  <a:lnTo>
                    <a:pt x="4156" y="11429"/>
                  </a:lnTo>
                  <a:lnTo>
                    <a:pt x="1411593" y="11429"/>
                  </a:lnTo>
                  <a:lnTo>
                    <a:pt x="1415542"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85" name="object 785"/>
            <p:cNvSpPr/>
            <p:nvPr/>
          </p:nvSpPr>
          <p:spPr>
            <a:xfrm>
              <a:off x="3757814" y="3745230"/>
              <a:ext cx="1408430" cy="12700"/>
            </a:xfrm>
            <a:custGeom>
              <a:avLst/>
              <a:gdLst/>
              <a:ahLst/>
              <a:cxnLst/>
              <a:rect l="l" t="t" r="r" b="b"/>
              <a:pathLst>
                <a:path w="1408429" h="12700">
                  <a:moveTo>
                    <a:pt x="1408337" y="0"/>
                  </a:moveTo>
                  <a:lnTo>
                    <a:pt x="0" y="0"/>
                  </a:lnTo>
                  <a:lnTo>
                    <a:pt x="4618" y="12700"/>
                  </a:lnTo>
                  <a:lnTo>
                    <a:pt x="1403950" y="12700"/>
                  </a:lnTo>
                  <a:lnTo>
                    <a:pt x="1408337"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86" name="object 786"/>
            <p:cNvSpPr/>
            <p:nvPr/>
          </p:nvSpPr>
          <p:spPr>
            <a:xfrm>
              <a:off x="3761970" y="3756660"/>
              <a:ext cx="1400810" cy="12700"/>
            </a:xfrm>
            <a:custGeom>
              <a:avLst/>
              <a:gdLst/>
              <a:ahLst/>
              <a:cxnLst/>
              <a:rect l="l" t="t" r="r" b="b"/>
              <a:pathLst>
                <a:path w="1400810" h="12700">
                  <a:moveTo>
                    <a:pt x="1400232" y="0"/>
                  </a:moveTo>
                  <a:lnTo>
                    <a:pt x="0" y="0"/>
                  </a:lnTo>
                  <a:lnTo>
                    <a:pt x="2309" y="6350"/>
                  </a:lnTo>
                  <a:lnTo>
                    <a:pt x="5239" y="12700"/>
                  </a:lnTo>
                  <a:lnTo>
                    <a:pt x="1394986" y="12700"/>
                  </a:lnTo>
                  <a:lnTo>
                    <a:pt x="1398039" y="6350"/>
                  </a:lnTo>
                  <a:lnTo>
                    <a:pt x="1400232"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87" name="object 787"/>
            <p:cNvSpPr/>
            <p:nvPr/>
          </p:nvSpPr>
          <p:spPr>
            <a:xfrm>
              <a:off x="3766624" y="3768090"/>
              <a:ext cx="1391285" cy="11430"/>
            </a:xfrm>
            <a:custGeom>
              <a:avLst/>
              <a:gdLst/>
              <a:ahLst/>
              <a:cxnLst/>
              <a:rect l="l" t="t" r="r" b="b"/>
              <a:pathLst>
                <a:path w="1391285" h="11429">
                  <a:moveTo>
                    <a:pt x="1390943" y="0"/>
                  </a:moveTo>
                  <a:lnTo>
                    <a:pt x="0" y="0"/>
                  </a:lnTo>
                  <a:lnTo>
                    <a:pt x="5275" y="11430"/>
                  </a:lnTo>
                  <a:lnTo>
                    <a:pt x="1385447" y="11430"/>
                  </a:lnTo>
                  <a:lnTo>
                    <a:pt x="1390943"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88" name="object 788"/>
            <p:cNvSpPr/>
            <p:nvPr/>
          </p:nvSpPr>
          <p:spPr>
            <a:xfrm>
              <a:off x="3771313" y="3778250"/>
              <a:ext cx="1381760" cy="12700"/>
            </a:xfrm>
            <a:custGeom>
              <a:avLst/>
              <a:gdLst/>
              <a:ahLst/>
              <a:cxnLst/>
              <a:rect l="l" t="t" r="r" b="b"/>
              <a:pathLst>
                <a:path w="1381760" h="12700">
                  <a:moveTo>
                    <a:pt x="1381369" y="0"/>
                  </a:moveTo>
                  <a:lnTo>
                    <a:pt x="0" y="0"/>
                  </a:lnTo>
                  <a:lnTo>
                    <a:pt x="5861" y="12700"/>
                  </a:lnTo>
                  <a:lnTo>
                    <a:pt x="1375263" y="12700"/>
                  </a:lnTo>
                  <a:lnTo>
                    <a:pt x="1381369"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89" name="object 789"/>
            <p:cNvSpPr/>
            <p:nvPr/>
          </p:nvSpPr>
          <p:spPr>
            <a:xfrm>
              <a:off x="3776589" y="3789680"/>
              <a:ext cx="1370965" cy="12700"/>
            </a:xfrm>
            <a:custGeom>
              <a:avLst/>
              <a:gdLst/>
              <a:ahLst/>
              <a:cxnLst/>
              <a:rect l="l" t="t" r="r" b="b"/>
              <a:pathLst>
                <a:path w="1370964" h="12700">
                  <a:moveTo>
                    <a:pt x="1370598" y="0"/>
                  </a:moveTo>
                  <a:lnTo>
                    <a:pt x="0" y="0"/>
                  </a:lnTo>
                  <a:lnTo>
                    <a:pt x="5861" y="12700"/>
                  </a:lnTo>
                  <a:lnTo>
                    <a:pt x="1364492" y="12700"/>
                  </a:lnTo>
                  <a:lnTo>
                    <a:pt x="1370598"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90" name="object 790"/>
            <p:cNvSpPr/>
            <p:nvPr/>
          </p:nvSpPr>
          <p:spPr>
            <a:xfrm>
              <a:off x="3781864" y="3801110"/>
              <a:ext cx="1360170" cy="11430"/>
            </a:xfrm>
            <a:custGeom>
              <a:avLst/>
              <a:gdLst/>
              <a:ahLst/>
              <a:cxnLst/>
              <a:rect l="l" t="t" r="r" b="b"/>
              <a:pathLst>
                <a:path w="1360170" h="11429">
                  <a:moveTo>
                    <a:pt x="1359828" y="0"/>
                  </a:moveTo>
                  <a:lnTo>
                    <a:pt x="0" y="0"/>
                  </a:lnTo>
                  <a:lnTo>
                    <a:pt x="5275" y="11429"/>
                  </a:lnTo>
                  <a:lnTo>
                    <a:pt x="1354332" y="11429"/>
                  </a:lnTo>
                  <a:lnTo>
                    <a:pt x="1359828"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91" name="object 791"/>
            <p:cNvSpPr/>
            <p:nvPr/>
          </p:nvSpPr>
          <p:spPr>
            <a:xfrm>
              <a:off x="3786553" y="3811270"/>
              <a:ext cx="1350645" cy="12700"/>
            </a:xfrm>
            <a:custGeom>
              <a:avLst/>
              <a:gdLst/>
              <a:ahLst/>
              <a:cxnLst/>
              <a:rect l="l" t="t" r="r" b="b"/>
              <a:pathLst>
                <a:path w="1350645" h="12700">
                  <a:moveTo>
                    <a:pt x="1350254" y="0"/>
                  </a:moveTo>
                  <a:lnTo>
                    <a:pt x="0" y="0"/>
                  </a:lnTo>
                  <a:lnTo>
                    <a:pt x="5861" y="12699"/>
                  </a:lnTo>
                  <a:lnTo>
                    <a:pt x="1344148" y="12699"/>
                  </a:lnTo>
                  <a:lnTo>
                    <a:pt x="1350254"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92" name="object 792"/>
            <p:cNvSpPr/>
            <p:nvPr/>
          </p:nvSpPr>
          <p:spPr>
            <a:xfrm>
              <a:off x="3791829" y="3822700"/>
              <a:ext cx="1339850" cy="12700"/>
            </a:xfrm>
            <a:custGeom>
              <a:avLst/>
              <a:gdLst/>
              <a:ahLst/>
              <a:cxnLst/>
              <a:rect l="l" t="t" r="r" b="b"/>
              <a:pathLst>
                <a:path w="1339850" h="12700">
                  <a:moveTo>
                    <a:pt x="1339483" y="0"/>
                  </a:moveTo>
                  <a:lnTo>
                    <a:pt x="0" y="0"/>
                  </a:lnTo>
                  <a:lnTo>
                    <a:pt x="2930" y="6350"/>
                  </a:lnTo>
                  <a:lnTo>
                    <a:pt x="6818" y="12700"/>
                  </a:lnTo>
                  <a:lnTo>
                    <a:pt x="1332802" y="12700"/>
                  </a:lnTo>
                  <a:lnTo>
                    <a:pt x="1336430" y="6350"/>
                  </a:lnTo>
                  <a:lnTo>
                    <a:pt x="1339483"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93" name="object 793"/>
            <p:cNvSpPr/>
            <p:nvPr/>
          </p:nvSpPr>
          <p:spPr>
            <a:xfrm>
              <a:off x="3797870" y="3834130"/>
              <a:ext cx="1327785" cy="11430"/>
            </a:xfrm>
            <a:custGeom>
              <a:avLst/>
              <a:gdLst/>
              <a:ahLst/>
              <a:cxnLst/>
              <a:rect l="l" t="t" r="r" b="b"/>
              <a:pathLst>
                <a:path w="1327785" h="11429">
                  <a:moveTo>
                    <a:pt x="1327486" y="0"/>
                  </a:moveTo>
                  <a:lnTo>
                    <a:pt x="0" y="0"/>
                  </a:lnTo>
                  <a:lnTo>
                    <a:pt x="6997" y="11430"/>
                  </a:lnTo>
                  <a:lnTo>
                    <a:pt x="1320955" y="11430"/>
                  </a:lnTo>
                  <a:lnTo>
                    <a:pt x="1327486"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94" name="object 794"/>
            <p:cNvSpPr/>
            <p:nvPr/>
          </p:nvSpPr>
          <p:spPr>
            <a:xfrm>
              <a:off x="3804090" y="3844290"/>
              <a:ext cx="1315720" cy="12700"/>
            </a:xfrm>
            <a:custGeom>
              <a:avLst/>
              <a:gdLst/>
              <a:ahLst/>
              <a:cxnLst/>
              <a:rect l="l" t="t" r="r" b="b"/>
              <a:pathLst>
                <a:path w="1315720" h="12700">
                  <a:moveTo>
                    <a:pt x="1315460" y="0"/>
                  </a:moveTo>
                  <a:lnTo>
                    <a:pt x="0" y="0"/>
                  </a:lnTo>
                  <a:lnTo>
                    <a:pt x="7775" y="12700"/>
                  </a:lnTo>
                  <a:lnTo>
                    <a:pt x="1308203" y="12700"/>
                  </a:lnTo>
                  <a:lnTo>
                    <a:pt x="131546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95" name="object 795"/>
            <p:cNvSpPr/>
            <p:nvPr/>
          </p:nvSpPr>
          <p:spPr>
            <a:xfrm>
              <a:off x="3811088" y="3855720"/>
              <a:ext cx="1302385" cy="12700"/>
            </a:xfrm>
            <a:custGeom>
              <a:avLst/>
              <a:gdLst/>
              <a:ahLst/>
              <a:cxnLst/>
              <a:rect l="l" t="t" r="r" b="b"/>
              <a:pathLst>
                <a:path w="1302385" h="12700">
                  <a:moveTo>
                    <a:pt x="1301931" y="0"/>
                  </a:moveTo>
                  <a:lnTo>
                    <a:pt x="0" y="0"/>
                  </a:lnTo>
                  <a:lnTo>
                    <a:pt x="7775" y="12699"/>
                  </a:lnTo>
                  <a:lnTo>
                    <a:pt x="1294674" y="12699"/>
                  </a:lnTo>
                  <a:lnTo>
                    <a:pt x="1301931"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96" name="object 796"/>
            <p:cNvSpPr/>
            <p:nvPr/>
          </p:nvSpPr>
          <p:spPr>
            <a:xfrm>
              <a:off x="3818086" y="3867150"/>
              <a:ext cx="1288415" cy="11430"/>
            </a:xfrm>
            <a:custGeom>
              <a:avLst/>
              <a:gdLst/>
              <a:ahLst/>
              <a:cxnLst/>
              <a:rect l="l" t="t" r="r" b="b"/>
              <a:pathLst>
                <a:path w="1288414" h="11429">
                  <a:moveTo>
                    <a:pt x="1288402" y="0"/>
                  </a:moveTo>
                  <a:lnTo>
                    <a:pt x="0" y="0"/>
                  </a:lnTo>
                  <a:lnTo>
                    <a:pt x="6997" y="11430"/>
                  </a:lnTo>
                  <a:lnTo>
                    <a:pt x="1281870" y="11430"/>
                  </a:lnTo>
                  <a:lnTo>
                    <a:pt x="1288402"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97" name="object 797"/>
            <p:cNvSpPr/>
            <p:nvPr/>
          </p:nvSpPr>
          <p:spPr>
            <a:xfrm>
              <a:off x="3824306" y="3877310"/>
              <a:ext cx="1276985" cy="12700"/>
            </a:xfrm>
            <a:custGeom>
              <a:avLst/>
              <a:gdLst/>
              <a:ahLst/>
              <a:cxnLst/>
              <a:rect l="l" t="t" r="r" b="b"/>
              <a:pathLst>
                <a:path w="1276985" h="12700">
                  <a:moveTo>
                    <a:pt x="1276375" y="0"/>
                  </a:moveTo>
                  <a:lnTo>
                    <a:pt x="0" y="0"/>
                  </a:lnTo>
                  <a:lnTo>
                    <a:pt x="7775" y="12700"/>
                  </a:lnTo>
                  <a:lnTo>
                    <a:pt x="1269118" y="12700"/>
                  </a:lnTo>
                  <a:lnTo>
                    <a:pt x="1276375"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98" name="object 798"/>
            <p:cNvSpPr/>
            <p:nvPr/>
          </p:nvSpPr>
          <p:spPr>
            <a:xfrm>
              <a:off x="3831304" y="3888740"/>
              <a:ext cx="1263015" cy="12700"/>
            </a:xfrm>
            <a:custGeom>
              <a:avLst/>
              <a:gdLst/>
              <a:ahLst/>
              <a:cxnLst/>
              <a:rect l="l" t="t" r="r" b="b"/>
              <a:pathLst>
                <a:path w="1263014" h="12700">
                  <a:moveTo>
                    <a:pt x="1262846" y="0"/>
                  </a:moveTo>
                  <a:lnTo>
                    <a:pt x="0" y="0"/>
                  </a:lnTo>
                  <a:lnTo>
                    <a:pt x="1555" y="2540"/>
                  </a:lnTo>
                  <a:lnTo>
                    <a:pt x="8843" y="12700"/>
                  </a:lnTo>
                  <a:lnTo>
                    <a:pt x="1253664" y="12700"/>
                  </a:lnTo>
                  <a:lnTo>
                    <a:pt x="1261395" y="2540"/>
                  </a:lnTo>
                  <a:lnTo>
                    <a:pt x="1262846"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799" name="object 799"/>
            <p:cNvSpPr/>
            <p:nvPr/>
          </p:nvSpPr>
          <p:spPr>
            <a:xfrm>
              <a:off x="3839237" y="3900170"/>
              <a:ext cx="1247140" cy="11430"/>
            </a:xfrm>
            <a:custGeom>
              <a:avLst/>
              <a:gdLst/>
              <a:ahLst/>
              <a:cxnLst/>
              <a:rect l="l" t="t" r="r" b="b"/>
              <a:pathLst>
                <a:path w="1247139" h="11429">
                  <a:moveTo>
                    <a:pt x="1246698" y="0"/>
                  </a:moveTo>
                  <a:lnTo>
                    <a:pt x="0" y="0"/>
                  </a:lnTo>
                  <a:lnTo>
                    <a:pt x="8199" y="11429"/>
                  </a:lnTo>
                  <a:lnTo>
                    <a:pt x="1238001" y="11429"/>
                  </a:lnTo>
                  <a:lnTo>
                    <a:pt x="1246698"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800" name="object 800"/>
            <p:cNvSpPr/>
            <p:nvPr/>
          </p:nvSpPr>
          <p:spPr>
            <a:xfrm>
              <a:off x="3847437" y="3911600"/>
              <a:ext cx="1229995" cy="11430"/>
            </a:xfrm>
            <a:custGeom>
              <a:avLst/>
              <a:gdLst/>
              <a:ahLst/>
              <a:cxnLst/>
              <a:rect l="l" t="t" r="r" b="b"/>
              <a:pathLst>
                <a:path w="1229995" h="11429">
                  <a:moveTo>
                    <a:pt x="1229801" y="0"/>
                  </a:moveTo>
                  <a:lnTo>
                    <a:pt x="0" y="0"/>
                  </a:lnTo>
                  <a:lnTo>
                    <a:pt x="8199" y="11430"/>
                  </a:lnTo>
                  <a:lnTo>
                    <a:pt x="1221104" y="11430"/>
                  </a:lnTo>
                  <a:lnTo>
                    <a:pt x="1229801"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801" name="object 801"/>
            <p:cNvSpPr/>
            <p:nvPr/>
          </p:nvSpPr>
          <p:spPr>
            <a:xfrm>
              <a:off x="3854726" y="3921760"/>
              <a:ext cx="1215390" cy="12700"/>
            </a:xfrm>
            <a:custGeom>
              <a:avLst/>
              <a:gdLst/>
              <a:ahLst/>
              <a:cxnLst/>
              <a:rect l="l" t="t" r="r" b="b"/>
              <a:pathLst>
                <a:path w="1215389" h="12700">
                  <a:moveTo>
                    <a:pt x="1214782" y="0"/>
                  </a:moveTo>
                  <a:lnTo>
                    <a:pt x="0" y="0"/>
                  </a:lnTo>
                  <a:lnTo>
                    <a:pt x="9110" y="12700"/>
                  </a:lnTo>
                  <a:lnTo>
                    <a:pt x="1205119" y="12700"/>
                  </a:lnTo>
                  <a:lnTo>
                    <a:pt x="1214782"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802" name="object 802"/>
            <p:cNvSpPr/>
            <p:nvPr/>
          </p:nvSpPr>
          <p:spPr>
            <a:xfrm>
              <a:off x="3862925" y="3933190"/>
              <a:ext cx="1198245" cy="12700"/>
            </a:xfrm>
            <a:custGeom>
              <a:avLst/>
              <a:gdLst/>
              <a:ahLst/>
              <a:cxnLst/>
              <a:rect l="l" t="t" r="r" b="b"/>
              <a:pathLst>
                <a:path w="1198245" h="12700">
                  <a:moveTo>
                    <a:pt x="1197886" y="0"/>
                  </a:moveTo>
                  <a:lnTo>
                    <a:pt x="0" y="0"/>
                  </a:lnTo>
                  <a:lnTo>
                    <a:pt x="9110" y="12700"/>
                  </a:lnTo>
                  <a:lnTo>
                    <a:pt x="1188223" y="12700"/>
                  </a:lnTo>
                  <a:lnTo>
                    <a:pt x="1197886"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803" name="object 803"/>
            <p:cNvSpPr/>
            <p:nvPr/>
          </p:nvSpPr>
          <p:spPr>
            <a:xfrm>
              <a:off x="3871125" y="3944620"/>
              <a:ext cx="1181100" cy="11430"/>
            </a:xfrm>
            <a:custGeom>
              <a:avLst/>
              <a:gdLst/>
              <a:ahLst/>
              <a:cxnLst/>
              <a:rect l="l" t="t" r="r" b="b"/>
              <a:pathLst>
                <a:path w="1181100" h="11429">
                  <a:moveTo>
                    <a:pt x="1180989" y="0"/>
                  </a:moveTo>
                  <a:lnTo>
                    <a:pt x="0" y="0"/>
                  </a:lnTo>
                  <a:lnTo>
                    <a:pt x="3644" y="5079"/>
                  </a:lnTo>
                  <a:lnTo>
                    <a:pt x="9540" y="11429"/>
                  </a:lnTo>
                  <a:lnTo>
                    <a:pt x="1171379" y="11429"/>
                  </a:lnTo>
                  <a:lnTo>
                    <a:pt x="1177124" y="5079"/>
                  </a:lnTo>
                  <a:lnTo>
                    <a:pt x="1180989"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804" name="object 804"/>
            <p:cNvSpPr/>
            <p:nvPr/>
          </p:nvSpPr>
          <p:spPr>
            <a:xfrm>
              <a:off x="3879487" y="3954780"/>
              <a:ext cx="1164590" cy="12700"/>
            </a:xfrm>
            <a:custGeom>
              <a:avLst/>
              <a:gdLst/>
              <a:ahLst/>
              <a:cxnLst/>
              <a:rect l="l" t="t" r="r" b="b"/>
              <a:pathLst>
                <a:path w="1164589" h="12700">
                  <a:moveTo>
                    <a:pt x="1164166" y="0"/>
                  </a:moveTo>
                  <a:lnTo>
                    <a:pt x="0" y="0"/>
                  </a:lnTo>
                  <a:lnTo>
                    <a:pt x="11792" y="12700"/>
                  </a:lnTo>
                  <a:lnTo>
                    <a:pt x="1152676" y="12700"/>
                  </a:lnTo>
                  <a:lnTo>
                    <a:pt x="1164166"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805" name="object 805"/>
            <p:cNvSpPr/>
            <p:nvPr/>
          </p:nvSpPr>
          <p:spPr>
            <a:xfrm>
              <a:off x="3890100" y="3966210"/>
              <a:ext cx="1143635" cy="12700"/>
            </a:xfrm>
            <a:custGeom>
              <a:avLst/>
              <a:gdLst/>
              <a:ahLst/>
              <a:cxnLst/>
              <a:rect l="l" t="t" r="r" b="b"/>
              <a:pathLst>
                <a:path w="1143635" h="12700">
                  <a:moveTo>
                    <a:pt x="1143211" y="0"/>
                  </a:moveTo>
                  <a:lnTo>
                    <a:pt x="0" y="0"/>
                  </a:lnTo>
                  <a:lnTo>
                    <a:pt x="11792" y="12700"/>
                  </a:lnTo>
                  <a:lnTo>
                    <a:pt x="1131721" y="12700"/>
                  </a:lnTo>
                  <a:lnTo>
                    <a:pt x="1143211"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806" name="object 806"/>
            <p:cNvSpPr/>
            <p:nvPr/>
          </p:nvSpPr>
          <p:spPr>
            <a:xfrm>
              <a:off x="3900714" y="3977640"/>
              <a:ext cx="1122680" cy="11430"/>
            </a:xfrm>
            <a:custGeom>
              <a:avLst/>
              <a:gdLst/>
              <a:ahLst/>
              <a:cxnLst/>
              <a:rect l="l" t="t" r="r" b="b"/>
              <a:pathLst>
                <a:path w="1122679" h="11429">
                  <a:moveTo>
                    <a:pt x="1122256" y="0"/>
                  </a:moveTo>
                  <a:lnTo>
                    <a:pt x="0" y="0"/>
                  </a:lnTo>
                  <a:lnTo>
                    <a:pt x="10613" y="11430"/>
                  </a:lnTo>
                  <a:lnTo>
                    <a:pt x="1111915" y="11430"/>
                  </a:lnTo>
                  <a:lnTo>
                    <a:pt x="1122256"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807" name="object 807"/>
            <p:cNvSpPr/>
            <p:nvPr/>
          </p:nvSpPr>
          <p:spPr>
            <a:xfrm>
              <a:off x="3911327" y="3989070"/>
              <a:ext cx="1101725" cy="11430"/>
            </a:xfrm>
            <a:custGeom>
              <a:avLst/>
              <a:gdLst/>
              <a:ahLst/>
              <a:cxnLst/>
              <a:rect l="l" t="t" r="r" b="b"/>
              <a:pathLst>
                <a:path w="1101725" h="11429">
                  <a:moveTo>
                    <a:pt x="1101301" y="0"/>
                  </a:moveTo>
                  <a:lnTo>
                    <a:pt x="0" y="0"/>
                  </a:lnTo>
                  <a:lnTo>
                    <a:pt x="10613" y="11429"/>
                  </a:lnTo>
                  <a:lnTo>
                    <a:pt x="1090960" y="11429"/>
                  </a:lnTo>
                  <a:lnTo>
                    <a:pt x="1101301"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808" name="object 808"/>
            <p:cNvSpPr/>
            <p:nvPr/>
          </p:nvSpPr>
          <p:spPr>
            <a:xfrm>
              <a:off x="3920762" y="3999230"/>
              <a:ext cx="1082675" cy="12700"/>
            </a:xfrm>
            <a:custGeom>
              <a:avLst/>
              <a:gdLst/>
              <a:ahLst/>
              <a:cxnLst/>
              <a:rect l="l" t="t" r="r" b="b"/>
              <a:pathLst>
                <a:path w="1082675" h="12700">
                  <a:moveTo>
                    <a:pt x="1082674" y="0"/>
                  </a:moveTo>
                  <a:lnTo>
                    <a:pt x="0" y="0"/>
                  </a:lnTo>
                  <a:lnTo>
                    <a:pt x="3537" y="3810"/>
                  </a:lnTo>
                  <a:lnTo>
                    <a:pt x="13129" y="12700"/>
                  </a:lnTo>
                  <a:lnTo>
                    <a:pt x="1069402" y="12700"/>
                  </a:lnTo>
                  <a:lnTo>
                    <a:pt x="1079227" y="3810"/>
                  </a:lnTo>
                  <a:lnTo>
                    <a:pt x="1082674"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809" name="object 809"/>
            <p:cNvSpPr/>
            <p:nvPr/>
          </p:nvSpPr>
          <p:spPr>
            <a:xfrm>
              <a:off x="3932521" y="4010660"/>
              <a:ext cx="1059180" cy="11430"/>
            </a:xfrm>
            <a:custGeom>
              <a:avLst/>
              <a:gdLst/>
              <a:ahLst/>
              <a:cxnLst/>
              <a:rect l="l" t="t" r="r" b="b"/>
              <a:pathLst>
                <a:path w="1059179" h="11429">
                  <a:moveTo>
                    <a:pt x="1059046" y="0"/>
                  </a:moveTo>
                  <a:lnTo>
                    <a:pt x="0" y="0"/>
                  </a:lnTo>
                  <a:lnTo>
                    <a:pt x="12332" y="11429"/>
                  </a:lnTo>
                  <a:lnTo>
                    <a:pt x="1046413" y="11429"/>
                  </a:lnTo>
                  <a:lnTo>
                    <a:pt x="1059046"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810" name="object 810"/>
            <p:cNvSpPr/>
            <p:nvPr/>
          </p:nvSpPr>
          <p:spPr>
            <a:xfrm>
              <a:off x="3944853" y="4022090"/>
              <a:ext cx="1034415" cy="11430"/>
            </a:xfrm>
            <a:custGeom>
              <a:avLst/>
              <a:gdLst/>
              <a:ahLst/>
              <a:cxnLst/>
              <a:rect l="l" t="t" r="r" b="b"/>
              <a:pathLst>
                <a:path w="1034414" h="11429">
                  <a:moveTo>
                    <a:pt x="1034080" y="0"/>
                  </a:moveTo>
                  <a:lnTo>
                    <a:pt x="0" y="0"/>
                  </a:lnTo>
                  <a:lnTo>
                    <a:pt x="12332" y="11430"/>
                  </a:lnTo>
                  <a:lnTo>
                    <a:pt x="1021447" y="11430"/>
                  </a:lnTo>
                  <a:lnTo>
                    <a:pt x="103408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811" name="object 811"/>
            <p:cNvSpPr/>
            <p:nvPr/>
          </p:nvSpPr>
          <p:spPr>
            <a:xfrm>
              <a:off x="3955815" y="4032250"/>
              <a:ext cx="1012190" cy="12700"/>
            </a:xfrm>
            <a:custGeom>
              <a:avLst/>
              <a:gdLst/>
              <a:ahLst/>
              <a:cxnLst/>
              <a:rect l="l" t="t" r="r" b="b"/>
              <a:pathLst>
                <a:path w="1012189" h="12700">
                  <a:moveTo>
                    <a:pt x="1011889" y="0"/>
                  </a:moveTo>
                  <a:lnTo>
                    <a:pt x="0" y="0"/>
                  </a:lnTo>
                  <a:lnTo>
                    <a:pt x="13702" y="12700"/>
                  </a:lnTo>
                  <a:lnTo>
                    <a:pt x="997852" y="12700"/>
                  </a:lnTo>
                  <a:lnTo>
                    <a:pt x="1011889"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812" name="object 812"/>
            <p:cNvSpPr/>
            <p:nvPr/>
          </p:nvSpPr>
          <p:spPr>
            <a:xfrm>
              <a:off x="3968148" y="4043680"/>
              <a:ext cx="987425" cy="12700"/>
            </a:xfrm>
            <a:custGeom>
              <a:avLst/>
              <a:gdLst/>
              <a:ahLst/>
              <a:cxnLst/>
              <a:rect l="l" t="t" r="r" b="b"/>
              <a:pathLst>
                <a:path w="987425" h="12700">
                  <a:moveTo>
                    <a:pt x="986923" y="0"/>
                  </a:moveTo>
                  <a:lnTo>
                    <a:pt x="0" y="0"/>
                  </a:lnTo>
                  <a:lnTo>
                    <a:pt x="8221" y="7620"/>
                  </a:lnTo>
                  <a:lnTo>
                    <a:pt x="15094" y="12700"/>
                  </a:lnTo>
                  <a:lnTo>
                    <a:pt x="971778" y="12700"/>
                  </a:lnTo>
                  <a:lnTo>
                    <a:pt x="978501" y="7620"/>
                  </a:lnTo>
                  <a:lnTo>
                    <a:pt x="986923"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813" name="object 813"/>
            <p:cNvSpPr/>
            <p:nvPr/>
          </p:nvSpPr>
          <p:spPr>
            <a:xfrm>
              <a:off x="3981524" y="4055110"/>
              <a:ext cx="960119" cy="11430"/>
            </a:xfrm>
            <a:custGeom>
              <a:avLst/>
              <a:gdLst/>
              <a:ahLst/>
              <a:cxnLst/>
              <a:rect l="l" t="t" r="r" b="b"/>
              <a:pathLst>
                <a:path w="960120" h="11429">
                  <a:moveTo>
                    <a:pt x="960082" y="0"/>
                  </a:moveTo>
                  <a:lnTo>
                    <a:pt x="0" y="0"/>
                  </a:lnTo>
                  <a:lnTo>
                    <a:pt x="15464" y="11429"/>
                  </a:lnTo>
                  <a:lnTo>
                    <a:pt x="944954" y="11429"/>
                  </a:lnTo>
                  <a:lnTo>
                    <a:pt x="960082"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814" name="object 814"/>
            <p:cNvSpPr/>
            <p:nvPr/>
          </p:nvSpPr>
          <p:spPr>
            <a:xfrm>
              <a:off x="3995270" y="4065270"/>
              <a:ext cx="933450" cy="12700"/>
            </a:xfrm>
            <a:custGeom>
              <a:avLst/>
              <a:gdLst/>
              <a:ahLst/>
              <a:cxnLst/>
              <a:rect l="l" t="t" r="r" b="b"/>
              <a:pathLst>
                <a:path w="933450" h="12700">
                  <a:moveTo>
                    <a:pt x="932889" y="0"/>
                  </a:moveTo>
                  <a:lnTo>
                    <a:pt x="0" y="0"/>
                  </a:lnTo>
                  <a:lnTo>
                    <a:pt x="17182" y="12699"/>
                  </a:lnTo>
                  <a:lnTo>
                    <a:pt x="916080" y="12699"/>
                  </a:lnTo>
                  <a:lnTo>
                    <a:pt x="932889"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815" name="object 815"/>
            <p:cNvSpPr/>
            <p:nvPr/>
          </p:nvSpPr>
          <p:spPr>
            <a:xfrm>
              <a:off x="4010734" y="4076700"/>
              <a:ext cx="902335" cy="12700"/>
            </a:xfrm>
            <a:custGeom>
              <a:avLst/>
              <a:gdLst/>
              <a:ahLst/>
              <a:cxnLst/>
              <a:rect l="l" t="t" r="r" b="b"/>
              <a:pathLst>
                <a:path w="902335" h="12700">
                  <a:moveTo>
                    <a:pt x="902297" y="0"/>
                  </a:moveTo>
                  <a:lnTo>
                    <a:pt x="0" y="0"/>
                  </a:lnTo>
                  <a:lnTo>
                    <a:pt x="17182" y="12700"/>
                  </a:lnTo>
                  <a:lnTo>
                    <a:pt x="885488" y="12700"/>
                  </a:lnTo>
                  <a:lnTo>
                    <a:pt x="902297"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816" name="object 816"/>
            <p:cNvSpPr/>
            <p:nvPr/>
          </p:nvSpPr>
          <p:spPr>
            <a:xfrm>
              <a:off x="4026198" y="4088130"/>
              <a:ext cx="871855" cy="11430"/>
            </a:xfrm>
            <a:custGeom>
              <a:avLst/>
              <a:gdLst/>
              <a:ahLst/>
              <a:cxnLst/>
              <a:rect l="l" t="t" r="r" b="b"/>
              <a:pathLst>
                <a:path w="871854" h="11429">
                  <a:moveTo>
                    <a:pt x="871705" y="0"/>
                  </a:moveTo>
                  <a:lnTo>
                    <a:pt x="0" y="0"/>
                  </a:lnTo>
                  <a:lnTo>
                    <a:pt x="8591" y="6350"/>
                  </a:lnTo>
                  <a:lnTo>
                    <a:pt x="17174" y="11430"/>
                  </a:lnTo>
                  <a:lnTo>
                    <a:pt x="854717" y="11430"/>
                  </a:lnTo>
                  <a:lnTo>
                    <a:pt x="863301" y="6350"/>
                  </a:lnTo>
                  <a:lnTo>
                    <a:pt x="871705"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817" name="object 817"/>
            <p:cNvSpPr/>
            <p:nvPr/>
          </p:nvSpPr>
          <p:spPr>
            <a:xfrm>
              <a:off x="4043373" y="4099560"/>
              <a:ext cx="837565" cy="11430"/>
            </a:xfrm>
            <a:custGeom>
              <a:avLst/>
              <a:gdLst/>
              <a:ahLst/>
              <a:cxnLst/>
              <a:rect l="l" t="t" r="r" b="b"/>
              <a:pathLst>
                <a:path w="837564" h="11429">
                  <a:moveTo>
                    <a:pt x="837543" y="0"/>
                  </a:moveTo>
                  <a:lnTo>
                    <a:pt x="0" y="0"/>
                  </a:lnTo>
                  <a:lnTo>
                    <a:pt x="19312" y="11429"/>
                  </a:lnTo>
                  <a:lnTo>
                    <a:pt x="818230" y="11429"/>
                  </a:lnTo>
                  <a:lnTo>
                    <a:pt x="837543"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818" name="object 818"/>
            <p:cNvSpPr/>
            <p:nvPr/>
          </p:nvSpPr>
          <p:spPr>
            <a:xfrm>
              <a:off x="4060540" y="4109720"/>
              <a:ext cx="803275" cy="12700"/>
            </a:xfrm>
            <a:custGeom>
              <a:avLst/>
              <a:gdLst/>
              <a:ahLst/>
              <a:cxnLst/>
              <a:rect l="l" t="t" r="r" b="b"/>
              <a:pathLst>
                <a:path w="803275" h="12700">
                  <a:moveTo>
                    <a:pt x="803209" y="0"/>
                  </a:moveTo>
                  <a:lnTo>
                    <a:pt x="0" y="0"/>
                  </a:lnTo>
                  <a:lnTo>
                    <a:pt x="21458" y="12699"/>
                  </a:lnTo>
                  <a:lnTo>
                    <a:pt x="781750" y="12699"/>
                  </a:lnTo>
                  <a:lnTo>
                    <a:pt x="803209"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819" name="object 819"/>
            <p:cNvSpPr/>
            <p:nvPr/>
          </p:nvSpPr>
          <p:spPr>
            <a:xfrm>
              <a:off x="4079853" y="4121150"/>
              <a:ext cx="765175" cy="11430"/>
            </a:xfrm>
            <a:custGeom>
              <a:avLst/>
              <a:gdLst/>
              <a:ahLst/>
              <a:cxnLst/>
              <a:rect l="l" t="t" r="r" b="b"/>
              <a:pathLst>
                <a:path w="765175" h="11429">
                  <a:moveTo>
                    <a:pt x="764583" y="0"/>
                  </a:moveTo>
                  <a:lnTo>
                    <a:pt x="0" y="0"/>
                  </a:lnTo>
                  <a:lnTo>
                    <a:pt x="17166" y="10160"/>
                  </a:lnTo>
                  <a:lnTo>
                    <a:pt x="19918" y="11430"/>
                  </a:lnTo>
                  <a:lnTo>
                    <a:pt x="744718" y="11430"/>
                  </a:lnTo>
                  <a:lnTo>
                    <a:pt x="747416" y="10160"/>
                  </a:lnTo>
                  <a:lnTo>
                    <a:pt x="764583"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820" name="object 820"/>
            <p:cNvSpPr/>
            <p:nvPr/>
          </p:nvSpPr>
          <p:spPr>
            <a:xfrm>
              <a:off x="4099771" y="4132580"/>
              <a:ext cx="725170" cy="11430"/>
            </a:xfrm>
            <a:custGeom>
              <a:avLst/>
              <a:gdLst/>
              <a:ahLst/>
              <a:cxnLst/>
              <a:rect l="l" t="t" r="r" b="b"/>
              <a:pathLst>
                <a:path w="725170" h="11429">
                  <a:moveTo>
                    <a:pt x="724799" y="0"/>
                  </a:moveTo>
                  <a:lnTo>
                    <a:pt x="0" y="0"/>
                  </a:lnTo>
                  <a:lnTo>
                    <a:pt x="24765" y="11430"/>
                  </a:lnTo>
                  <a:lnTo>
                    <a:pt x="700510" y="11430"/>
                  </a:lnTo>
                  <a:lnTo>
                    <a:pt x="724799"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821" name="object 821"/>
            <p:cNvSpPr/>
            <p:nvPr/>
          </p:nvSpPr>
          <p:spPr>
            <a:xfrm>
              <a:off x="4121784" y="4142740"/>
              <a:ext cx="681355" cy="12700"/>
            </a:xfrm>
            <a:custGeom>
              <a:avLst/>
              <a:gdLst/>
              <a:ahLst/>
              <a:cxnLst/>
              <a:rect l="l" t="t" r="r" b="b"/>
              <a:pathLst>
                <a:path w="681354" h="12700">
                  <a:moveTo>
                    <a:pt x="681196" y="0"/>
                  </a:moveTo>
                  <a:lnTo>
                    <a:pt x="0" y="0"/>
                  </a:lnTo>
                  <a:lnTo>
                    <a:pt x="27516" y="12700"/>
                  </a:lnTo>
                  <a:lnTo>
                    <a:pt x="654208" y="12700"/>
                  </a:lnTo>
                  <a:lnTo>
                    <a:pt x="681196"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822" name="object 822"/>
            <p:cNvSpPr/>
            <p:nvPr/>
          </p:nvSpPr>
          <p:spPr>
            <a:xfrm>
              <a:off x="4146549" y="4154170"/>
              <a:ext cx="632460" cy="12700"/>
            </a:xfrm>
            <a:custGeom>
              <a:avLst/>
              <a:gdLst/>
              <a:ahLst/>
              <a:cxnLst/>
              <a:rect l="l" t="t" r="r" b="b"/>
              <a:pathLst>
                <a:path w="632460" h="12700">
                  <a:moveTo>
                    <a:pt x="632142" y="0"/>
                  </a:moveTo>
                  <a:lnTo>
                    <a:pt x="0" y="0"/>
                  </a:lnTo>
                  <a:lnTo>
                    <a:pt x="16510" y="7619"/>
                  </a:lnTo>
                  <a:lnTo>
                    <a:pt x="30480" y="12699"/>
                  </a:lnTo>
                  <a:lnTo>
                    <a:pt x="601726" y="12699"/>
                  </a:lnTo>
                  <a:lnTo>
                    <a:pt x="615950" y="7619"/>
                  </a:lnTo>
                  <a:lnTo>
                    <a:pt x="632142"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823" name="object 823"/>
            <p:cNvSpPr/>
            <p:nvPr/>
          </p:nvSpPr>
          <p:spPr>
            <a:xfrm>
              <a:off x="4173537" y="4165600"/>
              <a:ext cx="578485" cy="11430"/>
            </a:xfrm>
            <a:custGeom>
              <a:avLst/>
              <a:gdLst/>
              <a:ahLst/>
              <a:cxnLst/>
              <a:rect l="l" t="t" r="r" b="b"/>
              <a:pathLst>
                <a:path w="578485" h="11429">
                  <a:moveTo>
                    <a:pt x="578294" y="0"/>
                  </a:moveTo>
                  <a:lnTo>
                    <a:pt x="0" y="0"/>
                  </a:lnTo>
                  <a:lnTo>
                    <a:pt x="31432" y="11430"/>
                  </a:lnTo>
                  <a:lnTo>
                    <a:pt x="546290" y="11430"/>
                  </a:lnTo>
                  <a:lnTo>
                    <a:pt x="578294"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824" name="object 824"/>
            <p:cNvSpPr/>
            <p:nvPr/>
          </p:nvSpPr>
          <p:spPr>
            <a:xfrm>
              <a:off x="4201477" y="4175760"/>
              <a:ext cx="521970" cy="12700"/>
            </a:xfrm>
            <a:custGeom>
              <a:avLst/>
              <a:gdLst/>
              <a:ahLst/>
              <a:cxnLst/>
              <a:rect l="l" t="t" r="r" b="b"/>
              <a:pathLst>
                <a:path w="521970" h="12700">
                  <a:moveTo>
                    <a:pt x="521906" y="0"/>
                  </a:moveTo>
                  <a:lnTo>
                    <a:pt x="0" y="0"/>
                  </a:lnTo>
                  <a:lnTo>
                    <a:pt x="31432" y="11429"/>
                  </a:lnTo>
                  <a:lnTo>
                    <a:pt x="37098" y="12700"/>
                  </a:lnTo>
                  <a:lnTo>
                    <a:pt x="484236" y="12700"/>
                  </a:lnTo>
                  <a:lnTo>
                    <a:pt x="489902" y="11429"/>
                  </a:lnTo>
                  <a:lnTo>
                    <a:pt x="521906"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825" name="object 825"/>
            <p:cNvSpPr/>
            <p:nvPr/>
          </p:nvSpPr>
          <p:spPr>
            <a:xfrm>
              <a:off x="4232909" y="4187190"/>
              <a:ext cx="458470" cy="12700"/>
            </a:xfrm>
            <a:custGeom>
              <a:avLst/>
              <a:gdLst/>
              <a:ahLst/>
              <a:cxnLst/>
              <a:rect l="l" t="t" r="r" b="b"/>
              <a:pathLst>
                <a:path w="458470" h="12700">
                  <a:moveTo>
                    <a:pt x="458469" y="0"/>
                  </a:moveTo>
                  <a:lnTo>
                    <a:pt x="0" y="0"/>
                  </a:lnTo>
                  <a:lnTo>
                    <a:pt x="56661" y="12700"/>
                  </a:lnTo>
                  <a:lnTo>
                    <a:pt x="401808" y="12700"/>
                  </a:lnTo>
                  <a:lnTo>
                    <a:pt x="458469"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826" name="object 826"/>
            <p:cNvSpPr/>
            <p:nvPr/>
          </p:nvSpPr>
          <p:spPr>
            <a:xfrm>
              <a:off x="4283905" y="4198620"/>
              <a:ext cx="356870" cy="11430"/>
            </a:xfrm>
            <a:custGeom>
              <a:avLst/>
              <a:gdLst/>
              <a:ahLst/>
              <a:cxnLst/>
              <a:rect l="l" t="t" r="r" b="b"/>
              <a:pathLst>
                <a:path w="356870" h="11429">
                  <a:moveTo>
                    <a:pt x="356479" y="0"/>
                  </a:moveTo>
                  <a:lnTo>
                    <a:pt x="0" y="0"/>
                  </a:lnTo>
                  <a:lnTo>
                    <a:pt x="22664" y="5079"/>
                  </a:lnTo>
                  <a:lnTo>
                    <a:pt x="60764" y="11429"/>
                  </a:lnTo>
                  <a:lnTo>
                    <a:pt x="295714" y="11429"/>
                  </a:lnTo>
                  <a:lnTo>
                    <a:pt x="333814" y="5079"/>
                  </a:lnTo>
                  <a:lnTo>
                    <a:pt x="356479"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827" name="object 827"/>
            <p:cNvSpPr/>
            <p:nvPr/>
          </p:nvSpPr>
          <p:spPr>
            <a:xfrm>
              <a:off x="4363720" y="4210049"/>
              <a:ext cx="196850" cy="10160"/>
            </a:xfrm>
            <a:custGeom>
              <a:avLst/>
              <a:gdLst/>
              <a:ahLst/>
              <a:cxnLst/>
              <a:rect l="l" t="t" r="r" b="b"/>
              <a:pathLst>
                <a:path w="196850" h="10160">
                  <a:moveTo>
                    <a:pt x="196850" y="0"/>
                  </a:moveTo>
                  <a:lnTo>
                    <a:pt x="0" y="0"/>
                  </a:lnTo>
                  <a:lnTo>
                    <a:pt x="0" y="6350"/>
                  </a:lnTo>
                  <a:lnTo>
                    <a:pt x="58407" y="6350"/>
                  </a:lnTo>
                  <a:lnTo>
                    <a:pt x="58407" y="10160"/>
                  </a:lnTo>
                  <a:lnTo>
                    <a:pt x="137795" y="10160"/>
                  </a:lnTo>
                  <a:lnTo>
                    <a:pt x="137795" y="6350"/>
                  </a:lnTo>
                  <a:lnTo>
                    <a:pt x="196850" y="6350"/>
                  </a:lnTo>
                  <a:lnTo>
                    <a:pt x="19685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828" name="object 828"/>
            <p:cNvSpPr/>
            <p:nvPr/>
          </p:nvSpPr>
          <p:spPr>
            <a:xfrm>
              <a:off x="3707129" y="2708910"/>
              <a:ext cx="1511300" cy="1511300"/>
            </a:xfrm>
            <a:custGeom>
              <a:avLst/>
              <a:gdLst/>
              <a:ahLst/>
              <a:cxnLst/>
              <a:rect l="l" t="t" r="r" b="b"/>
              <a:pathLst>
                <a:path w="1511300" h="1511300">
                  <a:moveTo>
                    <a:pt x="755650" y="0"/>
                  </a:moveTo>
                  <a:lnTo>
                    <a:pt x="804575" y="1435"/>
                  </a:lnTo>
                  <a:lnTo>
                    <a:pt x="852532" y="5691"/>
                  </a:lnTo>
                  <a:lnTo>
                    <a:pt x="899443" y="12690"/>
                  </a:lnTo>
                  <a:lnTo>
                    <a:pt x="945232" y="22357"/>
                  </a:lnTo>
                  <a:lnTo>
                    <a:pt x="989819" y="34613"/>
                  </a:lnTo>
                  <a:lnTo>
                    <a:pt x="1033127" y="49382"/>
                  </a:lnTo>
                  <a:lnTo>
                    <a:pt x="1075080" y="66588"/>
                  </a:lnTo>
                  <a:lnTo>
                    <a:pt x="1115599" y="86154"/>
                  </a:lnTo>
                  <a:lnTo>
                    <a:pt x="1154606" y="108002"/>
                  </a:lnTo>
                  <a:lnTo>
                    <a:pt x="1192025" y="132058"/>
                  </a:lnTo>
                  <a:lnTo>
                    <a:pt x="1227777" y="158242"/>
                  </a:lnTo>
                  <a:lnTo>
                    <a:pt x="1261785" y="186480"/>
                  </a:lnTo>
                  <a:lnTo>
                    <a:pt x="1293971" y="216693"/>
                  </a:lnTo>
                  <a:lnTo>
                    <a:pt x="1324257" y="248806"/>
                  </a:lnTo>
                  <a:lnTo>
                    <a:pt x="1352567" y="282742"/>
                  </a:lnTo>
                  <a:lnTo>
                    <a:pt x="1378822" y="318423"/>
                  </a:lnTo>
                  <a:lnTo>
                    <a:pt x="1402945" y="355774"/>
                  </a:lnTo>
                  <a:lnTo>
                    <a:pt x="1424859" y="394717"/>
                  </a:lnTo>
                  <a:lnTo>
                    <a:pt x="1444484" y="435176"/>
                  </a:lnTo>
                  <a:lnTo>
                    <a:pt x="1461745" y="477073"/>
                  </a:lnTo>
                  <a:lnTo>
                    <a:pt x="1476563" y="520333"/>
                  </a:lnTo>
                  <a:lnTo>
                    <a:pt x="1488861" y="564878"/>
                  </a:lnTo>
                  <a:lnTo>
                    <a:pt x="1498562" y="610632"/>
                  </a:lnTo>
                  <a:lnTo>
                    <a:pt x="1505587" y="657518"/>
                  </a:lnTo>
                  <a:lnTo>
                    <a:pt x="1509858" y="705460"/>
                  </a:lnTo>
                  <a:lnTo>
                    <a:pt x="1511300" y="754379"/>
                  </a:lnTo>
                  <a:lnTo>
                    <a:pt x="1509858" y="803440"/>
                  </a:lnTo>
                  <a:lnTo>
                    <a:pt x="1505587" y="851512"/>
                  </a:lnTo>
                  <a:lnTo>
                    <a:pt x="1498562" y="898517"/>
                  </a:lnTo>
                  <a:lnTo>
                    <a:pt x="1488861" y="944381"/>
                  </a:lnTo>
                  <a:lnTo>
                    <a:pt x="1476563" y="989027"/>
                  </a:lnTo>
                  <a:lnTo>
                    <a:pt x="1461745" y="1032378"/>
                  </a:lnTo>
                  <a:lnTo>
                    <a:pt x="1444484" y="1074358"/>
                  </a:lnTo>
                  <a:lnTo>
                    <a:pt x="1424859" y="1114891"/>
                  </a:lnTo>
                  <a:lnTo>
                    <a:pt x="1402945" y="1153900"/>
                  </a:lnTo>
                  <a:lnTo>
                    <a:pt x="1378822" y="1191310"/>
                  </a:lnTo>
                  <a:lnTo>
                    <a:pt x="1352567" y="1227043"/>
                  </a:lnTo>
                  <a:lnTo>
                    <a:pt x="1324257" y="1261025"/>
                  </a:lnTo>
                  <a:lnTo>
                    <a:pt x="1293971" y="1293177"/>
                  </a:lnTo>
                  <a:lnTo>
                    <a:pt x="1261785" y="1323424"/>
                  </a:lnTo>
                  <a:lnTo>
                    <a:pt x="1227777" y="1351691"/>
                  </a:lnTo>
                  <a:lnTo>
                    <a:pt x="1192025" y="1377899"/>
                  </a:lnTo>
                  <a:lnTo>
                    <a:pt x="1154606" y="1401974"/>
                  </a:lnTo>
                  <a:lnTo>
                    <a:pt x="1115599" y="1423838"/>
                  </a:lnTo>
                  <a:lnTo>
                    <a:pt x="1075080" y="1443416"/>
                  </a:lnTo>
                  <a:lnTo>
                    <a:pt x="1033127" y="1460631"/>
                  </a:lnTo>
                  <a:lnTo>
                    <a:pt x="989819" y="1475407"/>
                  </a:lnTo>
                  <a:lnTo>
                    <a:pt x="945232" y="1487668"/>
                  </a:lnTo>
                  <a:lnTo>
                    <a:pt x="899443" y="1497337"/>
                  </a:lnTo>
                  <a:lnTo>
                    <a:pt x="852532" y="1504337"/>
                  </a:lnTo>
                  <a:lnTo>
                    <a:pt x="804575" y="1508594"/>
                  </a:lnTo>
                  <a:lnTo>
                    <a:pt x="755650" y="1510029"/>
                  </a:lnTo>
                  <a:lnTo>
                    <a:pt x="706724" y="1508594"/>
                  </a:lnTo>
                  <a:lnTo>
                    <a:pt x="658767" y="1504337"/>
                  </a:lnTo>
                  <a:lnTo>
                    <a:pt x="611856" y="1497337"/>
                  </a:lnTo>
                  <a:lnTo>
                    <a:pt x="566067" y="1487668"/>
                  </a:lnTo>
                  <a:lnTo>
                    <a:pt x="521480" y="1475407"/>
                  </a:lnTo>
                  <a:lnTo>
                    <a:pt x="478172" y="1460631"/>
                  </a:lnTo>
                  <a:lnTo>
                    <a:pt x="436219" y="1443416"/>
                  </a:lnTo>
                  <a:lnTo>
                    <a:pt x="395700" y="1423838"/>
                  </a:lnTo>
                  <a:lnTo>
                    <a:pt x="356693" y="1401974"/>
                  </a:lnTo>
                  <a:lnTo>
                    <a:pt x="319274" y="1377899"/>
                  </a:lnTo>
                  <a:lnTo>
                    <a:pt x="283522" y="1351691"/>
                  </a:lnTo>
                  <a:lnTo>
                    <a:pt x="249514" y="1323424"/>
                  </a:lnTo>
                  <a:lnTo>
                    <a:pt x="217328" y="1293177"/>
                  </a:lnTo>
                  <a:lnTo>
                    <a:pt x="187042" y="1261025"/>
                  </a:lnTo>
                  <a:lnTo>
                    <a:pt x="158732" y="1227043"/>
                  </a:lnTo>
                  <a:lnTo>
                    <a:pt x="132477" y="1191310"/>
                  </a:lnTo>
                  <a:lnTo>
                    <a:pt x="108354" y="1153900"/>
                  </a:lnTo>
                  <a:lnTo>
                    <a:pt x="86440" y="1114891"/>
                  </a:lnTo>
                  <a:lnTo>
                    <a:pt x="66815" y="1074358"/>
                  </a:lnTo>
                  <a:lnTo>
                    <a:pt x="49554" y="1032378"/>
                  </a:lnTo>
                  <a:lnTo>
                    <a:pt x="34736" y="989027"/>
                  </a:lnTo>
                  <a:lnTo>
                    <a:pt x="22438" y="944381"/>
                  </a:lnTo>
                  <a:lnTo>
                    <a:pt x="12737" y="898517"/>
                  </a:lnTo>
                  <a:lnTo>
                    <a:pt x="5712" y="851512"/>
                  </a:lnTo>
                  <a:lnTo>
                    <a:pt x="1441" y="803440"/>
                  </a:lnTo>
                  <a:lnTo>
                    <a:pt x="0" y="754379"/>
                  </a:lnTo>
                  <a:lnTo>
                    <a:pt x="1441" y="705460"/>
                  </a:lnTo>
                  <a:lnTo>
                    <a:pt x="5712" y="657518"/>
                  </a:lnTo>
                  <a:lnTo>
                    <a:pt x="12737" y="610632"/>
                  </a:lnTo>
                  <a:lnTo>
                    <a:pt x="22438" y="564878"/>
                  </a:lnTo>
                  <a:lnTo>
                    <a:pt x="34736" y="520333"/>
                  </a:lnTo>
                  <a:lnTo>
                    <a:pt x="49554" y="477073"/>
                  </a:lnTo>
                  <a:lnTo>
                    <a:pt x="66815" y="435176"/>
                  </a:lnTo>
                  <a:lnTo>
                    <a:pt x="86440" y="394717"/>
                  </a:lnTo>
                  <a:lnTo>
                    <a:pt x="108354" y="355774"/>
                  </a:lnTo>
                  <a:lnTo>
                    <a:pt x="132477" y="318423"/>
                  </a:lnTo>
                  <a:lnTo>
                    <a:pt x="158732" y="282742"/>
                  </a:lnTo>
                  <a:lnTo>
                    <a:pt x="187042" y="248806"/>
                  </a:lnTo>
                  <a:lnTo>
                    <a:pt x="217328" y="216693"/>
                  </a:lnTo>
                  <a:lnTo>
                    <a:pt x="249514" y="186480"/>
                  </a:lnTo>
                  <a:lnTo>
                    <a:pt x="283522" y="158242"/>
                  </a:lnTo>
                  <a:lnTo>
                    <a:pt x="319274" y="132058"/>
                  </a:lnTo>
                  <a:lnTo>
                    <a:pt x="356693" y="108002"/>
                  </a:lnTo>
                  <a:lnTo>
                    <a:pt x="395700" y="86154"/>
                  </a:lnTo>
                  <a:lnTo>
                    <a:pt x="436219" y="66588"/>
                  </a:lnTo>
                  <a:lnTo>
                    <a:pt x="478172" y="49382"/>
                  </a:lnTo>
                  <a:lnTo>
                    <a:pt x="521480" y="34613"/>
                  </a:lnTo>
                  <a:lnTo>
                    <a:pt x="566067" y="22357"/>
                  </a:lnTo>
                  <a:lnTo>
                    <a:pt x="611856" y="12690"/>
                  </a:lnTo>
                  <a:lnTo>
                    <a:pt x="658767" y="5691"/>
                  </a:lnTo>
                  <a:lnTo>
                    <a:pt x="706724" y="1435"/>
                  </a:lnTo>
                  <a:lnTo>
                    <a:pt x="755650" y="0"/>
                  </a:lnTo>
                  <a:close/>
                </a:path>
                <a:path w="1511300" h="1511300">
                  <a:moveTo>
                    <a:pt x="0" y="0"/>
                  </a:moveTo>
                  <a:lnTo>
                    <a:pt x="0" y="0"/>
                  </a:lnTo>
                </a:path>
                <a:path w="1511300" h="1511300">
                  <a:moveTo>
                    <a:pt x="1511300" y="1511300"/>
                  </a:moveTo>
                  <a:lnTo>
                    <a:pt x="1511300" y="1511300"/>
                  </a:lnTo>
                </a:path>
              </a:pathLst>
            </a:custGeom>
            <a:grpFill/>
            <a:ln w="9344">
              <a:solidFill>
                <a:srgbClr val="2E2A1F"/>
              </a:solidFill>
            </a:ln>
          </p:spPr>
          <p:txBody>
            <a:bodyPr wrap="square" lIns="0" tIns="0" rIns="0" bIns="0" rtlCol="0"/>
            <a:lstStyle/>
            <a:p>
              <a:endParaRPr sz="1350" dirty="0">
                <a:solidFill>
                  <a:schemeClr val="tx2">
                    <a:lumMod val="20000"/>
                    <a:lumOff val="80000"/>
                  </a:schemeClr>
                </a:solidFill>
              </a:endParaRPr>
            </a:p>
          </p:txBody>
        </p:sp>
      </p:grpSp>
      <p:sp>
        <p:nvSpPr>
          <p:cNvPr id="829" name="object 829"/>
          <p:cNvSpPr txBox="1">
            <a:spLocks noGrp="1"/>
          </p:cNvSpPr>
          <p:nvPr>
            <p:ph type="title"/>
          </p:nvPr>
        </p:nvSpPr>
        <p:spPr>
          <a:xfrm>
            <a:off x="4902409" y="4212361"/>
            <a:ext cx="1120616" cy="471283"/>
          </a:xfrm>
          <a:prstGeom prst="rect">
            <a:avLst/>
          </a:prstGeom>
          <a:solidFill>
            <a:schemeClr val="tx2"/>
          </a:solidFill>
        </p:spPr>
        <p:txBody>
          <a:bodyPr vert="horz" wrap="square" lIns="0" tIns="9525" rIns="0" bIns="0" rtlCol="0" anchor="ctr">
            <a:spAutoFit/>
          </a:bodyPr>
          <a:lstStyle/>
          <a:p>
            <a:pPr marL="9525">
              <a:spcBef>
                <a:spcPts val="75"/>
              </a:spcBef>
              <a:tabLst>
                <a:tab pos="253841" algn="l"/>
                <a:tab pos="1110615" algn="l"/>
              </a:tabLst>
            </a:pPr>
            <a:r>
              <a:rPr sz="3000" u="dbl" dirty="0">
                <a:solidFill>
                  <a:schemeClr val="tx2">
                    <a:lumMod val="20000"/>
                    <a:lumOff val="80000"/>
                  </a:schemeClr>
                </a:solidFill>
                <a:uFill>
                  <a:solidFill>
                    <a:srgbClr val="00C900"/>
                  </a:solidFill>
                </a:uFill>
                <a:latin typeface="Times New Roman"/>
                <a:cs typeface="Times New Roman"/>
              </a:rPr>
              <a:t> 	</a:t>
            </a:r>
            <a:r>
              <a:rPr sz="3000" u="dbl" spc="-4" dirty="0">
                <a:solidFill>
                  <a:schemeClr val="tx2">
                    <a:lumMod val="20000"/>
                    <a:lumOff val="80000"/>
                  </a:schemeClr>
                </a:solidFill>
                <a:uFill>
                  <a:solidFill>
                    <a:srgbClr val="00C900"/>
                  </a:solidFill>
                </a:uFill>
                <a:latin typeface="Arial"/>
                <a:cs typeface="Arial"/>
              </a:rPr>
              <a:t>EAI	</a:t>
            </a:r>
            <a:endParaRPr sz="3000" dirty="0">
              <a:solidFill>
                <a:schemeClr val="tx2">
                  <a:lumMod val="20000"/>
                  <a:lumOff val="80000"/>
                </a:schemeClr>
              </a:solidFill>
              <a:latin typeface="Arial"/>
              <a:cs typeface="Arial"/>
            </a:endParaRPr>
          </a:p>
        </p:txBody>
      </p:sp>
      <p:sp>
        <p:nvSpPr>
          <p:cNvPr id="980" name="Slide Number Placeholder 979"/>
          <p:cNvSpPr>
            <a:spLocks noGrp="1"/>
          </p:cNvSpPr>
          <p:nvPr>
            <p:ph type="sldNum" sz="quarter" idx="12"/>
          </p:nvPr>
        </p:nvSpPr>
        <p:spPr/>
        <p:txBody>
          <a:bodyPr/>
          <a:lstStyle/>
          <a:p>
            <a:fld id="{D57F1E4F-1CFF-5643-939E-217C01CDF565}" type="slidenum">
              <a:rPr lang="en-US" smtClean="0"/>
              <a:pPr/>
              <a:t>64</a:t>
            </a:fld>
            <a:endParaRPr lang="en-US" dirty="0"/>
          </a:p>
        </p:txBody>
      </p:sp>
      <p:grpSp>
        <p:nvGrpSpPr>
          <p:cNvPr id="830" name="object 830"/>
          <p:cNvGrpSpPr/>
          <p:nvPr/>
        </p:nvGrpSpPr>
        <p:grpSpPr>
          <a:xfrm>
            <a:off x="3997707" y="2419415"/>
            <a:ext cx="3387566" cy="3066574"/>
            <a:chOff x="2508567" y="759777"/>
            <a:chExt cx="4516755" cy="4088765"/>
          </a:xfrm>
        </p:grpSpPr>
        <p:sp>
          <p:nvSpPr>
            <p:cNvPr id="831" name="object 831"/>
            <p:cNvSpPr/>
            <p:nvPr/>
          </p:nvSpPr>
          <p:spPr>
            <a:xfrm>
              <a:off x="3185160" y="2043429"/>
              <a:ext cx="784860" cy="2800350"/>
            </a:xfrm>
            <a:custGeom>
              <a:avLst/>
              <a:gdLst/>
              <a:ahLst/>
              <a:cxnLst/>
              <a:rect l="l" t="t" r="r" b="b"/>
              <a:pathLst>
                <a:path w="784860" h="2800350">
                  <a:moveTo>
                    <a:pt x="612140" y="2432050"/>
                  </a:moveTo>
                  <a:lnTo>
                    <a:pt x="610870" y="2188210"/>
                  </a:lnTo>
                  <a:lnTo>
                    <a:pt x="367030" y="2186940"/>
                  </a:lnTo>
                  <a:lnTo>
                    <a:pt x="427990" y="2247900"/>
                  </a:lnTo>
                  <a:lnTo>
                    <a:pt x="60960" y="2616200"/>
                  </a:lnTo>
                  <a:lnTo>
                    <a:pt x="0" y="2555240"/>
                  </a:lnTo>
                  <a:lnTo>
                    <a:pt x="0" y="2799080"/>
                  </a:lnTo>
                  <a:lnTo>
                    <a:pt x="245110" y="2800350"/>
                  </a:lnTo>
                  <a:lnTo>
                    <a:pt x="182880" y="2739390"/>
                  </a:lnTo>
                  <a:lnTo>
                    <a:pt x="551180" y="2371090"/>
                  </a:lnTo>
                  <a:lnTo>
                    <a:pt x="612140" y="2432050"/>
                  </a:lnTo>
                  <a:close/>
                </a:path>
                <a:path w="784860" h="2800350">
                  <a:moveTo>
                    <a:pt x="784860" y="367030"/>
                  </a:moveTo>
                  <a:lnTo>
                    <a:pt x="723900" y="429260"/>
                  </a:lnTo>
                  <a:lnTo>
                    <a:pt x="355600" y="60960"/>
                  </a:lnTo>
                  <a:lnTo>
                    <a:pt x="416560" y="0"/>
                  </a:lnTo>
                  <a:lnTo>
                    <a:pt x="172720" y="1270"/>
                  </a:lnTo>
                  <a:lnTo>
                    <a:pt x="172720" y="245110"/>
                  </a:lnTo>
                  <a:lnTo>
                    <a:pt x="233680" y="182880"/>
                  </a:lnTo>
                  <a:lnTo>
                    <a:pt x="600710" y="551180"/>
                  </a:lnTo>
                  <a:lnTo>
                    <a:pt x="539750" y="612140"/>
                  </a:lnTo>
                  <a:lnTo>
                    <a:pt x="783590" y="612140"/>
                  </a:lnTo>
                  <a:lnTo>
                    <a:pt x="784860" y="367030"/>
                  </a:lnTo>
                  <a:close/>
                </a:path>
              </a:pathLst>
            </a:custGeom>
            <a:solidFill>
              <a:srgbClr val="00FF00"/>
            </a:solidFill>
          </p:spPr>
          <p:txBody>
            <a:bodyPr wrap="square" lIns="0" tIns="0" rIns="0" bIns="0" rtlCol="0"/>
            <a:lstStyle/>
            <a:p>
              <a:endParaRPr sz="1350" dirty="0">
                <a:solidFill>
                  <a:schemeClr val="tx2">
                    <a:lumMod val="20000"/>
                    <a:lumOff val="80000"/>
                  </a:schemeClr>
                </a:solidFill>
              </a:endParaRPr>
            </a:p>
          </p:txBody>
        </p:sp>
        <p:sp>
          <p:nvSpPr>
            <p:cNvPr id="832" name="object 832"/>
            <p:cNvSpPr/>
            <p:nvPr/>
          </p:nvSpPr>
          <p:spPr>
            <a:xfrm>
              <a:off x="3063239" y="1921509"/>
              <a:ext cx="906780" cy="2922270"/>
            </a:xfrm>
            <a:custGeom>
              <a:avLst/>
              <a:gdLst/>
              <a:ahLst/>
              <a:cxnLst/>
              <a:rect l="l" t="t" r="r" b="b"/>
              <a:pathLst>
                <a:path w="906779" h="2922270">
                  <a:moveTo>
                    <a:pt x="732789" y="2310129"/>
                  </a:moveTo>
                  <a:lnTo>
                    <a:pt x="734060" y="2553970"/>
                  </a:lnTo>
                  <a:lnTo>
                    <a:pt x="673100" y="2493010"/>
                  </a:lnTo>
                  <a:lnTo>
                    <a:pt x="304800" y="2861310"/>
                  </a:lnTo>
                  <a:lnTo>
                    <a:pt x="367030" y="2922270"/>
                  </a:lnTo>
                  <a:lnTo>
                    <a:pt x="121920" y="2921000"/>
                  </a:lnTo>
                  <a:lnTo>
                    <a:pt x="121920" y="2677160"/>
                  </a:lnTo>
                  <a:lnTo>
                    <a:pt x="182880" y="2738120"/>
                  </a:lnTo>
                  <a:lnTo>
                    <a:pt x="549910" y="2369820"/>
                  </a:lnTo>
                  <a:lnTo>
                    <a:pt x="488950" y="2308860"/>
                  </a:lnTo>
                  <a:lnTo>
                    <a:pt x="732789" y="2310129"/>
                  </a:lnTo>
                  <a:close/>
                </a:path>
                <a:path w="906779" h="2922270">
                  <a:moveTo>
                    <a:pt x="855980" y="2433320"/>
                  </a:moveTo>
                  <a:lnTo>
                    <a:pt x="855980" y="2433320"/>
                  </a:lnTo>
                </a:path>
                <a:path w="906779" h="2922270">
                  <a:moveTo>
                    <a:pt x="0" y="2799079"/>
                  </a:moveTo>
                  <a:lnTo>
                    <a:pt x="0" y="2799079"/>
                  </a:lnTo>
                </a:path>
                <a:path w="906779" h="2922270">
                  <a:moveTo>
                    <a:pt x="294639" y="123189"/>
                  </a:moveTo>
                  <a:lnTo>
                    <a:pt x="538480" y="121919"/>
                  </a:lnTo>
                  <a:lnTo>
                    <a:pt x="477520" y="182879"/>
                  </a:lnTo>
                  <a:lnTo>
                    <a:pt x="845820" y="551179"/>
                  </a:lnTo>
                  <a:lnTo>
                    <a:pt x="906780" y="488950"/>
                  </a:lnTo>
                  <a:lnTo>
                    <a:pt x="905510" y="734060"/>
                  </a:lnTo>
                  <a:lnTo>
                    <a:pt x="661670" y="734060"/>
                  </a:lnTo>
                  <a:lnTo>
                    <a:pt x="722630" y="673100"/>
                  </a:lnTo>
                  <a:lnTo>
                    <a:pt x="355600" y="304800"/>
                  </a:lnTo>
                  <a:lnTo>
                    <a:pt x="294639" y="367029"/>
                  </a:lnTo>
                  <a:lnTo>
                    <a:pt x="294639" y="123189"/>
                  </a:lnTo>
                  <a:close/>
                </a:path>
                <a:path w="906779" h="2922270">
                  <a:moveTo>
                    <a:pt x="417830" y="0"/>
                  </a:moveTo>
                  <a:lnTo>
                    <a:pt x="417830" y="0"/>
                  </a:lnTo>
                </a:path>
                <a:path w="906779" h="2922270">
                  <a:moveTo>
                    <a:pt x="783589" y="855979"/>
                  </a:moveTo>
                  <a:lnTo>
                    <a:pt x="783589" y="855979"/>
                  </a:lnTo>
                </a:path>
              </a:pathLst>
            </a:custGeom>
            <a:ln w="9344">
              <a:solidFill>
                <a:srgbClr val="2E2A1F"/>
              </a:solidFill>
            </a:ln>
          </p:spPr>
          <p:txBody>
            <a:bodyPr wrap="square" lIns="0" tIns="0" rIns="0" bIns="0" rtlCol="0"/>
            <a:lstStyle/>
            <a:p>
              <a:endParaRPr sz="1350" dirty="0">
                <a:solidFill>
                  <a:schemeClr val="tx2">
                    <a:lumMod val="20000"/>
                    <a:lumOff val="80000"/>
                  </a:schemeClr>
                </a:solidFill>
              </a:endParaRPr>
            </a:p>
          </p:txBody>
        </p:sp>
        <p:sp>
          <p:nvSpPr>
            <p:cNvPr id="833" name="object 833"/>
            <p:cNvSpPr/>
            <p:nvPr/>
          </p:nvSpPr>
          <p:spPr>
            <a:xfrm>
              <a:off x="5651500" y="3285490"/>
              <a:ext cx="863600" cy="346710"/>
            </a:xfrm>
            <a:custGeom>
              <a:avLst/>
              <a:gdLst/>
              <a:ahLst/>
              <a:cxnLst/>
              <a:rect l="l" t="t" r="r" b="b"/>
              <a:pathLst>
                <a:path w="863600" h="346710">
                  <a:moveTo>
                    <a:pt x="692150" y="0"/>
                  </a:moveTo>
                  <a:lnTo>
                    <a:pt x="692150" y="86360"/>
                  </a:lnTo>
                  <a:lnTo>
                    <a:pt x="171450" y="86360"/>
                  </a:lnTo>
                  <a:lnTo>
                    <a:pt x="171450" y="0"/>
                  </a:lnTo>
                  <a:lnTo>
                    <a:pt x="0" y="173989"/>
                  </a:lnTo>
                  <a:lnTo>
                    <a:pt x="171450" y="346710"/>
                  </a:lnTo>
                  <a:lnTo>
                    <a:pt x="171450" y="260350"/>
                  </a:lnTo>
                  <a:lnTo>
                    <a:pt x="692150" y="260350"/>
                  </a:lnTo>
                  <a:lnTo>
                    <a:pt x="692150" y="346710"/>
                  </a:lnTo>
                  <a:lnTo>
                    <a:pt x="863600" y="173989"/>
                  </a:lnTo>
                  <a:lnTo>
                    <a:pt x="692150" y="0"/>
                  </a:lnTo>
                  <a:close/>
                </a:path>
              </a:pathLst>
            </a:custGeom>
            <a:solidFill>
              <a:srgbClr val="00FF00"/>
            </a:solidFill>
          </p:spPr>
          <p:txBody>
            <a:bodyPr wrap="square" lIns="0" tIns="0" rIns="0" bIns="0" rtlCol="0"/>
            <a:lstStyle/>
            <a:p>
              <a:endParaRPr sz="1350" dirty="0">
                <a:solidFill>
                  <a:schemeClr val="tx2">
                    <a:lumMod val="20000"/>
                    <a:lumOff val="80000"/>
                  </a:schemeClr>
                </a:solidFill>
              </a:endParaRPr>
            </a:p>
          </p:txBody>
        </p:sp>
        <p:sp>
          <p:nvSpPr>
            <p:cNvPr id="834" name="object 834"/>
            <p:cNvSpPr/>
            <p:nvPr/>
          </p:nvSpPr>
          <p:spPr>
            <a:xfrm>
              <a:off x="5651500" y="3285490"/>
              <a:ext cx="863600" cy="346710"/>
            </a:xfrm>
            <a:custGeom>
              <a:avLst/>
              <a:gdLst/>
              <a:ahLst/>
              <a:cxnLst/>
              <a:rect l="l" t="t" r="r" b="b"/>
              <a:pathLst>
                <a:path w="863600" h="346710">
                  <a:moveTo>
                    <a:pt x="0" y="173989"/>
                  </a:moveTo>
                  <a:lnTo>
                    <a:pt x="171450" y="0"/>
                  </a:lnTo>
                  <a:lnTo>
                    <a:pt x="171450" y="86360"/>
                  </a:lnTo>
                  <a:lnTo>
                    <a:pt x="692150" y="86360"/>
                  </a:lnTo>
                  <a:lnTo>
                    <a:pt x="692150" y="0"/>
                  </a:lnTo>
                  <a:lnTo>
                    <a:pt x="863600" y="173989"/>
                  </a:lnTo>
                  <a:lnTo>
                    <a:pt x="692150" y="346710"/>
                  </a:lnTo>
                  <a:lnTo>
                    <a:pt x="692150" y="260350"/>
                  </a:lnTo>
                  <a:lnTo>
                    <a:pt x="171450" y="260350"/>
                  </a:lnTo>
                  <a:lnTo>
                    <a:pt x="171450" y="346710"/>
                  </a:lnTo>
                  <a:lnTo>
                    <a:pt x="0" y="173989"/>
                  </a:lnTo>
                  <a:close/>
                </a:path>
                <a:path w="863600" h="346710">
                  <a:moveTo>
                    <a:pt x="0" y="0"/>
                  </a:moveTo>
                  <a:lnTo>
                    <a:pt x="0" y="0"/>
                  </a:lnTo>
                </a:path>
                <a:path w="863600" h="346710">
                  <a:moveTo>
                    <a:pt x="863600" y="346710"/>
                  </a:moveTo>
                  <a:lnTo>
                    <a:pt x="863600" y="346710"/>
                  </a:lnTo>
                </a:path>
              </a:pathLst>
            </a:custGeom>
            <a:ln w="9344">
              <a:solidFill>
                <a:srgbClr val="2E2A1F"/>
              </a:solidFill>
            </a:ln>
          </p:spPr>
          <p:txBody>
            <a:bodyPr wrap="square" lIns="0" tIns="0" rIns="0" bIns="0" rtlCol="0"/>
            <a:lstStyle/>
            <a:p>
              <a:endParaRPr sz="1350" dirty="0">
                <a:solidFill>
                  <a:schemeClr val="tx2">
                    <a:lumMod val="20000"/>
                    <a:lumOff val="80000"/>
                  </a:schemeClr>
                </a:solidFill>
              </a:endParaRPr>
            </a:p>
          </p:txBody>
        </p:sp>
        <p:sp>
          <p:nvSpPr>
            <p:cNvPr id="835" name="object 835"/>
            <p:cNvSpPr/>
            <p:nvPr/>
          </p:nvSpPr>
          <p:spPr>
            <a:xfrm>
              <a:off x="2513329" y="3256279"/>
              <a:ext cx="863600" cy="346710"/>
            </a:xfrm>
            <a:custGeom>
              <a:avLst/>
              <a:gdLst/>
              <a:ahLst/>
              <a:cxnLst/>
              <a:rect l="l" t="t" r="r" b="b"/>
              <a:pathLst>
                <a:path w="863600" h="346710">
                  <a:moveTo>
                    <a:pt x="690880" y="0"/>
                  </a:moveTo>
                  <a:lnTo>
                    <a:pt x="690880" y="86360"/>
                  </a:lnTo>
                  <a:lnTo>
                    <a:pt x="171450" y="86360"/>
                  </a:lnTo>
                  <a:lnTo>
                    <a:pt x="171450" y="0"/>
                  </a:lnTo>
                  <a:lnTo>
                    <a:pt x="0" y="172720"/>
                  </a:lnTo>
                  <a:lnTo>
                    <a:pt x="171450" y="346710"/>
                  </a:lnTo>
                  <a:lnTo>
                    <a:pt x="171450" y="259080"/>
                  </a:lnTo>
                  <a:lnTo>
                    <a:pt x="690880" y="259080"/>
                  </a:lnTo>
                  <a:lnTo>
                    <a:pt x="690880" y="346710"/>
                  </a:lnTo>
                  <a:lnTo>
                    <a:pt x="863599" y="172720"/>
                  </a:lnTo>
                  <a:lnTo>
                    <a:pt x="690880" y="0"/>
                  </a:lnTo>
                  <a:close/>
                </a:path>
              </a:pathLst>
            </a:custGeom>
            <a:solidFill>
              <a:srgbClr val="00FF00"/>
            </a:solidFill>
          </p:spPr>
          <p:txBody>
            <a:bodyPr wrap="square" lIns="0" tIns="0" rIns="0" bIns="0" rtlCol="0"/>
            <a:lstStyle/>
            <a:p>
              <a:endParaRPr sz="1350" dirty="0">
                <a:solidFill>
                  <a:schemeClr val="tx2">
                    <a:lumMod val="20000"/>
                    <a:lumOff val="80000"/>
                  </a:schemeClr>
                </a:solidFill>
              </a:endParaRPr>
            </a:p>
          </p:txBody>
        </p:sp>
        <p:sp>
          <p:nvSpPr>
            <p:cNvPr id="836" name="object 836"/>
            <p:cNvSpPr/>
            <p:nvPr/>
          </p:nvSpPr>
          <p:spPr>
            <a:xfrm>
              <a:off x="2513329" y="3256279"/>
              <a:ext cx="863600" cy="346710"/>
            </a:xfrm>
            <a:custGeom>
              <a:avLst/>
              <a:gdLst/>
              <a:ahLst/>
              <a:cxnLst/>
              <a:rect l="l" t="t" r="r" b="b"/>
              <a:pathLst>
                <a:path w="863600" h="346710">
                  <a:moveTo>
                    <a:pt x="0" y="172720"/>
                  </a:moveTo>
                  <a:lnTo>
                    <a:pt x="171450" y="0"/>
                  </a:lnTo>
                  <a:lnTo>
                    <a:pt x="171450" y="86360"/>
                  </a:lnTo>
                  <a:lnTo>
                    <a:pt x="690880" y="86360"/>
                  </a:lnTo>
                  <a:lnTo>
                    <a:pt x="690880" y="0"/>
                  </a:lnTo>
                  <a:lnTo>
                    <a:pt x="863599" y="172720"/>
                  </a:lnTo>
                  <a:lnTo>
                    <a:pt x="690880" y="346710"/>
                  </a:lnTo>
                  <a:lnTo>
                    <a:pt x="690880" y="259080"/>
                  </a:lnTo>
                  <a:lnTo>
                    <a:pt x="171450" y="259080"/>
                  </a:lnTo>
                  <a:lnTo>
                    <a:pt x="171450" y="346710"/>
                  </a:lnTo>
                  <a:lnTo>
                    <a:pt x="0" y="172720"/>
                  </a:lnTo>
                  <a:close/>
                </a:path>
                <a:path w="863600" h="346710">
                  <a:moveTo>
                    <a:pt x="0" y="0"/>
                  </a:moveTo>
                  <a:lnTo>
                    <a:pt x="0" y="0"/>
                  </a:lnTo>
                </a:path>
                <a:path w="863600" h="346710">
                  <a:moveTo>
                    <a:pt x="863599" y="346710"/>
                  </a:moveTo>
                  <a:lnTo>
                    <a:pt x="863599" y="346710"/>
                  </a:lnTo>
                </a:path>
              </a:pathLst>
            </a:custGeom>
            <a:ln w="9344">
              <a:solidFill>
                <a:srgbClr val="2E2A1F"/>
              </a:solidFill>
            </a:ln>
          </p:spPr>
          <p:txBody>
            <a:bodyPr wrap="square" lIns="0" tIns="0" rIns="0" bIns="0" rtlCol="0"/>
            <a:lstStyle/>
            <a:p>
              <a:endParaRPr sz="1350" dirty="0">
                <a:solidFill>
                  <a:schemeClr val="tx2">
                    <a:lumMod val="20000"/>
                    <a:lumOff val="80000"/>
                  </a:schemeClr>
                </a:solidFill>
              </a:endParaRPr>
            </a:p>
          </p:txBody>
        </p:sp>
        <p:sp>
          <p:nvSpPr>
            <p:cNvPr id="837" name="object 837"/>
            <p:cNvSpPr/>
            <p:nvPr/>
          </p:nvSpPr>
          <p:spPr>
            <a:xfrm>
              <a:off x="6061710" y="765809"/>
              <a:ext cx="690880" cy="16510"/>
            </a:xfrm>
            <a:custGeom>
              <a:avLst/>
              <a:gdLst/>
              <a:ahLst/>
              <a:cxnLst/>
              <a:rect l="l" t="t" r="r" b="b"/>
              <a:pathLst>
                <a:path w="690879" h="16509">
                  <a:moveTo>
                    <a:pt x="690880" y="16510"/>
                  </a:moveTo>
                  <a:lnTo>
                    <a:pt x="681990" y="7620"/>
                  </a:lnTo>
                  <a:lnTo>
                    <a:pt x="674370" y="0"/>
                  </a:lnTo>
                  <a:lnTo>
                    <a:pt x="16510" y="0"/>
                  </a:lnTo>
                  <a:lnTo>
                    <a:pt x="8890" y="7620"/>
                  </a:lnTo>
                  <a:lnTo>
                    <a:pt x="0" y="16510"/>
                  </a:lnTo>
                  <a:lnTo>
                    <a:pt x="690880" y="16510"/>
                  </a:lnTo>
                  <a:close/>
                </a:path>
              </a:pathLst>
            </a:custGeom>
            <a:solidFill>
              <a:srgbClr val="467546"/>
            </a:solidFill>
          </p:spPr>
          <p:txBody>
            <a:bodyPr wrap="square" lIns="0" tIns="0" rIns="0" bIns="0" rtlCol="0"/>
            <a:lstStyle/>
            <a:p>
              <a:endParaRPr sz="1350" dirty="0">
                <a:solidFill>
                  <a:schemeClr val="tx2">
                    <a:lumMod val="20000"/>
                    <a:lumOff val="80000"/>
                  </a:schemeClr>
                </a:solidFill>
              </a:endParaRPr>
            </a:p>
          </p:txBody>
        </p:sp>
        <p:sp>
          <p:nvSpPr>
            <p:cNvPr id="838" name="object 838"/>
            <p:cNvSpPr/>
            <p:nvPr/>
          </p:nvSpPr>
          <p:spPr>
            <a:xfrm>
              <a:off x="6052820" y="782320"/>
              <a:ext cx="708660" cy="8890"/>
            </a:xfrm>
            <a:custGeom>
              <a:avLst/>
              <a:gdLst/>
              <a:ahLst/>
              <a:cxnLst/>
              <a:rect l="l" t="t" r="r" b="b"/>
              <a:pathLst>
                <a:path w="708659" h="8890">
                  <a:moveTo>
                    <a:pt x="699770" y="0"/>
                  </a:moveTo>
                  <a:lnTo>
                    <a:pt x="8889" y="0"/>
                  </a:lnTo>
                  <a:lnTo>
                    <a:pt x="0" y="8889"/>
                  </a:lnTo>
                  <a:lnTo>
                    <a:pt x="708659" y="8889"/>
                  </a:lnTo>
                  <a:lnTo>
                    <a:pt x="699770" y="0"/>
                  </a:lnTo>
                  <a:close/>
                </a:path>
              </a:pathLst>
            </a:custGeom>
            <a:solidFill>
              <a:srgbClr val="477647"/>
            </a:solidFill>
          </p:spPr>
          <p:txBody>
            <a:bodyPr wrap="square" lIns="0" tIns="0" rIns="0" bIns="0" rtlCol="0"/>
            <a:lstStyle/>
            <a:p>
              <a:endParaRPr sz="1350" dirty="0">
                <a:solidFill>
                  <a:schemeClr val="tx2">
                    <a:lumMod val="20000"/>
                    <a:lumOff val="80000"/>
                  </a:schemeClr>
                </a:solidFill>
              </a:endParaRPr>
            </a:p>
          </p:txBody>
        </p:sp>
        <p:sp>
          <p:nvSpPr>
            <p:cNvPr id="839" name="object 839"/>
            <p:cNvSpPr/>
            <p:nvPr/>
          </p:nvSpPr>
          <p:spPr>
            <a:xfrm>
              <a:off x="6043929" y="791210"/>
              <a:ext cx="726440" cy="8890"/>
            </a:xfrm>
            <a:custGeom>
              <a:avLst/>
              <a:gdLst/>
              <a:ahLst/>
              <a:cxnLst/>
              <a:rect l="l" t="t" r="r" b="b"/>
              <a:pathLst>
                <a:path w="726440" h="8890">
                  <a:moveTo>
                    <a:pt x="717549" y="0"/>
                  </a:moveTo>
                  <a:lnTo>
                    <a:pt x="8889" y="0"/>
                  </a:lnTo>
                  <a:lnTo>
                    <a:pt x="0" y="8889"/>
                  </a:lnTo>
                  <a:lnTo>
                    <a:pt x="726439" y="8889"/>
                  </a:lnTo>
                  <a:lnTo>
                    <a:pt x="717549" y="0"/>
                  </a:lnTo>
                  <a:close/>
                </a:path>
              </a:pathLst>
            </a:custGeom>
            <a:solidFill>
              <a:srgbClr val="477747"/>
            </a:solidFill>
          </p:spPr>
          <p:txBody>
            <a:bodyPr wrap="square" lIns="0" tIns="0" rIns="0" bIns="0" rtlCol="0"/>
            <a:lstStyle/>
            <a:p>
              <a:endParaRPr sz="1350" dirty="0">
                <a:solidFill>
                  <a:schemeClr val="tx2">
                    <a:lumMod val="20000"/>
                    <a:lumOff val="80000"/>
                  </a:schemeClr>
                </a:solidFill>
              </a:endParaRPr>
            </a:p>
          </p:txBody>
        </p:sp>
        <p:sp>
          <p:nvSpPr>
            <p:cNvPr id="840" name="object 840"/>
            <p:cNvSpPr/>
            <p:nvPr/>
          </p:nvSpPr>
          <p:spPr>
            <a:xfrm>
              <a:off x="6033770" y="800100"/>
              <a:ext cx="746760" cy="10160"/>
            </a:xfrm>
            <a:custGeom>
              <a:avLst/>
              <a:gdLst/>
              <a:ahLst/>
              <a:cxnLst/>
              <a:rect l="l" t="t" r="r" b="b"/>
              <a:pathLst>
                <a:path w="746759" h="10159">
                  <a:moveTo>
                    <a:pt x="736600" y="0"/>
                  </a:moveTo>
                  <a:lnTo>
                    <a:pt x="10160" y="0"/>
                  </a:lnTo>
                  <a:lnTo>
                    <a:pt x="0" y="10160"/>
                  </a:lnTo>
                  <a:lnTo>
                    <a:pt x="746759" y="10160"/>
                  </a:lnTo>
                  <a:lnTo>
                    <a:pt x="736600" y="0"/>
                  </a:lnTo>
                  <a:close/>
                </a:path>
              </a:pathLst>
            </a:custGeom>
            <a:solidFill>
              <a:srgbClr val="487848"/>
            </a:solidFill>
          </p:spPr>
          <p:txBody>
            <a:bodyPr wrap="square" lIns="0" tIns="0" rIns="0" bIns="0" rtlCol="0"/>
            <a:lstStyle/>
            <a:p>
              <a:endParaRPr sz="1350" dirty="0">
                <a:solidFill>
                  <a:schemeClr val="tx2">
                    <a:lumMod val="20000"/>
                    <a:lumOff val="80000"/>
                  </a:schemeClr>
                </a:solidFill>
              </a:endParaRPr>
            </a:p>
          </p:txBody>
        </p:sp>
        <p:sp>
          <p:nvSpPr>
            <p:cNvPr id="841" name="object 841"/>
            <p:cNvSpPr/>
            <p:nvPr/>
          </p:nvSpPr>
          <p:spPr>
            <a:xfrm>
              <a:off x="6024879" y="808990"/>
              <a:ext cx="764540" cy="10160"/>
            </a:xfrm>
            <a:custGeom>
              <a:avLst/>
              <a:gdLst/>
              <a:ahLst/>
              <a:cxnLst/>
              <a:rect l="l" t="t" r="r" b="b"/>
              <a:pathLst>
                <a:path w="764540" h="10159">
                  <a:moveTo>
                    <a:pt x="754379" y="0"/>
                  </a:moveTo>
                  <a:lnTo>
                    <a:pt x="10160" y="0"/>
                  </a:lnTo>
                  <a:lnTo>
                    <a:pt x="0" y="10160"/>
                  </a:lnTo>
                  <a:lnTo>
                    <a:pt x="764539" y="10160"/>
                  </a:lnTo>
                  <a:lnTo>
                    <a:pt x="754379" y="0"/>
                  </a:lnTo>
                  <a:close/>
                </a:path>
              </a:pathLst>
            </a:custGeom>
            <a:solidFill>
              <a:srgbClr val="487948"/>
            </a:solidFill>
          </p:spPr>
          <p:txBody>
            <a:bodyPr wrap="square" lIns="0" tIns="0" rIns="0" bIns="0" rtlCol="0"/>
            <a:lstStyle/>
            <a:p>
              <a:endParaRPr sz="1350" dirty="0">
                <a:solidFill>
                  <a:schemeClr val="tx2">
                    <a:lumMod val="20000"/>
                    <a:lumOff val="80000"/>
                  </a:schemeClr>
                </a:solidFill>
              </a:endParaRPr>
            </a:p>
          </p:txBody>
        </p:sp>
        <p:sp>
          <p:nvSpPr>
            <p:cNvPr id="842" name="object 842"/>
            <p:cNvSpPr/>
            <p:nvPr/>
          </p:nvSpPr>
          <p:spPr>
            <a:xfrm>
              <a:off x="6015989" y="817880"/>
              <a:ext cx="782320" cy="10160"/>
            </a:xfrm>
            <a:custGeom>
              <a:avLst/>
              <a:gdLst/>
              <a:ahLst/>
              <a:cxnLst/>
              <a:rect l="l" t="t" r="r" b="b"/>
              <a:pathLst>
                <a:path w="782320" h="10159">
                  <a:moveTo>
                    <a:pt x="772159" y="0"/>
                  </a:moveTo>
                  <a:lnTo>
                    <a:pt x="10160" y="0"/>
                  </a:lnTo>
                  <a:lnTo>
                    <a:pt x="0" y="10160"/>
                  </a:lnTo>
                  <a:lnTo>
                    <a:pt x="782319" y="10160"/>
                  </a:lnTo>
                  <a:lnTo>
                    <a:pt x="772159" y="0"/>
                  </a:lnTo>
                  <a:close/>
                </a:path>
              </a:pathLst>
            </a:custGeom>
            <a:solidFill>
              <a:srgbClr val="497A49"/>
            </a:solidFill>
          </p:spPr>
          <p:txBody>
            <a:bodyPr wrap="square" lIns="0" tIns="0" rIns="0" bIns="0" rtlCol="0"/>
            <a:lstStyle/>
            <a:p>
              <a:endParaRPr sz="1350" dirty="0">
                <a:solidFill>
                  <a:schemeClr val="tx2">
                    <a:lumMod val="20000"/>
                    <a:lumOff val="80000"/>
                  </a:schemeClr>
                </a:solidFill>
              </a:endParaRPr>
            </a:p>
          </p:txBody>
        </p:sp>
        <p:sp>
          <p:nvSpPr>
            <p:cNvPr id="843" name="object 843"/>
            <p:cNvSpPr/>
            <p:nvPr/>
          </p:nvSpPr>
          <p:spPr>
            <a:xfrm>
              <a:off x="6008370" y="826770"/>
              <a:ext cx="797560" cy="8890"/>
            </a:xfrm>
            <a:custGeom>
              <a:avLst/>
              <a:gdLst/>
              <a:ahLst/>
              <a:cxnLst/>
              <a:rect l="l" t="t" r="r" b="b"/>
              <a:pathLst>
                <a:path w="797559" h="8890">
                  <a:moveTo>
                    <a:pt x="788670" y="0"/>
                  </a:moveTo>
                  <a:lnTo>
                    <a:pt x="8889" y="0"/>
                  </a:lnTo>
                  <a:lnTo>
                    <a:pt x="0" y="8889"/>
                  </a:lnTo>
                  <a:lnTo>
                    <a:pt x="797559" y="8889"/>
                  </a:lnTo>
                  <a:lnTo>
                    <a:pt x="788670" y="0"/>
                  </a:lnTo>
                  <a:close/>
                </a:path>
              </a:pathLst>
            </a:custGeom>
            <a:solidFill>
              <a:srgbClr val="4A7B4A"/>
            </a:solidFill>
          </p:spPr>
          <p:txBody>
            <a:bodyPr wrap="square" lIns="0" tIns="0" rIns="0" bIns="0" rtlCol="0"/>
            <a:lstStyle/>
            <a:p>
              <a:endParaRPr sz="1350" dirty="0">
                <a:solidFill>
                  <a:schemeClr val="tx2">
                    <a:lumMod val="20000"/>
                    <a:lumOff val="80000"/>
                  </a:schemeClr>
                </a:solidFill>
              </a:endParaRPr>
            </a:p>
          </p:txBody>
        </p:sp>
        <p:sp>
          <p:nvSpPr>
            <p:cNvPr id="844" name="object 844"/>
            <p:cNvSpPr/>
            <p:nvPr/>
          </p:nvSpPr>
          <p:spPr>
            <a:xfrm>
              <a:off x="5998209" y="835660"/>
              <a:ext cx="817880" cy="10160"/>
            </a:xfrm>
            <a:custGeom>
              <a:avLst/>
              <a:gdLst/>
              <a:ahLst/>
              <a:cxnLst/>
              <a:rect l="l" t="t" r="r" b="b"/>
              <a:pathLst>
                <a:path w="817879" h="10159">
                  <a:moveTo>
                    <a:pt x="807719" y="0"/>
                  </a:moveTo>
                  <a:lnTo>
                    <a:pt x="10160" y="0"/>
                  </a:lnTo>
                  <a:lnTo>
                    <a:pt x="0" y="10160"/>
                  </a:lnTo>
                  <a:lnTo>
                    <a:pt x="817880" y="10160"/>
                  </a:lnTo>
                  <a:lnTo>
                    <a:pt x="807719" y="0"/>
                  </a:lnTo>
                  <a:close/>
                </a:path>
              </a:pathLst>
            </a:custGeom>
            <a:solidFill>
              <a:srgbClr val="4A7C4A"/>
            </a:solidFill>
          </p:spPr>
          <p:txBody>
            <a:bodyPr wrap="square" lIns="0" tIns="0" rIns="0" bIns="0" rtlCol="0"/>
            <a:lstStyle/>
            <a:p>
              <a:endParaRPr sz="1350" dirty="0">
                <a:solidFill>
                  <a:schemeClr val="tx2">
                    <a:lumMod val="20000"/>
                    <a:lumOff val="80000"/>
                  </a:schemeClr>
                </a:solidFill>
              </a:endParaRPr>
            </a:p>
          </p:txBody>
        </p:sp>
        <p:sp>
          <p:nvSpPr>
            <p:cNvPr id="845" name="object 845"/>
            <p:cNvSpPr/>
            <p:nvPr/>
          </p:nvSpPr>
          <p:spPr>
            <a:xfrm>
              <a:off x="5989320" y="844550"/>
              <a:ext cx="835660" cy="10160"/>
            </a:xfrm>
            <a:custGeom>
              <a:avLst/>
              <a:gdLst/>
              <a:ahLst/>
              <a:cxnLst/>
              <a:rect l="l" t="t" r="r" b="b"/>
              <a:pathLst>
                <a:path w="835659" h="10159">
                  <a:moveTo>
                    <a:pt x="825500" y="0"/>
                  </a:moveTo>
                  <a:lnTo>
                    <a:pt x="10160" y="0"/>
                  </a:lnTo>
                  <a:lnTo>
                    <a:pt x="0" y="10160"/>
                  </a:lnTo>
                  <a:lnTo>
                    <a:pt x="835659" y="10160"/>
                  </a:lnTo>
                  <a:lnTo>
                    <a:pt x="825500" y="0"/>
                  </a:lnTo>
                  <a:close/>
                </a:path>
              </a:pathLst>
            </a:custGeom>
            <a:solidFill>
              <a:srgbClr val="4B7D4B"/>
            </a:solidFill>
          </p:spPr>
          <p:txBody>
            <a:bodyPr wrap="square" lIns="0" tIns="0" rIns="0" bIns="0" rtlCol="0"/>
            <a:lstStyle/>
            <a:p>
              <a:endParaRPr sz="1350" dirty="0">
                <a:solidFill>
                  <a:schemeClr val="tx2">
                    <a:lumMod val="20000"/>
                    <a:lumOff val="80000"/>
                  </a:schemeClr>
                </a:solidFill>
              </a:endParaRPr>
            </a:p>
          </p:txBody>
        </p:sp>
        <p:sp>
          <p:nvSpPr>
            <p:cNvPr id="846" name="object 846"/>
            <p:cNvSpPr/>
            <p:nvPr/>
          </p:nvSpPr>
          <p:spPr>
            <a:xfrm>
              <a:off x="5980429" y="853440"/>
              <a:ext cx="853440" cy="10160"/>
            </a:xfrm>
            <a:custGeom>
              <a:avLst/>
              <a:gdLst/>
              <a:ahLst/>
              <a:cxnLst/>
              <a:rect l="l" t="t" r="r" b="b"/>
              <a:pathLst>
                <a:path w="853440" h="10159">
                  <a:moveTo>
                    <a:pt x="843279" y="0"/>
                  </a:moveTo>
                  <a:lnTo>
                    <a:pt x="10160" y="0"/>
                  </a:lnTo>
                  <a:lnTo>
                    <a:pt x="0" y="10160"/>
                  </a:lnTo>
                  <a:lnTo>
                    <a:pt x="853439" y="10160"/>
                  </a:lnTo>
                  <a:lnTo>
                    <a:pt x="843279" y="0"/>
                  </a:lnTo>
                  <a:close/>
                </a:path>
              </a:pathLst>
            </a:custGeom>
            <a:solidFill>
              <a:srgbClr val="4B7E4B"/>
            </a:solidFill>
          </p:spPr>
          <p:txBody>
            <a:bodyPr wrap="square" lIns="0" tIns="0" rIns="0" bIns="0" rtlCol="0"/>
            <a:lstStyle/>
            <a:p>
              <a:endParaRPr sz="1350" dirty="0">
                <a:solidFill>
                  <a:schemeClr val="tx2">
                    <a:lumMod val="20000"/>
                    <a:lumOff val="80000"/>
                  </a:schemeClr>
                </a:solidFill>
              </a:endParaRPr>
            </a:p>
          </p:txBody>
        </p:sp>
        <p:sp>
          <p:nvSpPr>
            <p:cNvPr id="847" name="object 847"/>
            <p:cNvSpPr/>
            <p:nvPr/>
          </p:nvSpPr>
          <p:spPr>
            <a:xfrm>
              <a:off x="5971539" y="862330"/>
              <a:ext cx="871219" cy="10160"/>
            </a:xfrm>
            <a:custGeom>
              <a:avLst/>
              <a:gdLst/>
              <a:ahLst/>
              <a:cxnLst/>
              <a:rect l="l" t="t" r="r" b="b"/>
              <a:pathLst>
                <a:path w="871220" h="10159">
                  <a:moveTo>
                    <a:pt x="861059" y="0"/>
                  </a:moveTo>
                  <a:lnTo>
                    <a:pt x="10160" y="0"/>
                  </a:lnTo>
                  <a:lnTo>
                    <a:pt x="0" y="10160"/>
                  </a:lnTo>
                  <a:lnTo>
                    <a:pt x="871219" y="10160"/>
                  </a:lnTo>
                  <a:lnTo>
                    <a:pt x="861059" y="0"/>
                  </a:lnTo>
                  <a:close/>
                </a:path>
              </a:pathLst>
            </a:custGeom>
            <a:solidFill>
              <a:srgbClr val="4C7F4C"/>
            </a:solidFill>
          </p:spPr>
          <p:txBody>
            <a:bodyPr wrap="square" lIns="0" tIns="0" rIns="0" bIns="0" rtlCol="0"/>
            <a:lstStyle/>
            <a:p>
              <a:endParaRPr sz="1350" dirty="0">
                <a:solidFill>
                  <a:schemeClr val="tx2">
                    <a:lumMod val="20000"/>
                    <a:lumOff val="80000"/>
                  </a:schemeClr>
                </a:solidFill>
              </a:endParaRPr>
            </a:p>
          </p:txBody>
        </p:sp>
        <p:sp>
          <p:nvSpPr>
            <p:cNvPr id="848" name="object 848"/>
            <p:cNvSpPr/>
            <p:nvPr/>
          </p:nvSpPr>
          <p:spPr>
            <a:xfrm>
              <a:off x="5962650" y="871220"/>
              <a:ext cx="889000" cy="10160"/>
            </a:xfrm>
            <a:custGeom>
              <a:avLst/>
              <a:gdLst/>
              <a:ahLst/>
              <a:cxnLst/>
              <a:rect l="l" t="t" r="r" b="b"/>
              <a:pathLst>
                <a:path w="889000" h="10159">
                  <a:moveTo>
                    <a:pt x="878839" y="0"/>
                  </a:moveTo>
                  <a:lnTo>
                    <a:pt x="10159" y="0"/>
                  </a:lnTo>
                  <a:lnTo>
                    <a:pt x="0" y="10159"/>
                  </a:lnTo>
                  <a:lnTo>
                    <a:pt x="888999" y="10159"/>
                  </a:lnTo>
                  <a:lnTo>
                    <a:pt x="878839" y="0"/>
                  </a:lnTo>
                  <a:close/>
                </a:path>
              </a:pathLst>
            </a:custGeom>
            <a:solidFill>
              <a:srgbClr val="4D804D"/>
            </a:solidFill>
          </p:spPr>
          <p:txBody>
            <a:bodyPr wrap="square" lIns="0" tIns="0" rIns="0" bIns="0" rtlCol="0"/>
            <a:lstStyle/>
            <a:p>
              <a:endParaRPr sz="1350" dirty="0">
                <a:solidFill>
                  <a:schemeClr val="tx2">
                    <a:lumMod val="20000"/>
                    <a:lumOff val="80000"/>
                  </a:schemeClr>
                </a:solidFill>
              </a:endParaRPr>
            </a:p>
          </p:txBody>
        </p:sp>
        <p:sp>
          <p:nvSpPr>
            <p:cNvPr id="849" name="object 849"/>
            <p:cNvSpPr/>
            <p:nvPr/>
          </p:nvSpPr>
          <p:spPr>
            <a:xfrm>
              <a:off x="5953759" y="880110"/>
              <a:ext cx="906780" cy="10160"/>
            </a:xfrm>
            <a:custGeom>
              <a:avLst/>
              <a:gdLst/>
              <a:ahLst/>
              <a:cxnLst/>
              <a:rect l="l" t="t" r="r" b="b"/>
              <a:pathLst>
                <a:path w="906779" h="10159">
                  <a:moveTo>
                    <a:pt x="896619" y="0"/>
                  </a:moveTo>
                  <a:lnTo>
                    <a:pt x="10160" y="0"/>
                  </a:lnTo>
                  <a:lnTo>
                    <a:pt x="0" y="10160"/>
                  </a:lnTo>
                  <a:lnTo>
                    <a:pt x="906780" y="10160"/>
                  </a:lnTo>
                  <a:lnTo>
                    <a:pt x="896619" y="0"/>
                  </a:lnTo>
                  <a:close/>
                </a:path>
              </a:pathLst>
            </a:custGeom>
            <a:solidFill>
              <a:srgbClr val="4D814D"/>
            </a:solidFill>
          </p:spPr>
          <p:txBody>
            <a:bodyPr wrap="square" lIns="0" tIns="0" rIns="0" bIns="0" rtlCol="0"/>
            <a:lstStyle/>
            <a:p>
              <a:endParaRPr sz="1350" dirty="0">
                <a:solidFill>
                  <a:schemeClr val="tx2">
                    <a:lumMod val="20000"/>
                    <a:lumOff val="80000"/>
                  </a:schemeClr>
                </a:solidFill>
              </a:endParaRPr>
            </a:p>
          </p:txBody>
        </p:sp>
        <p:sp>
          <p:nvSpPr>
            <p:cNvPr id="850" name="object 850"/>
            <p:cNvSpPr/>
            <p:nvPr/>
          </p:nvSpPr>
          <p:spPr>
            <a:xfrm>
              <a:off x="5944870" y="889000"/>
              <a:ext cx="924560" cy="10160"/>
            </a:xfrm>
            <a:custGeom>
              <a:avLst/>
              <a:gdLst/>
              <a:ahLst/>
              <a:cxnLst/>
              <a:rect l="l" t="t" r="r" b="b"/>
              <a:pathLst>
                <a:path w="924559" h="10159">
                  <a:moveTo>
                    <a:pt x="914400" y="0"/>
                  </a:moveTo>
                  <a:lnTo>
                    <a:pt x="10160" y="0"/>
                  </a:lnTo>
                  <a:lnTo>
                    <a:pt x="0" y="10160"/>
                  </a:lnTo>
                  <a:lnTo>
                    <a:pt x="924559" y="10160"/>
                  </a:lnTo>
                  <a:lnTo>
                    <a:pt x="914400" y="0"/>
                  </a:lnTo>
                  <a:close/>
                </a:path>
              </a:pathLst>
            </a:custGeom>
            <a:solidFill>
              <a:srgbClr val="4E824E"/>
            </a:solidFill>
          </p:spPr>
          <p:txBody>
            <a:bodyPr wrap="square" lIns="0" tIns="0" rIns="0" bIns="0" rtlCol="0"/>
            <a:lstStyle/>
            <a:p>
              <a:endParaRPr sz="1350" dirty="0">
                <a:solidFill>
                  <a:schemeClr val="tx2">
                    <a:lumMod val="20000"/>
                    <a:lumOff val="80000"/>
                  </a:schemeClr>
                </a:solidFill>
              </a:endParaRPr>
            </a:p>
          </p:txBody>
        </p:sp>
        <p:sp>
          <p:nvSpPr>
            <p:cNvPr id="851" name="object 851"/>
            <p:cNvSpPr/>
            <p:nvPr/>
          </p:nvSpPr>
          <p:spPr>
            <a:xfrm>
              <a:off x="5935979" y="897890"/>
              <a:ext cx="942340" cy="10160"/>
            </a:xfrm>
            <a:custGeom>
              <a:avLst/>
              <a:gdLst/>
              <a:ahLst/>
              <a:cxnLst/>
              <a:rect l="l" t="t" r="r" b="b"/>
              <a:pathLst>
                <a:path w="942340" h="10159">
                  <a:moveTo>
                    <a:pt x="932179" y="0"/>
                  </a:moveTo>
                  <a:lnTo>
                    <a:pt x="10160" y="0"/>
                  </a:lnTo>
                  <a:lnTo>
                    <a:pt x="0" y="10160"/>
                  </a:lnTo>
                  <a:lnTo>
                    <a:pt x="942339" y="10160"/>
                  </a:lnTo>
                  <a:lnTo>
                    <a:pt x="932179" y="0"/>
                  </a:lnTo>
                  <a:close/>
                </a:path>
              </a:pathLst>
            </a:custGeom>
            <a:solidFill>
              <a:srgbClr val="4E834E"/>
            </a:solidFill>
          </p:spPr>
          <p:txBody>
            <a:bodyPr wrap="square" lIns="0" tIns="0" rIns="0" bIns="0" rtlCol="0"/>
            <a:lstStyle/>
            <a:p>
              <a:endParaRPr sz="1350" dirty="0">
                <a:solidFill>
                  <a:schemeClr val="tx2">
                    <a:lumMod val="20000"/>
                    <a:lumOff val="80000"/>
                  </a:schemeClr>
                </a:solidFill>
              </a:endParaRPr>
            </a:p>
          </p:txBody>
        </p:sp>
        <p:sp>
          <p:nvSpPr>
            <p:cNvPr id="852" name="object 852"/>
            <p:cNvSpPr/>
            <p:nvPr/>
          </p:nvSpPr>
          <p:spPr>
            <a:xfrm>
              <a:off x="5927089" y="906780"/>
              <a:ext cx="960119" cy="10160"/>
            </a:xfrm>
            <a:custGeom>
              <a:avLst/>
              <a:gdLst/>
              <a:ahLst/>
              <a:cxnLst/>
              <a:rect l="l" t="t" r="r" b="b"/>
              <a:pathLst>
                <a:path w="960120" h="10159">
                  <a:moveTo>
                    <a:pt x="949959" y="0"/>
                  </a:moveTo>
                  <a:lnTo>
                    <a:pt x="10160" y="0"/>
                  </a:lnTo>
                  <a:lnTo>
                    <a:pt x="0" y="10160"/>
                  </a:lnTo>
                  <a:lnTo>
                    <a:pt x="960119" y="10160"/>
                  </a:lnTo>
                  <a:lnTo>
                    <a:pt x="949959" y="0"/>
                  </a:lnTo>
                  <a:close/>
                </a:path>
              </a:pathLst>
            </a:custGeom>
            <a:solidFill>
              <a:srgbClr val="4F844F"/>
            </a:solidFill>
          </p:spPr>
          <p:txBody>
            <a:bodyPr wrap="square" lIns="0" tIns="0" rIns="0" bIns="0" rtlCol="0"/>
            <a:lstStyle/>
            <a:p>
              <a:endParaRPr sz="1350" dirty="0">
                <a:solidFill>
                  <a:schemeClr val="tx2">
                    <a:lumMod val="20000"/>
                    <a:lumOff val="80000"/>
                  </a:schemeClr>
                </a:solidFill>
              </a:endParaRPr>
            </a:p>
          </p:txBody>
        </p:sp>
        <p:sp>
          <p:nvSpPr>
            <p:cNvPr id="853" name="object 853"/>
            <p:cNvSpPr/>
            <p:nvPr/>
          </p:nvSpPr>
          <p:spPr>
            <a:xfrm>
              <a:off x="5918200" y="915670"/>
              <a:ext cx="977900" cy="10160"/>
            </a:xfrm>
            <a:custGeom>
              <a:avLst/>
              <a:gdLst/>
              <a:ahLst/>
              <a:cxnLst/>
              <a:rect l="l" t="t" r="r" b="b"/>
              <a:pathLst>
                <a:path w="977900" h="10159">
                  <a:moveTo>
                    <a:pt x="967739" y="0"/>
                  </a:moveTo>
                  <a:lnTo>
                    <a:pt x="10159" y="0"/>
                  </a:lnTo>
                  <a:lnTo>
                    <a:pt x="0" y="10159"/>
                  </a:lnTo>
                  <a:lnTo>
                    <a:pt x="977899" y="10159"/>
                  </a:lnTo>
                  <a:lnTo>
                    <a:pt x="967739" y="0"/>
                  </a:lnTo>
                  <a:close/>
                </a:path>
              </a:pathLst>
            </a:custGeom>
            <a:solidFill>
              <a:srgbClr val="508550"/>
            </a:solidFill>
          </p:spPr>
          <p:txBody>
            <a:bodyPr wrap="square" lIns="0" tIns="0" rIns="0" bIns="0" rtlCol="0"/>
            <a:lstStyle/>
            <a:p>
              <a:endParaRPr sz="1350" dirty="0">
                <a:solidFill>
                  <a:schemeClr val="tx2">
                    <a:lumMod val="20000"/>
                    <a:lumOff val="80000"/>
                  </a:schemeClr>
                </a:solidFill>
              </a:endParaRPr>
            </a:p>
          </p:txBody>
        </p:sp>
        <p:sp>
          <p:nvSpPr>
            <p:cNvPr id="854" name="object 854"/>
            <p:cNvSpPr/>
            <p:nvPr/>
          </p:nvSpPr>
          <p:spPr>
            <a:xfrm>
              <a:off x="5909309" y="925830"/>
              <a:ext cx="995680" cy="8890"/>
            </a:xfrm>
            <a:custGeom>
              <a:avLst/>
              <a:gdLst/>
              <a:ahLst/>
              <a:cxnLst/>
              <a:rect l="l" t="t" r="r" b="b"/>
              <a:pathLst>
                <a:path w="995679" h="8890">
                  <a:moveTo>
                    <a:pt x="986789" y="0"/>
                  </a:moveTo>
                  <a:lnTo>
                    <a:pt x="8890" y="0"/>
                  </a:lnTo>
                  <a:lnTo>
                    <a:pt x="0" y="8890"/>
                  </a:lnTo>
                  <a:lnTo>
                    <a:pt x="995680" y="8890"/>
                  </a:lnTo>
                  <a:lnTo>
                    <a:pt x="986789" y="0"/>
                  </a:lnTo>
                  <a:close/>
                </a:path>
              </a:pathLst>
            </a:custGeom>
            <a:solidFill>
              <a:srgbClr val="508650"/>
            </a:solidFill>
          </p:spPr>
          <p:txBody>
            <a:bodyPr wrap="square" lIns="0" tIns="0" rIns="0" bIns="0" rtlCol="0"/>
            <a:lstStyle/>
            <a:p>
              <a:endParaRPr sz="1350" dirty="0">
                <a:solidFill>
                  <a:schemeClr val="tx2">
                    <a:lumMod val="20000"/>
                    <a:lumOff val="80000"/>
                  </a:schemeClr>
                </a:solidFill>
              </a:endParaRPr>
            </a:p>
          </p:txBody>
        </p:sp>
        <p:sp>
          <p:nvSpPr>
            <p:cNvPr id="855" name="object 855"/>
            <p:cNvSpPr/>
            <p:nvPr/>
          </p:nvSpPr>
          <p:spPr>
            <a:xfrm>
              <a:off x="5900420" y="934720"/>
              <a:ext cx="1013460" cy="8890"/>
            </a:xfrm>
            <a:custGeom>
              <a:avLst/>
              <a:gdLst/>
              <a:ahLst/>
              <a:cxnLst/>
              <a:rect l="l" t="t" r="r" b="b"/>
              <a:pathLst>
                <a:path w="1013459" h="8890">
                  <a:moveTo>
                    <a:pt x="1004570" y="0"/>
                  </a:moveTo>
                  <a:lnTo>
                    <a:pt x="8889" y="0"/>
                  </a:lnTo>
                  <a:lnTo>
                    <a:pt x="0" y="8889"/>
                  </a:lnTo>
                  <a:lnTo>
                    <a:pt x="1013459" y="8889"/>
                  </a:lnTo>
                  <a:lnTo>
                    <a:pt x="1004570" y="0"/>
                  </a:lnTo>
                  <a:close/>
                </a:path>
              </a:pathLst>
            </a:custGeom>
            <a:solidFill>
              <a:srgbClr val="518751"/>
            </a:solidFill>
          </p:spPr>
          <p:txBody>
            <a:bodyPr wrap="square" lIns="0" tIns="0" rIns="0" bIns="0" rtlCol="0"/>
            <a:lstStyle/>
            <a:p>
              <a:endParaRPr sz="1350" dirty="0">
                <a:solidFill>
                  <a:schemeClr val="tx2">
                    <a:lumMod val="20000"/>
                    <a:lumOff val="80000"/>
                  </a:schemeClr>
                </a:solidFill>
              </a:endParaRPr>
            </a:p>
          </p:txBody>
        </p:sp>
        <p:sp>
          <p:nvSpPr>
            <p:cNvPr id="856" name="object 856"/>
            <p:cNvSpPr/>
            <p:nvPr/>
          </p:nvSpPr>
          <p:spPr>
            <a:xfrm>
              <a:off x="5891529" y="943610"/>
              <a:ext cx="1031240" cy="8890"/>
            </a:xfrm>
            <a:custGeom>
              <a:avLst/>
              <a:gdLst/>
              <a:ahLst/>
              <a:cxnLst/>
              <a:rect l="l" t="t" r="r" b="b"/>
              <a:pathLst>
                <a:path w="1031240" h="8890">
                  <a:moveTo>
                    <a:pt x="1022349" y="0"/>
                  </a:moveTo>
                  <a:lnTo>
                    <a:pt x="8889" y="0"/>
                  </a:lnTo>
                  <a:lnTo>
                    <a:pt x="0" y="8889"/>
                  </a:lnTo>
                  <a:lnTo>
                    <a:pt x="1031239" y="8889"/>
                  </a:lnTo>
                  <a:lnTo>
                    <a:pt x="1022349" y="0"/>
                  </a:lnTo>
                  <a:close/>
                </a:path>
              </a:pathLst>
            </a:custGeom>
            <a:solidFill>
              <a:srgbClr val="518851"/>
            </a:solidFill>
          </p:spPr>
          <p:txBody>
            <a:bodyPr wrap="square" lIns="0" tIns="0" rIns="0" bIns="0" rtlCol="0"/>
            <a:lstStyle/>
            <a:p>
              <a:endParaRPr sz="1350" dirty="0">
                <a:solidFill>
                  <a:schemeClr val="tx2">
                    <a:lumMod val="20000"/>
                    <a:lumOff val="80000"/>
                  </a:schemeClr>
                </a:solidFill>
              </a:endParaRPr>
            </a:p>
          </p:txBody>
        </p:sp>
        <p:sp>
          <p:nvSpPr>
            <p:cNvPr id="857" name="object 857"/>
            <p:cNvSpPr/>
            <p:nvPr/>
          </p:nvSpPr>
          <p:spPr>
            <a:xfrm>
              <a:off x="5882639" y="952500"/>
              <a:ext cx="1049020" cy="8890"/>
            </a:xfrm>
            <a:custGeom>
              <a:avLst/>
              <a:gdLst/>
              <a:ahLst/>
              <a:cxnLst/>
              <a:rect l="l" t="t" r="r" b="b"/>
              <a:pathLst>
                <a:path w="1049020" h="8890">
                  <a:moveTo>
                    <a:pt x="1040129" y="0"/>
                  </a:moveTo>
                  <a:lnTo>
                    <a:pt x="8889" y="0"/>
                  </a:lnTo>
                  <a:lnTo>
                    <a:pt x="0" y="8889"/>
                  </a:lnTo>
                  <a:lnTo>
                    <a:pt x="1049019" y="8889"/>
                  </a:lnTo>
                  <a:lnTo>
                    <a:pt x="1040129" y="0"/>
                  </a:lnTo>
                  <a:close/>
                </a:path>
              </a:pathLst>
            </a:custGeom>
            <a:solidFill>
              <a:srgbClr val="528952"/>
            </a:solidFill>
          </p:spPr>
          <p:txBody>
            <a:bodyPr wrap="square" lIns="0" tIns="0" rIns="0" bIns="0" rtlCol="0"/>
            <a:lstStyle/>
            <a:p>
              <a:endParaRPr sz="1350" dirty="0">
                <a:solidFill>
                  <a:schemeClr val="tx2">
                    <a:lumMod val="20000"/>
                    <a:lumOff val="80000"/>
                  </a:schemeClr>
                </a:solidFill>
              </a:endParaRPr>
            </a:p>
          </p:txBody>
        </p:sp>
        <p:sp>
          <p:nvSpPr>
            <p:cNvPr id="858" name="object 858"/>
            <p:cNvSpPr/>
            <p:nvPr/>
          </p:nvSpPr>
          <p:spPr>
            <a:xfrm>
              <a:off x="5873750" y="961390"/>
              <a:ext cx="1066800" cy="8890"/>
            </a:xfrm>
            <a:custGeom>
              <a:avLst/>
              <a:gdLst/>
              <a:ahLst/>
              <a:cxnLst/>
              <a:rect l="l" t="t" r="r" b="b"/>
              <a:pathLst>
                <a:path w="1066800" h="8890">
                  <a:moveTo>
                    <a:pt x="1057909" y="0"/>
                  </a:moveTo>
                  <a:lnTo>
                    <a:pt x="8889" y="0"/>
                  </a:lnTo>
                  <a:lnTo>
                    <a:pt x="0" y="8889"/>
                  </a:lnTo>
                  <a:lnTo>
                    <a:pt x="1066799" y="8889"/>
                  </a:lnTo>
                  <a:lnTo>
                    <a:pt x="1057909" y="0"/>
                  </a:lnTo>
                  <a:close/>
                </a:path>
              </a:pathLst>
            </a:custGeom>
            <a:solidFill>
              <a:srgbClr val="538A53"/>
            </a:solidFill>
          </p:spPr>
          <p:txBody>
            <a:bodyPr wrap="square" lIns="0" tIns="0" rIns="0" bIns="0" rtlCol="0"/>
            <a:lstStyle/>
            <a:p>
              <a:endParaRPr sz="1350" dirty="0">
                <a:solidFill>
                  <a:schemeClr val="tx2">
                    <a:lumMod val="20000"/>
                    <a:lumOff val="80000"/>
                  </a:schemeClr>
                </a:solidFill>
              </a:endParaRPr>
            </a:p>
          </p:txBody>
        </p:sp>
        <p:sp>
          <p:nvSpPr>
            <p:cNvPr id="859" name="object 859"/>
            <p:cNvSpPr/>
            <p:nvPr/>
          </p:nvSpPr>
          <p:spPr>
            <a:xfrm>
              <a:off x="5864859" y="970280"/>
              <a:ext cx="1084580" cy="8890"/>
            </a:xfrm>
            <a:custGeom>
              <a:avLst/>
              <a:gdLst/>
              <a:ahLst/>
              <a:cxnLst/>
              <a:rect l="l" t="t" r="r" b="b"/>
              <a:pathLst>
                <a:path w="1084579" h="8890">
                  <a:moveTo>
                    <a:pt x="1075689" y="0"/>
                  </a:moveTo>
                  <a:lnTo>
                    <a:pt x="8890" y="0"/>
                  </a:lnTo>
                  <a:lnTo>
                    <a:pt x="0" y="8890"/>
                  </a:lnTo>
                  <a:lnTo>
                    <a:pt x="1084580" y="8890"/>
                  </a:lnTo>
                  <a:lnTo>
                    <a:pt x="1075689" y="0"/>
                  </a:lnTo>
                  <a:close/>
                </a:path>
              </a:pathLst>
            </a:custGeom>
            <a:solidFill>
              <a:srgbClr val="538B53"/>
            </a:solidFill>
          </p:spPr>
          <p:txBody>
            <a:bodyPr wrap="square" lIns="0" tIns="0" rIns="0" bIns="0" rtlCol="0"/>
            <a:lstStyle/>
            <a:p>
              <a:endParaRPr sz="1350" dirty="0">
                <a:solidFill>
                  <a:schemeClr val="tx2">
                    <a:lumMod val="20000"/>
                    <a:lumOff val="80000"/>
                  </a:schemeClr>
                </a:solidFill>
              </a:endParaRPr>
            </a:p>
          </p:txBody>
        </p:sp>
        <p:sp>
          <p:nvSpPr>
            <p:cNvPr id="860" name="object 860"/>
            <p:cNvSpPr/>
            <p:nvPr/>
          </p:nvSpPr>
          <p:spPr>
            <a:xfrm>
              <a:off x="5855970" y="979170"/>
              <a:ext cx="1102360" cy="8890"/>
            </a:xfrm>
            <a:custGeom>
              <a:avLst/>
              <a:gdLst/>
              <a:ahLst/>
              <a:cxnLst/>
              <a:rect l="l" t="t" r="r" b="b"/>
              <a:pathLst>
                <a:path w="1102359" h="8890">
                  <a:moveTo>
                    <a:pt x="1093470" y="0"/>
                  </a:moveTo>
                  <a:lnTo>
                    <a:pt x="8889" y="0"/>
                  </a:lnTo>
                  <a:lnTo>
                    <a:pt x="0" y="8889"/>
                  </a:lnTo>
                  <a:lnTo>
                    <a:pt x="1102359" y="8889"/>
                  </a:lnTo>
                  <a:lnTo>
                    <a:pt x="1093470" y="0"/>
                  </a:lnTo>
                  <a:close/>
                </a:path>
              </a:pathLst>
            </a:custGeom>
            <a:solidFill>
              <a:srgbClr val="548C54"/>
            </a:solidFill>
          </p:spPr>
          <p:txBody>
            <a:bodyPr wrap="square" lIns="0" tIns="0" rIns="0" bIns="0" rtlCol="0"/>
            <a:lstStyle/>
            <a:p>
              <a:endParaRPr sz="1350" dirty="0">
                <a:solidFill>
                  <a:schemeClr val="tx2">
                    <a:lumMod val="20000"/>
                    <a:lumOff val="80000"/>
                  </a:schemeClr>
                </a:solidFill>
              </a:endParaRPr>
            </a:p>
          </p:txBody>
        </p:sp>
        <p:sp>
          <p:nvSpPr>
            <p:cNvPr id="861" name="object 861"/>
            <p:cNvSpPr/>
            <p:nvPr/>
          </p:nvSpPr>
          <p:spPr>
            <a:xfrm>
              <a:off x="5847079" y="988060"/>
              <a:ext cx="1120140" cy="8890"/>
            </a:xfrm>
            <a:custGeom>
              <a:avLst/>
              <a:gdLst/>
              <a:ahLst/>
              <a:cxnLst/>
              <a:rect l="l" t="t" r="r" b="b"/>
              <a:pathLst>
                <a:path w="1120140" h="8890">
                  <a:moveTo>
                    <a:pt x="1111250" y="0"/>
                  </a:moveTo>
                  <a:lnTo>
                    <a:pt x="8889" y="0"/>
                  </a:lnTo>
                  <a:lnTo>
                    <a:pt x="0" y="8889"/>
                  </a:lnTo>
                  <a:lnTo>
                    <a:pt x="1120139" y="8889"/>
                  </a:lnTo>
                  <a:lnTo>
                    <a:pt x="1111250" y="0"/>
                  </a:lnTo>
                  <a:close/>
                </a:path>
              </a:pathLst>
            </a:custGeom>
            <a:solidFill>
              <a:srgbClr val="548D54"/>
            </a:solidFill>
          </p:spPr>
          <p:txBody>
            <a:bodyPr wrap="square" lIns="0" tIns="0" rIns="0" bIns="0" rtlCol="0"/>
            <a:lstStyle/>
            <a:p>
              <a:endParaRPr sz="1350" dirty="0">
                <a:solidFill>
                  <a:schemeClr val="tx2">
                    <a:lumMod val="20000"/>
                    <a:lumOff val="80000"/>
                  </a:schemeClr>
                </a:solidFill>
              </a:endParaRPr>
            </a:p>
          </p:txBody>
        </p:sp>
        <p:sp>
          <p:nvSpPr>
            <p:cNvPr id="862" name="object 862"/>
            <p:cNvSpPr/>
            <p:nvPr/>
          </p:nvSpPr>
          <p:spPr>
            <a:xfrm>
              <a:off x="5836920" y="996950"/>
              <a:ext cx="1140460" cy="10160"/>
            </a:xfrm>
            <a:custGeom>
              <a:avLst/>
              <a:gdLst/>
              <a:ahLst/>
              <a:cxnLst/>
              <a:rect l="l" t="t" r="r" b="b"/>
              <a:pathLst>
                <a:path w="1140459" h="10159">
                  <a:moveTo>
                    <a:pt x="1130300" y="0"/>
                  </a:moveTo>
                  <a:lnTo>
                    <a:pt x="10160" y="0"/>
                  </a:lnTo>
                  <a:lnTo>
                    <a:pt x="0" y="10160"/>
                  </a:lnTo>
                  <a:lnTo>
                    <a:pt x="1140459" y="10160"/>
                  </a:lnTo>
                  <a:lnTo>
                    <a:pt x="1130300" y="0"/>
                  </a:lnTo>
                  <a:close/>
                </a:path>
              </a:pathLst>
            </a:custGeom>
            <a:solidFill>
              <a:srgbClr val="558E55"/>
            </a:solidFill>
          </p:spPr>
          <p:txBody>
            <a:bodyPr wrap="square" lIns="0" tIns="0" rIns="0" bIns="0" rtlCol="0"/>
            <a:lstStyle/>
            <a:p>
              <a:endParaRPr sz="1350" dirty="0">
                <a:solidFill>
                  <a:schemeClr val="tx2">
                    <a:lumMod val="20000"/>
                    <a:lumOff val="80000"/>
                  </a:schemeClr>
                </a:solidFill>
              </a:endParaRPr>
            </a:p>
          </p:txBody>
        </p:sp>
        <p:sp>
          <p:nvSpPr>
            <p:cNvPr id="863" name="object 863"/>
            <p:cNvSpPr/>
            <p:nvPr/>
          </p:nvSpPr>
          <p:spPr>
            <a:xfrm>
              <a:off x="5828029" y="1005840"/>
              <a:ext cx="1158240" cy="10160"/>
            </a:xfrm>
            <a:custGeom>
              <a:avLst/>
              <a:gdLst/>
              <a:ahLst/>
              <a:cxnLst/>
              <a:rect l="l" t="t" r="r" b="b"/>
              <a:pathLst>
                <a:path w="1158240" h="10159">
                  <a:moveTo>
                    <a:pt x="1148079" y="0"/>
                  </a:moveTo>
                  <a:lnTo>
                    <a:pt x="10160" y="0"/>
                  </a:lnTo>
                  <a:lnTo>
                    <a:pt x="0" y="10160"/>
                  </a:lnTo>
                  <a:lnTo>
                    <a:pt x="1158239" y="10160"/>
                  </a:lnTo>
                  <a:lnTo>
                    <a:pt x="1148079" y="0"/>
                  </a:lnTo>
                  <a:close/>
                </a:path>
              </a:pathLst>
            </a:custGeom>
            <a:solidFill>
              <a:srgbClr val="568F56"/>
            </a:solidFill>
          </p:spPr>
          <p:txBody>
            <a:bodyPr wrap="square" lIns="0" tIns="0" rIns="0" bIns="0" rtlCol="0"/>
            <a:lstStyle/>
            <a:p>
              <a:endParaRPr sz="1350" dirty="0">
                <a:solidFill>
                  <a:schemeClr val="tx2">
                    <a:lumMod val="20000"/>
                    <a:lumOff val="80000"/>
                  </a:schemeClr>
                </a:solidFill>
              </a:endParaRPr>
            </a:p>
          </p:txBody>
        </p:sp>
        <p:sp>
          <p:nvSpPr>
            <p:cNvPr id="864" name="object 864"/>
            <p:cNvSpPr/>
            <p:nvPr/>
          </p:nvSpPr>
          <p:spPr>
            <a:xfrm>
              <a:off x="5820409" y="1014730"/>
              <a:ext cx="1173480" cy="8890"/>
            </a:xfrm>
            <a:custGeom>
              <a:avLst/>
              <a:gdLst/>
              <a:ahLst/>
              <a:cxnLst/>
              <a:rect l="l" t="t" r="r" b="b"/>
              <a:pathLst>
                <a:path w="1173479" h="8890">
                  <a:moveTo>
                    <a:pt x="1164589" y="0"/>
                  </a:moveTo>
                  <a:lnTo>
                    <a:pt x="8890" y="0"/>
                  </a:lnTo>
                  <a:lnTo>
                    <a:pt x="0" y="8890"/>
                  </a:lnTo>
                  <a:lnTo>
                    <a:pt x="1173480" y="8890"/>
                  </a:lnTo>
                  <a:lnTo>
                    <a:pt x="1164589" y="0"/>
                  </a:lnTo>
                  <a:close/>
                </a:path>
              </a:pathLst>
            </a:custGeom>
            <a:solidFill>
              <a:srgbClr val="569056"/>
            </a:solidFill>
          </p:spPr>
          <p:txBody>
            <a:bodyPr wrap="square" lIns="0" tIns="0" rIns="0" bIns="0" rtlCol="0"/>
            <a:lstStyle/>
            <a:p>
              <a:endParaRPr sz="1350" dirty="0">
                <a:solidFill>
                  <a:schemeClr val="tx2">
                    <a:lumMod val="20000"/>
                    <a:lumOff val="80000"/>
                  </a:schemeClr>
                </a:solidFill>
              </a:endParaRPr>
            </a:p>
          </p:txBody>
        </p:sp>
        <p:sp>
          <p:nvSpPr>
            <p:cNvPr id="865" name="object 865"/>
            <p:cNvSpPr/>
            <p:nvPr/>
          </p:nvSpPr>
          <p:spPr>
            <a:xfrm>
              <a:off x="5810250" y="1023620"/>
              <a:ext cx="1193800" cy="10160"/>
            </a:xfrm>
            <a:custGeom>
              <a:avLst/>
              <a:gdLst/>
              <a:ahLst/>
              <a:cxnLst/>
              <a:rect l="l" t="t" r="r" b="b"/>
              <a:pathLst>
                <a:path w="1193800" h="10159">
                  <a:moveTo>
                    <a:pt x="1183639" y="0"/>
                  </a:moveTo>
                  <a:lnTo>
                    <a:pt x="10159" y="0"/>
                  </a:lnTo>
                  <a:lnTo>
                    <a:pt x="0" y="10159"/>
                  </a:lnTo>
                  <a:lnTo>
                    <a:pt x="1193799" y="10159"/>
                  </a:lnTo>
                  <a:lnTo>
                    <a:pt x="1183639" y="0"/>
                  </a:lnTo>
                  <a:close/>
                </a:path>
              </a:pathLst>
            </a:custGeom>
            <a:solidFill>
              <a:srgbClr val="579157"/>
            </a:solidFill>
          </p:spPr>
          <p:txBody>
            <a:bodyPr wrap="square" lIns="0" tIns="0" rIns="0" bIns="0" rtlCol="0"/>
            <a:lstStyle/>
            <a:p>
              <a:endParaRPr sz="1350" dirty="0">
                <a:solidFill>
                  <a:schemeClr val="tx2">
                    <a:lumMod val="20000"/>
                    <a:lumOff val="80000"/>
                  </a:schemeClr>
                </a:solidFill>
              </a:endParaRPr>
            </a:p>
          </p:txBody>
        </p:sp>
        <p:sp>
          <p:nvSpPr>
            <p:cNvPr id="866" name="object 866"/>
            <p:cNvSpPr/>
            <p:nvPr/>
          </p:nvSpPr>
          <p:spPr>
            <a:xfrm>
              <a:off x="5801359" y="1032510"/>
              <a:ext cx="1211580" cy="10160"/>
            </a:xfrm>
            <a:custGeom>
              <a:avLst/>
              <a:gdLst/>
              <a:ahLst/>
              <a:cxnLst/>
              <a:rect l="l" t="t" r="r" b="b"/>
              <a:pathLst>
                <a:path w="1211579" h="10159">
                  <a:moveTo>
                    <a:pt x="1201420" y="0"/>
                  </a:moveTo>
                  <a:lnTo>
                    <a:pt x="10160" y="0"/>
                  </a:lnTo>
                  <a:lnTo>
                    <a:pt x="0" y="10160"/>
                  </a:lnTo>
                  <a:lnTo>
                    <a:pt x="1211580" y="10160"/>
                  </a:lnTo>
                  <a:lnTo>
                    <a:pt x="1201420" y="0"/>
                  </a:lnTo>
                  <a:close/>
                </a:path>
              </a:pathLst>
            </a:custGeom>
            <a:solidFill>
              <a:srgbClr val="579257"/>
            </a:solidFill>
          </p:spPr>
          <p:txBody>
            <a:bodyPr wrap="square" lIns="0" tIns="0" rIns="0" bIns="0" rtlCol="0"/>
            <a:lstStyle/>
            <a:p>
              <a:endParaRPr sz="1350" dirty="0">
                <a:solidFill>
                  <a:schemeClr val="tx2">
                    <a:lumMod val="20000"/>
                    <a:lumOff val="80000"/>
                  </a:schemeClr>
                </a:solidFill>
              </a:endParaRPr>
            </a:p>
          </p:txBody>
        </p:sp>
        <p:sp>
          <p:nvSpPr>
            <p:cNvPr id="867" name="object 867"/>
            <p:cNvSpPr/>
            <p:nvPr/>
          </p:nvSpPr>
          <p:spPr>
            <a:xfrm>
              <a:off x="5795009" y="1041400"/>
              <a:ext cx="1224280" cy="10160"/>
            </a:xfrm>
            <a:custGeom>
              <a:avLst/>
              <a:gdLst/>
              <a:ahLst/>
              <a:cxnLst/>
              <a:rect l="l" t="t" r="r" b="b"/>
              <a:pathLst>
                <a:path w="1224279" h="10159">
                  <a:moveTo>
                    <a:pt x="1216660" y="0"/>
                  </a:moveTo>
                  <a:lnTo>
                    <a:pt x="7620" y="0"/>
                  </a:lnTo>
                  <a:lnTo>
                    <a:pt x="0" y="7620"/>
                  </a:lnTo>
                  <a:lnTo>
                    <a:pt x="0" y="10160"/>
                  </a:lnTo>
                  <a:lnTo>
                    <a:pt x="1224280" y="10160"/>
                  </a:lnTo>
                  <a:lnTo>
                    <a:pt x="1224280" y="7620"/>
                  </a:lnTo>
                  <a:lnTo>
                    <a:pt x="1216660" y="0"/>
                  </a:lnTo>
                  <a:close/>
                </a:path>
              </a:pathLst>
            </a:custGeom>
            <a:solidFill>
              <a:srgbClr val="589358"/>
            </a:solidFill>
          </p:spPr>
          <p:txBody>
            <a:bodyPr wrap="square" lIns="0" tIns="0" rIns="0" bIns="0" rtlCol="0"/>
            <a:lstStyle/>
            <a:p>
              <a:endParaRPr sz="1350" dirty="0">
                <a:solidFill>
                  <a:schemeClr val="tx2">
                    <a:lumMod val="20000"/>
                    <a:lumOff val="80000"/>
                  </a:schemeClr>
                </a:solidFill>
              </a:endParaRPr>
            </a:p>
          </p:txBody>
        </p:sp>
        <p:sp>
          <p:nvSpPr>
            <p:cNvPr id="868" name="object 868"/>
            <p:cNvSpPr/>
            <p:nvPr/>
          </p:nvSpPr>
          <p:spPr>
            <a:xfrm>
              <a:off x="5795009" y="1050290"/>
              <a:ext cx="1224280" cy="10160"/>
            </a:xfrm>
            <a:custGeom>
              <a:avLst/>
              <a:gdLst/>
              <a:ahLst/>
              <a:cxnLst/>
              <a:rect l="l" t="t" r="r" b="b"/>
              <a:pathLst>
                <a:path w="1224279" h="10159">
                  <a:moveTo>
                    <a:pt x="0" y="0"/>
                  </a:moveTo>
                  <a:lnTo>
                    <a:pt x="1224280" y="0"/>
                  </a:lnTo>
                  <a:lnTo>
                    <a:pt x="1224280" y="10160"/>
                  </a:lnTo>
                  <a:lnTo>
                    <a:pt x="0" y="10160"/>
                  </a:lnTo>
                  <a:lnTo>
                    <a:pt x="0" y="0"/>
                  </a:lnTo>
                  <a:close/>
                </a:path>
              </a:pathLst>
            </a:custGeom>
            <a:solidFill>
              <a:srgbClr val="599459"/>
            </a:solidFill>
          </p:spPr>
          <p:txBody>
            <a:bodyPr wrap="square" lIns="0" tIns="0" rIns="0" bIns="0" rtlCol="0"/>
            <a:lstStyle/>
            <a:p>
              <a:endParaRPr sz="1350" dirty="0">
                <a:solidFill>
                  <a:schemeClr val="tx2">
                    <a:lumMod val="20000"/>
                    <a:lumOff val="80000"/>
                  </a:schemeClr>
                </a:solidFill>
              </a:endParaRPr>
            </a:p>
          </p:txBody>
        </p:sp>
        <p:sp>
          <p:nvSpPr>
            <p:cNvPr id="869" name="object 869"/>
            <p:cNvSpPr/>
            <p:nvPr/>
          </p:nvSpPr>
          <p:spPr>
            <a:xfrm>
              <a:off x="5795009" y="1059180"/>
              <a:ext cx="1224280" cy="10160"/>
            </a:xfrm>
            <a:custGeom>
              <a:avLst/>
              <a:gdLst/>
              <a:ahLst/>
              <a:cxnLst/>
              <a:rect l="l" t="t" r="r" b="b"/>
              <a:pathLst>
                <a:path w="1224279" h="10159">
                  <a:moveTo>
                    <a:pt x="0" y="0"/>
                  </a:moveTo>
                  <a:lnTo>
                    <a:pt x="1224280" y="0"/>
                  </a:lnTo>
                  <a:lnTo>
                    <a:pt x="1224280" y="10160"/>
                  </a:lnTo>
                  <a:lnTo>
                    <a:pt x="0" y="10160"/>
                  </a:lnTo>
                  <a:lnTo>
                    <a:pt x="0" y="0"/>
                  </a:lnTo>
                  <a:close/>
                </a:path>
              </a:pathLst>
            </a:custGeom>
            <a:solidFill>
              <a:srgbClr val="599559"/>
            </a:solidFill>
          </p:spPr>
          <p:txBody>
            <a:bodyPr wrap="square" lIns="0" tIns="0" rIns="0" bIns="0" rtlCol="0"/>
            <a:lstStyle/>
            <a:p>
              <a:endParaRPr sz="1350" dirty="0">
                <a:solidFill>
                  <a:schemeClr val="tx2">
                    <a:lumMod val="20000"/>
                    <a:lumOff val="80000"/>
                  </a:schemeClr>
                </a:solidFill>
              </a:endParaRPr>
            </a:p>
          </p:txBody>
        </p:sp>
        <p:sp>
          <p:nvSpPr>
            <p:cNvPr id="870" name="object 870"/>
            <p:cNvSpPr/>
            <p:nvPr/>
          </p:nvSpPr>
          <p:spPr>
            <a:xfrm>
              <a:off x="5795009" y="1068070"/>
              <a:ext cx="1224280" cy="10160"/>
            </a:xfrm>
            <a:custGeom>
              <a:avLst/>
              <a:gdLst/>
              <a:ahLst/>
              <a:cxnLst/>
              <a:rect l="l" t="t" r="r" b="b"/>
              <a:pathLst>
                <a:path w="1224279" h="10159">
                  <a:moveTo>
                    <a:pt x="0" y="0"/>
                  </a:moveTo>
                  <a:lnTo>
                    <a:pt x="1224280" y="0"/>
                  </a:lnTo>
                  <a:lnTo>
                    <a:pt x="1224280" y="10159"/>
                  </a:lnTo>
                  <a:lnTo>
                    <a:pt x="0" y="10159"/>
                  </a:lnTo>
                  <a:lnTo>
                    <a:pt x="0" y="0"/>
                  </a:lnTo>
                  <a:close/>
                </a:path>
              </a:pathLst>
            </a:custGeom>
            <a:solidFill>
              <a:srgbClr val="5A965A"/>
            </a:solidFill>
          </p:spPr>
          <p:txBody>
            <a:bodyPr wrap="square" lIns="0" tIns="0" rIns="0" bIns="0" rtlCol="0"/>
            <a:lstStyle/>
            <a:p>
              <a:endParaRPr sz="1350" dirty="0">
                <a:solidFill>
                  <a:schemeClr val="tx2">
                    <a:lumMod val="20000"/>
                    <a:lumOff val="80000"/>
                  </a:schemeClr>
                </a:solidFill>
              </a:endParaRPr>
            </a:p>
          </p:txBody>
        </p:sp>
        <p:sp>
          <p:nvSpPr>
            <p:cNvPr id="871" name="object 871"/>
            <p:cNvSpPr/>
            <p:nvPr/>
          </p:nvSpPr>
          <p:spPr>
            <a:xfrm>
              <a:off x="5795009" y="1076960"/>
              <a:ext cx="1224280" cy="10160"/>
            </a:xfrm>
            <a:custGeom>
              <a:avLst/>
              <a:gdLst/>
              <a:ahLst/>
              <a:cxnLst/>
              <a:rect l="l" t="t" r="r" b="b"/>
              <a:pathLst>
                <a:path w="1224279" h="10159">
                  <a:moveTo>
                    <a:pt x="0" y="0"/>
                  </a:moveTo>
                  <a:lnTo>
                    <a:pt x="1224280" y="0"/>
                  </a:lnTo>
                  <a:lnTo>
                    <a:pt x="1224280" y="10160"/>
                  </a:lnTo>
                  <a:lnTo>
                    <a:pt x="0" y="10160"/>
                  </a:lnTo>
                  <a:lnTo>
                    <a:pt x="0" y="0"/>
                  </a:lnTo>
                  <a:close/>
                </a:path>
              </a:pathLst>
            </a:custGeom>
            <a:solidFill>
              <a:srgbClr val="5A975A"/>
            </a:solidFill>
          </p:spPr>
          <p:txBody>
            <a:bodyPr wrap="square" lIns="0" tIns="0" rIns="0" bIns="0" rtlCol="0"/>
            <a:lstStyle/>
            <a:p>
              <a:endParaRPr sz="1350" dirty="0">
                <a:solidFill>
                  <a:schemeClr val="tx2">
                    <a:lumMod val="20000"/>
                    <a:lumOff val="80000"/>
                  </a:schemeClr>
                </a:solidFill>
              </a:endParaRPr>
            </a:p>
          </p:txBody>
        </p:sp>
        <p:sp>
          <p:nvSpPr>
            <p:cNvPr id="872" name="object 872"/>
            <p:cNvSpPr/>
            <p:nvPr/>
          </p:nvSpPr>
          <p:spPr>
            <a:xfrm>
              <a:off x="5795010" y="1085849"/>
              <a:ext cx="1224280" cy="19050"/>
            </a:xfrm>
            <a:custGeom>
              <a:avLst/>
              <a:gdLst/>
              <a:ahLst/>
              <a:cxnLst/>
              <a:rect l="l" t="t" r="r" b="b"/>
              <a:pathLst>
                <a:path w="1224279" h="19050">
                  <a:moveTo>
                    <a:pt x="1224280" y="0"/>
                  </a:moveTo>
                  <a:lnTo>
                    <a:pt x="0" y="0"/>
                  </a:lnTo>
                  <a:lnTo>
                    <a:pt x="0" y="8890"/>
                  </a:lnTo>
                  <a:lnTo>
                    <a:pt x="0" y="10160"/>
                  </a:lnTo>
                  <a:lnTo>
                    <a:pt x="0" y="19050"/>
                  </a:lnTo>
                  <a:lnTo>
                    <a:pt x="1224280" y="19050"/>
                  </a:lnTo>
                  <a:lnTo>
                    <a:pt x="1224280" y="10160"/>
                  </a:lnTo>
                  <a:lnTo>
                    <a:pt x="1224280" y="8890"/>
                  </a:lnTo>
                  <a:lnTo>
                    <a:pt x="1224280" y="0"/>
                  </a:lnTo>
                  <a:close/>
                </a:path>
              </a:pathLst>
            </a:custGeom>
            <a:solidFill>
              <a:srgbClr val="5B995B"/>
            </a:solidFill>
          </p:spPr>
          <p:txBody>
            <a:bodyPr wrap="square" lIns="0" tIns="0" rIns="0" bIns="0" rtlCol="0"/>
            <a:lstStyle/>
            <a:p>
              <a:endParaRPr sz="1350" dirty="0">
                <a:solidFill>
                  <a:schemeClr val="tx2">
                    <a:lumMod val="20000"/>
                    <a:lumOff val="80000"/>
                  </a:schemeClr>
                </a:solidFill>
              </a:endParaRPr>
            </a:p>
          </p:txBody>
        </p:sp>
        <p:sp>
          <p:nvSpPr>
            <p:cNvPr id="873" name="object 873"/>
            <p:cNvSpPr/>
            <p:nvPr/>
          </p:nvSpPr>
          <p:spPr>
            <a:xfrm>
              <a:off x="5795009" y="1103630"/>
              <a:ext cx="1224280" cy="10160"/>
            </a:xfrm>
            <a:custGeom>
              <a:avLst/>
              <a:gdLst/>
              <a:ahLst/>
              <a:cxnLst/>
              <a:rect l="l" t="t" r="r" b="b"/>
              <a:pathLst>
                <a:path w="1224279" h="10159">
                  <a:moveTo>
                    <a:pt x="0" y="0"/>
                  </a:moveTo>
                  <a:lnTo>
                    <a:pt x="1224280" y="0"/>
                  </a:lnTo>
                  <a:lnTo>
                    <a:pt x="1224280" y="10160"/>
                  </a:lnTo>
                  <a:lnTo>
                    <a:pt x="0" y="10160"/>
                  </a:lnTo>
                  <a:lnTo>
                    <a:pt x="0" y="0"/>
                  </a:lnTo>
                  <a:close/>
                </a:path>
              </a:pathLst>
            </a:custGeom>
            <a:solidFill>
              <a:srgbClr val="5C9A5C"/>
            </a:solidFill>
          </p:spPr>
          <p:txBody>
            <a:bodyPr wrap="square" lIns="0" tIns="0" rIns="0" bIns="0" rtlCol="0"/>
            <a:lstStyle/>
            <a:p>
              <a:endParaRPr sz="1350" dirty="0">
                <a:solidFill>
                  <a:schemeClr val="tx2">
                    <a:lumMod val="20000"/>
                    <a:lumOff val="80000"/>
                  </a:schemeClr>
                </a:solidFill>
              </a:endParaRPr>
            </a:p>
          </p:txBody>
        </p:sp>
        <p:sp>
          <p:nvSpPr>
            <p:cNvPr id="874" name="object 874"/>
            <p:cNvSpPr/>
            <p:nvPr/>
          </p:nvSpPr>
          <p:spPr>
            <a:xfrm>
              <a:off x="5795009" y="1112520"/>
              <a:ext cx="1224280" cy="10160"/>
            </a:xfrm>
            <a:custGeom>
              <a:avLst/>
              <a:gdLst/>
              <a:ahLst/>
              <a:cxnLst/>
              <a:rect l="l" t="t" r="r" b="b"/>
              <a:pathLst>
                <a:path w="1224279" h="10159">
                  <a:moveTo>
                    <a:pt x="0" y="0"/>
                  </a:moveTo>
                  <a:lnTo>
                    <a:pt x="1224280" y="0"/>
                  </a:lnTo>
                  <a:lnTo>
                    <a:pt x="1224280" y="10159"/>
                  </a:lnTo>
                  <a:lnTo>
                    <a:pt x="0" y="10159"/>
                  </a:lnTo>
                  <a:lnTo>
                    <a:pt x="0" y="0"/>
                  </a:lnTo>
                  <a:close/>
                </a:path>
              </a:pathLst>
            </a:custGeom>
            <a:solidFill>
              <a:srgbClr val="5D9B5D"/>
            </a:solidFill>
          </p:spPr>
          <p:txBody>
            <a:bodyPr wrap="square" lIns="0" tIns="0" rIns="0" bIns="0" rtlCol="0"/>
            <a:lstStyle/>
            <a:p>
              <a:endParaRPr sz="1350" dirty="0">
                <a:solidFill>
                  <a:schemeClr val="tx2">
                    <a:lumMod val="20000"/>
                    <a:lumOff val="80000"/>
                  </a:schemeClr>
                </a:solidFill>
              </a:endParaRPr>
            </a:p>
          </p:txBody>
        </p:sp>
        <p:sp>
          <p:nvSpPr>
            <p:cNvPr id="875" name="object 875"/>
            <p:cNvSpPr/>
            <p:nvPr/>
          </p:nvSpPr>
          <p:spPr>
            <a:xfrm>
              <a:off x="5795009" y="1122680"/>
              <a:ext cx="1224280" cy="8890"/>
            </a:xfrm>
            <a:custGeom>
              <a:avLst/>
              <a:gdLst/>
              <a:ahLst/>
              <a:cxnLst/>
              <a:rect l="l" t="t" r="r" b="b"/>
              <a:pathLst>
                <a:path w="1224279" h="8890">
                  <a:moveTo>
                    <a:pt x="0" y="0"/>
                  </a:moveTo>
                  <a:lnTo>
                    <a:pt x="1224280" y="0"/>
                  </a:lnTo>
                  <a:lnTo>
                    <a:pt x="1224280" y="8890"/>
                  </a:lnTo>
                  <a:lnTo>
                    <a:pt x="0" y="8890"/>
                  </a:lnTo>
                  <a:lnTo>
                    <a:pt x="0" y="0"/>
                  </a:lnTo>
                  <a:close/>
                </a:path>
              </a:pathLst>
            </a:custGeom>
            <a:solidFill>
              <a:srgbClr val="5D9C5D"/>
            </a:solidFill>
          </p:spPr>
          <p:txBody>
            <a:bodyPr wrap="square" lIns="0" tIns="0" rIns="0" bIns="0" rtlCol="0"/>
            <a:lstStyle/>
            <a:p>
              <a:endParaRPr sz="1350" dirty="0">
                <a:solidFill>
                  <a:schemeClr val="tx2">
                    <a:lumMod val="20000"/>
                    <a:lumOff val="80000"/>
                  </a:schemeClr>
                </a:solidFill>
              </a:endParaRPr>
            </a:p>
          </p:txBody>
        </p:sp>
        <p:sp>
          <p:nvSpPr>
            <p:cNvPr id="876" name="object 876"/>
            <p:cNvSpPr/>
            <p:nvPr/>
          </p:nvSpPr>
          <p:spPr>
            <a:xfrm>
              <a:off x="5795009" y="1131570"/>
              <a:ext cx="1224280" cy="8890"/>
            </a:xfrm>
            <a:custGeom>
              <a:avLst/>
              <a:gdLst/>
              <a:ahLst/>
              <a:cxnLst/>
              <a:rect l="l" t="t" r="r" b="b"/>
              <a:pathLst>
                <a:path w="1224279" h="8890">
                  <a:moveTo>
                    <a:pt x="0" y="0"/>
                  </a:moveTo>
                  <a:lnTo>
                    <a:pt x="1224280" y="0"/>
                  </a:lnTo>
                  <a:lnTo>
                    <a:pt x="1224280" y="8889"/>
                  </a:lnTo>
                  <a:lnTo>
                    <a:pt x="0" y="8889"/>
                  </a:lnTo>
                  <a:lnTo>
                    <a:pt x="0" y="0"/>
                  </a:lnTo>
                  <a:close/>
                </a:path>
              </a:pathLst>
            </a:custGeom>
            <a:solidFill>
              <a:srgbClr val="5E9D5E"/>
            </a:solidFill>
          </p:spPr>
          <p:txBody>
            <a:bodyPr wrap="square" lIns="0" tIns="0" rIns="0" bIns="0" rtlCol="0"/>
            <a:lstStyle/>
            <a:p>
              <a:endParaRPr sz="1350" dirty="0">
                <a:solidFill>
                  <a:schemeClr val="tx2">
                    <a:lumMod val="20000"/>
                    <a:lumOff val="80000"/>
                  </a:schemeClr>
                </a:solidFill>
              </a:endParaRPr>
            </a:p>
          </p:txBody>
        </p:sp>
        <p:sp>
          <p:nvSpPr>
            <p:cNvPr id="877" name="object 877"/>
            <p:cNvSpPr/>
            <p:nvPr/>
          </p:nvSpPr>
          <p:spPr>
            <a:xfrm>
              <a:off x="5795009" y="1140460"/>
              <a:ext cx="1224280" cy="8890"/>
            </a:xfrm>
            <a:custGeom>
              <a:avLst/>
              <a:gdLst/>
              <a:ahLst/>
              <a:cxnLst/>
              <a:rect l="l" t="t" r="r" b="b"/>
              <a:pathLst>
                <a:path w="1224279" h="8890">
                  <a:moveTo>
                    <a:pt x="0" y="0"/>
                  </a:moveTo>
                  <a:lnTo>
                    <a:pt x="1224280" y="0"/>
                  </a:lnTo>
                  <a:lnTo>
                    <a:pt x="1224280" y="8889"/>
                  </a:lnTo>
                  <a:lnTo>
                    <a:pt x="0" y="8889"/>
                  </a:lnTo>
                  <a:lnTo>
                    <a:pt x="0" y="0"/>
                  </a:lnTo>
                  <a:close/>
                </a:path>
              </a:pathLst>
            </a:custGeom>
            <a:solidFill>
              <a:srgbClr val="5E9E5E"/>
            </a:solidFill>
          </p:spPr>
          <p:txBody>
            <a:bodyPr wrap="square" lIns="0" tIns="0" rIns="0" bIns="0" rtlCol="0"/>
            <a:lstStyle/>
            <a:p>
              <a:endParaRPr sz="1350" dirty="0">
                <a:solidFill>
                  <a:schemeClr val="tx2">
                    <a:lumMod val="20000"/>
                    <a:lumOff val="80000"/>
                  </a:schemeClr>
                </a:solidFill>
              </a:endParaRPr>
            </a:p>
          </p:txBody>
        </p:sp>
        <p:sp>
          <p:nvSpPr>
            <p:cNvPr id="878" name="object 878"/>
            <p:cNvSpPr/>
            <p:nvPr/>
          </p:nvSpPr>
          <p:spPr>
            <a:xfrm>
              <a:off x="5795009" y="1149350"/>
              <a:ext cx="1224280" cy="8890"/>
            </a:xfrm>
            <a:custGeom>
              <a:avLst/>
              <a:gdLst/>
              <a:ahLst/>
              <a:cxnLst/>
              <a:rect l="l" t="t" r="r" b="b"/>
              <a:pathLst>
                <a:path w="1224279" h="8890">
                  <a:moveTo>
                    <a:pt x="0" y="0"/>
                  </a:moveTo>
                  <a:lnTo>
                    <a:pt x="1224280" y="0"/>
                  </a:lnTo>
                  <a:lnTo>
                    <a:pt x="1224280" y="8889"/>
                  </a:lnTo>
                  <a:lnTo>
                    <a:pt x="0" y="8889"/>
                  </a:lnTo>
                  <a:lnTo>
                    <a:pt x="0" y="0"/>
                  </a:lnTo>
                  <a:close/>
                </a:path>
              </a:pathLst>
            </a:custGeom>
            <a:solidFill>
              <a:srgbClr val="5F9F5F"/>
            </a:solidFill>
          </p:spPr>
          <p:txBody>
            <a:bodyPr wrap="square" lIns="0" tIns="0" rIns="0" bIns="0" rtlCol="0"/>
            <a:lstStyle/>
            <a:p>
              <a:endParaRPr sz="1350" dirty="0">
                <a:solidFill>
                  <a:schemeClr val="tx2">
                    <a:lumMod val="20000"/>
                    <a:lumOff val="80000"/>
                  </a:schemeClr>
                </a:solidFill>
              </a:endParaRPr>
            </a:p>
          </p:txBody>
        </p:sp>
        <p:sp>
          <p:nvSpPr>
            <p:cNvPr id="879" name="object 879"/>
            <p:cNvSpPr/>
            <p:nvPr/>
          </p:nvSpPr>
          <p:spPr>
            <a:xfrm>
              <a:off x="5795009" y="1158240"/>
              <a:ext cx="1224280" cy="8890"/>
            </a:xfrm>
            <a:custGeom>
              <a:avLst/>
              <a:gdLst/>
              <a:ahLst/>
              <a:cxnLst/>
              <a:rect l="l" t="t" r="r" b="b"/>
              <a:pathLst>
                <a:path w="1224279" h="8890">
                  <a:moveTo>
                    <a:pt x="0" y="0"/>
                  </a:moveTo>
                  <a:lnTo>
                    <a:pt x="1224280" y="0"/>
                  </a:lnTo>
                  <a:lnTo>
                    <a:pt x="1224280" y="8889"/>
                  </a:lnTo>
                  <a:lnTo>
                    <a:pt x="0" y="8889"/>
                  </a:lnTo>
                  <a:lnTo>
                    <a:pt x="0" y="0"/>
                  </a:lnTo>
                  <a:close/>
                </a:path>
              </a:pathLst>
            </a:custGeom>
            <a:solidFill>
              <a:srgbClr val="60A060"/>
            </a:solidFill>
          </p:spPr>
          <p:txBody>
            <a:bodyPr wrap="square" lIns="0" tIns="0" rIns="0" bIns="0" rtlCol="0"/>
            <a:lstStyle/>
            <a:p>
              <a:endParaRPr sz="1350" dirty="0">
                <a:solidFill>
                  <a:schemeClr val="tx2">
                    <a:lumMod val="20000"/>
                    <a:lumOff val="80000"/>
                  </a:schemeClr>
                </a:solidFill>
              </a:endParaRPr>
            </a:p>
          </p:txBody>
        </p:sp>
        <p:sp>
          <p:nvSpPr>
            <p:cNvPr id="880" name="object 880"/>
            <p:cNvSpPr/>
            <p:nvPr/>
          </p:nvSpPr>
          <p:spPr>
            <a:xfrm>
              <a:off x="5795009" y="1167130"/>
              <a:ext cx="1224280" cy="8890"/>
            </a:xfrm>
            <a:custGeom>
              <a:avLst/>
              <a:gdLst/>
              <a:ahLst/>
              <a:cxnLst/>
              <a:rect l="l" t="t" r="r" b="b"/>
              <a:pathLst>
                <a:path w="1224279" h="8890">
                  <a:moveTo>
                    <a:pt x="0" y="0"/>
                  </a:moveTo>
                  <a:lnTo>
                    <a:pt x="1224280" y="0"/>
                  </a:lnTo>
                  <a:lnTo>
                    <a:pt x="1224280" y="8890"/>
                  </a:lnTo>
                  <a:lnTo>
                    <a:pt x="0" y="8890"/>
                  </a:lnTo>
                  <a:lnTo>
                    <a:pt x="0" y="0"/>
                  </a:lnTo>
                  <a:close/>
                </a:path>
              </a:pathLst>
            </a:custGeom>
            <a:solidFill>
              <a:srgbClr val="60A160"/>
            </a:solidFill>
          </p:spPr>
          <p:txBody>
            <a:bodyPr wrap="square" lIns="0" tIns="0" rIns="0" bIns="0" rtlCol="0"/>
            <a:lstStyle/>
            <a:p>
              <a:endParaRPr sz="1350" dirty="0">
                <a:solidFill>
                  <a:schemeClr val="tx2">
                    <a:lumMod val="20000"/>
                    <a:lumOff val="80000"/>
                  </a:schemeClr>
                </a:solidFill>
              </a:endParaRPr>
            </a:p>
          </p:txBody>
        </p:sp>
        <p:sp>
          <p:nvSpPr>
            <p:cNvPr id="881" name="object 881"/>
            <p:cNvSpPr/>
            <p:nvPr/>
          </p:nvSpPr>
          <p:spPr>
            <a:xfrm>
              <a:off x="5795009" y="1176020"/>
              <a:ext cx="1224280" cy="8890"/>
            </a:xfrm>
            <a:custGeom>
              <a:avLst/>
              <a:gdLst/>
              <a:ahLst/>
              <a:cxnLst/>
              <a:rect l="l" t="t" r="r" b="b"/>
              <a:pathLst>
                <a:path w="1224279" h="8890">
                  <a:moveTo>
                    <a:pt x="0" y="0"/>
                  </a:moveTo>
                  <a:lnTo>
                    <a:pt x="1224280" y="0"/>
                  </a:lnTo>
                  <a:lnTo>
                    <a:pt x="1224280" y="8889"/>
                  </a:lnTo>
                  <a:lnTo>
                    <a:pt x="0" y="8889"/>
                  </a:lnTo>
                  <a:lnTo>
                    <a:pt x="0" y="0"/>
                  </a:lnTo>
                  <a:close/>
                </a:path>
              </a:pathLst>
            </a:custGeom>
            <a:solidFill>
              <a:srgbClr val="61A261"/>
            </a:solidFill>
          </p:spPr>
          <p:txBody>
            <a:bodyPr wrap="square" lIns="0" tIns="0" rIns="0" bIns="0" rtlCol="0"/>
            <a:lstStyle/>
            <a:p>
              <a:endParaRPr sz="1350" dirty="0">
                <a:solidFill>
                  <a:schemeClr val="tx2">
                    <a:lumMod val="20000"/>
                    <a:lumOff val="80000"/>
                  </a:schemeClr>
                </a:solidFill>
              </a:endParaRPr>
            </a:p>
          </p:txBody>
        </p:sp>
        <p:sp>
          <p:nvSpPr>
            <p:cNvPr id="882" name="object 882"/>
            <p:cNvSpPr/>
            <p:nvPr/>
          </p:nvSpPr>
          <p:spPr>
            <a:xfrm>
              <a:off x="5795009" y="1184909"/>
              <a:ext cx="1224280" cy="10160"/>
            </a:xfrm>
            <a:custGeom>
              <a:avLst/>
              <a:gdLst/>
              <a:ahLst/>
              <a:cxnLst/>
              <a:rect l="l" t="t" r="r" b="b"/>
              <a:pathLst>
                <a:path w="1224279" h="10159">
                  <a:moveTo>
                    <a:pt x="0" y="0"/>
                  </a:moveTo>
                  <a:lnTo>
                    <a:pt x="1224280" y="0"/>
                  </a:lnTo>
                  <a:lnTo>
                    <a:pt x="1224280" y="10160"/>
                  </a:lnTo>
                  <a:lnTo>
                    <a:pt x="0" y="10160"/>
                  </a:lnTo>
                  <a:lnTo>
                    <a:pt x="0" y="0"/>
                  </a:lnTo>
                  <a:close/>
                </a:path>
              </a:pathLst>
            </a:custGeom>
            <a:solidFill>
              <a:srgbClr val="61A361"/>
            </a:solidFill>
          </p:spPr>
          <p:txBody>
            <a:bodyPr wrap="square" lIns="0" tIns="0" rIns="0" bIns="0" rtlCol="0"/>
            <a:lstStyle/>
            <a:p>
              <a:endParaRPr sz="1350" dirty="0">
                <a:solidFill>
                  <a:schemeClr val="tx2">
                    <a:lumMod val="20000"/>
                    <a:lumOff val="80000"/>
                  </a:schemeClr>
                </a:solidFill>
              </a:endParaRPr>
            </a:p>
          </p:txBody>
        </p:sp>
        <p:sp>
          <p:nvSpPr>
            <p:cNvPr id="883" name="object 883"/>
            <p:cNvSpPr/>
            <p:nvPr/>
          </p:nvSpPr>
          <p:spPr>
            <a:xfrm>
              <a:off x="5795009" y="1193800"/>
              <a:ext cx="1224280" cy="10160"/>
            </a:xfrm>
            <a:custGeom>
              <a:avLst/>
              <a:gdLst/>
              <a:ahLst/>
              <a:cxnLst/>
              <a:rect l="l" t="t" r="r" b="b"/>
              <a:pathLst>
                <a:path w="1224279" h="10159">
                  <a:moveTo>
                    <a:pt x="0" y="0"/>
                  </a:moveTo>
                  <a:lnTo>
                    <a:pt x="1224280" y="0"/>
                  </a:lnTo>
                  <a:lnTo>
                    <a:pt x="1224280" y="10160"/>
                  </a:lnTo>
                  <a:lnTo>
                    <a:pt x="0" y="10160"/>
                  </a:lnTo>
                  <a:lnTo>
                    <a:pt x="0" y="0"/>
                  </a:lnTo>
                  <a:close/>
                </a:path>
              </a:pathLst>
            </a:custGeom>
            <a:solidFill>
              <a:srgbClr val="62A462"/>
            </a:solidFill>
          </p:spPr>
          <p:txBody>
            <a:bodyPr wrap="square" lIns="0" tIns="0" rIns="0" bIns="0" rtlCol="0"/>
            <a:lstStyle/>
            <a:p>
              <a:endParaRPr sz="1350" dirty="0">
                <a:solidFill>
                  <a:schemeClr val="tx2">
                    <a:lumMod val="20000"/>
                    <a:lumOff val="80000"/>
                  </a:schemeClr>
                </a:solidFill>
              </a:endParaRPr>
            </a:p>
          </p:txBody>
        </p:sp>
        <p:sp>
          <p:nvSpPr>
            <p:cNvPr id="884" name="object 884"/>
            <p:cNvSpPr/>
            <p:nvPr/>
          </p:nvSpPr>
          <p:spPr>
            <a:xfrm>
              <a:off x="5795009" y="1202690"/>
              <a:ext cx="1224280" cy="10160"/>
            </a:xfrm>
            <a:custGeom>
              <a:avLst/>
              <a:gdLst/>
              <a:ahLst/>
              <a:cxnLst/>
              <a:rect l="l" t="t" r="r" b="b"/>
              <a:pathLst>
                <a:path w="1224279" h="10159">
                  <a:moveTo>
                    <a:pt x="0" y="0"/>
                  </a:moveTo>
                  <a:lnTo>
                    <a:pt x="1224280" y="0"/>
                  </a:lnTo>
                  <a:lnTo>
                    <a:pt x="1224280" y="10160"/>
                  </a:lnTo>
                  <a:lnTo>
                    <a:pt x="0" y="10160"/>
                  </a:lnTo>
                  <a:lnTo>
                    <a:pt x="0" y="0"/>
                  </a:lnTo>
                  <a:close/>
                </a:path>
              </a:pathLst>
            </a:custGeom>
            <a:solidFill>
              <a:srgbClr val="63A563"/>
            </a:solidFill>
          </p:spPr>
          <p:txBody>
            <a:bodyPr wrap="square" lIns="0" tIns="0" rIns="0" bIns="0" rtlCol="0"/>
            <a:lstStyle/>
            <a:p>
              <a:endParaRPr sz="1350" dirty="0">
                <a:solidFill>
                  <a:schemeClr val="tx2">
                    <a:lumMod val="20000"/>
                    <a:lumOff val="80000"/>
                  </a:schemeClr>
                </a:solidFill>
              </a:endParaRPr>
            </a:p>
          </p:txBody>
        </p:sp>
        <p:sp>
          <p:nvSpPr>
            <p:cNvPr id="885" name="object 885"/>
            <p:cNvSpPr/>
            <p:nvPr/>
          </p:nvSpPr>
          <p:spPr>
            <a:xfrm>
              <a:off x="5795009" y="1211580"/>
              <a:ext cx="1224280" cy="10160"/>
            </a:xfrm>
            <a:custGeom>
              <a:avLst/>
              <a:gdLst/>
              <a:ahLst/>
              <a:cxnLst/>
              <a:rect l="l" t="t" r="r" b="b"/>
              <a:pathLst>
                <a:path w="1224279" h="10159">
                  <a:moveTo>
                    <a:pt x="0" y="0"/>
                  </a:moveTo>
                  <a:lnTo>
                    <a:pt x="1224280" y="0"/>
                  </a:lnTo>
                  <a:lnTo>
                    <a:pt x="1224280" y="10160"/>
                  </a:lnTo>
                  <a:lnTo>
                    <a:pt x="0" y="10160"/>
                  </a:lnTo>
                  <a:lnTo>
                    <a:pt x="0" y="0"/>
                  </a:lnTo>
                  <a:close/>
                </a:path>
              </a:pathLst>
            </a:custGeom>
            <a:solidFill>
              <a:srgbClr val="63A663"/>
            </a:solidFill>
          </p:spPr>
          <p:txBody>
            <a:bodyPr wrap="square" lIns="0" tIns="0" rIns="0" bIns="0" rtlCol="0"/>
            <a:lstStyle/>
            <a:p>
              <a:endParaRPr sz="1350" dirty="0">
                <a:solidFill>
                  <a:schemeClr val="tx2">
                    <a:lumMod val="20000"/>
                    <a:lumOff val="80000"/>
                  </a:schemeClr>
                </a:solidFill>
              </a:endParaRPr>
            </a:p>
          </p:txBody>
        </p:sp>
        <p:sp>
          <p:nvSpPr>
            <p:cNvPr id="886" name="object 886"/>
            <p:cNvSpPr/>
            <p:nvPr/>
          </p:nvSpPr>
          <p:spPr>
            <a:xfrm>
              <a:off x="5795009" y="1220470"/>
              <a:ext cx="1224280" cy="10160"/>
            </a:xfrm>
            <a:custGeom>
              <a:avLst/>
              <a:gdLst/>
              <a:ahLst/>
              <a:cxnLst/>
              <a:rect l="l" t="t" r="r" b="b"/>
              <a:pathLst>
                <a:path w="1224279" h="10159">
                  <a:moveTo>
                    <a:pt x="0" y="0"/>
                  </a:moveTo>
                  <a:lnTo>
                    <a:pt x="1224280" y="0"/>
                  </a:lnTo>
                  <a:lnTo>
                    <a:pt x="1224280" y="10159"/>
                  </a:lnTo>
                  <a:lnTo>
                    <a:pt x="0" y="10159"/>
                  </a:lnTo>
                  <a:lnTo>
                    <a:pt x="0" y="0"/>
                  </a:lnTo>
                  <a:close/>
                </a:path>
              </a:pathLst>
            </a:custGeom>
            <a:solidFill>
              <a:srgbClr val="64A764"/>
            </a:solidFill>
          </p:spPr>
          <p:txBody>
            <a:bodyPr wrap="square" lIns="0" tIns="0" rIns="0" bIns="0" rtlCol="0"/>
            <a:lstStyle/>
            <a:p>
              <a:endParaRPr sz="1350" dirty="0">
                <a:solidFill>
                  <a:schemeClr val="tx2">
                    <a:lumMod val="20000"/>
                    <a:lumOff val="80000"/>
                  </a:schemeClr>
                </a:solidFill>
              </a:endParaRPr>
            </a:p>
          </p:txBody>
        </p:sp>
        <p:sp>
          <p:nvSpPr>
            <p:cNvPr id="887" name="object 887"/>
            <p:cNvSpPr/>
            <p:nvPr/>
          </p:nvSpPr>
          <p:spPr>
            <a:xfrm>
              <a:off x="5795009" y="1229359"/>
              <a:ext cx="1224280" cy="10160"/>
            </a:xfrm>
            <a:custGeom>
              <a:avLst/>
              <a:gdLst/>
              <a:ahLst/>
              <a:cxnLst/>
              <a:rect l="l" t="t" r="r" b="b"/>
              <a:pathLst>
                <a:path w="1224279" h="10159">
                  <a:moveTo>
                    <a:pt x="0" y="0"/>
                  </a:moveTo>
                  <a:lnTo>
                    <a:pt x="1224280" y="0"/>
                  </a:lnTo>
                  <a:lnTo>
                    <a:pt x="1224280" y="10160"/>
                  </a:lnTo>
                  <a:lnTo>
                    <a:pt x="0" y="10160"/>
                  </a:lnTo>
                  <a:lnTo>
                    <a:pt x="0" y="0"/>
                  </a:lnTo>
                  <a:close/>
                </a:path>
              </a:pathLst>
            </a:custGeom>
            <a:solidFill>
              <a:srgbClr val="64A864"/>
            </a:solidFill>
          </p:spPr>
          <p:txBody>
            <a:bodyPr wrap="square" lIns="0" tIns="0" rIns="0" bIns="0" rtlCol="0"/>
            <a:lstStyle/>
            <a:p>
              <a:endParaRPr sz="1350" dirty="0">
                <a:solidFill>
                  <a:schemeClr val="tx2">
                    <a:lumMod val="20000"/>
                    <a:lumOff val="80000"/>
                  </a:schemeClr>
                </a:solidFill>
              </a:endParaRPr>
            </a:p>
          </p:txBody>
        </p:sp>
        <p:sp>
          <p:nvSpPr>
            <p:cNvPr id="888" name="object 888"/>
            <p:cNvSpPr/>
            <p:nvPr/>
          </p:nvSpPr>
          <p:spPr>
            <a:xfrm>
              <a:off x="5795009" y="1238250"/>
              <a:ext cx="1224280" cy="10160"/>
            </a:xfrm>
            <a:custGeom>
              <a:avLst/>
              <a:gdLst/>
              <a:ahLst/>
              <a:cxnLst/>
              <a:rect l="l" t="t" r="r" b="b"/>
              <a:pathLst>
                <a:path w="1224279" h="10159">
                  <a:moveTo>
                    <a:pt x="0" y="0"/>
                  </a:moveTo>
                  <a:lnTo>
                    <a:pt x="1224280" y="0"/>
                  </a:lnTo>
                  <a:lnTo>
                    <a:pt x="1224280" y="10160"/>
                  </a:lnTo>
                  <a:lnTo>
                    <a:pt x="0" y="10160"/>
                  </a:lnTo>
                  <a:lnTo>
                    <a:pt x="0" y="0"/>
                  </a:lnTo>
                  <a:close/>
                </a:path>
              </a:pathLst>
            </a:custGeom>
            <a:solidFill>
              <a:srgbClr val="66A966"/>
            </a:solidFill>
          </p:spPr>
          <p:txBody>
            <a:bodyPr wrap="square" lIns="0" tIns="0" rIns="0" bIns="0" rtlCol="0"/>
            <a:lstStyle/>
            <a:p>
              <a:endParaRPr sz="1350" dirty="0">
                <a:solidFill>
                  <a:schemeClr val="tx2">
                    <a:lumMod val="20000"/>
                    <a:lumOff val="80000"/>
                  </a:schemeClr>
                </a:solidFill>
              </a:endParaRPr>
            </a:p>
          </p:txBody>
        </p:sp>
        <p:sp>
          <p:nvSpPr>
            <p:cNvPr id="889" name="object 889"/>
            <p:cNvSpPr/>
            <p:nvPr/>
          </p:nvSpPr>
          <p:spPr>
            <a:xfrm>
              <a:off x="5795009" y="1247140"/>
              <a:ext cx="1224280" cy="10160"/>
            </a:xfrm>
            <a:custGeom>
              <a:avLst/>
              <a:gdLst/>
              <a:ahLst/>
              <a:cxnLst/>
              <a:rect l="l" t="t" r="r" b="b"/>
              <a:pathLst>
                <a:path w="1224279" h="10159">
                  <a:moveTo>
                    <a:pt x="0" y="0"/>
                  </a:moveTo>
                  <a:lnTo>
                    <a:pt x="1224280" y="0"/>
                  </a:lnTo>
                  <a:lnTo>
                    <a:pt x="1224280" y="10160"/>
                  </a:lnTo>
                  <a:lnTo>
                    <a:pt x="0" y="10160"/>
                  </a:lnTo>
                  <a:lnTo>
                    <a:pt x="0" y="0"/>
                  </a:lnTo>
                  <a:close/>
                </a:path>
              </a:pathLst>
            </a:custGeom>
            <a:solidFill>
              <a:srgbClr val="66AA66"/>
            </a:solidFill>
          </p:spPr>
          <p:txBody>
            <a:bodyPr wrap="square" lIns="0" tIns="0" rIns="0" bIns="0" rtlCol="0"/>
            <a:lstStyle/>
            <a:p>
              <a:endParaRPr sz="1350" dirty="0">
                <a:solidFill>
                  <a:schemeClr val="tx2">
                    <a:lumMod val="20000"/>
                    <a:lumOff val="80000"/>
                  </a:schemeClr>
                </a:solidFill>
              </a:endParaRPr>
            </a:p>
          </p:txBody>
        </p:sp>
        <p:sp>
          <p:nvSpPr>
            <p:cNvPr id="890" name="object 890"/>
            <p:cNvSpPr/>
            <p:nvPr/>
          </p:nvSpPr>
          <p:spPr>
            <a:xfrm>
              <a:off x="5795009" y="1256030"/>
              <a:ext cx="1224280" cy="10160"/>
            </a:xfrm>
            <a:custGeom>
              <a:avLst/>
              <a:gdLst/>
              <a:ahLst/>
              <a:cxnLst/>
              <a:rect l="l" t="t" r="r" b="b"/>
              <a:pathLst>
                <a:path w="1224279" h="10159">
                  <a:moveTo>
                    <a:pt x="0" y="0"/>
                  </a:moveTo>
                  <a:lnTo>
                    <a:pt x="1224280" y="0"/>
                  </a:lnTo>
                  <a:lnTo>
                    <a:pt x="1224280" y="10160"/>
                  </a:lnTo>
                  <a:lnTo>
                    <a:pt x="0" y="10160"/>
                  </a:lnTo>
                  <a:lnTo>
                    <a:pt x="0" y="0"/>
                  </a:lnTo>
                  <a:close/>
                </a:path>
              </a:pathLst>
            </a:custGeom>
            <a:solidFill>
              <a:srgbClr val="66AB66"/>
            </a:solidFill>
          </p:spPr>
          <p:txBody>
            <a:bodyPr wrap="square" lIns="0" tIns="0" rIns="0" bIns="0" rtlCol="0"/>
            <a:lstStyle/>
            <a:p>
              <a:endParaRPr sz="1350" dirty="0">
                <a:solidFill>
                  <a:schemeClr val="tx2">
                    <a:lumMod val="20000"/>
                    <a:lumOff val="80000"/>
                  </a:schemeClr>
                </a:solidFill>
              </a:endParaRPr>
            </a:p>
          </p:txBody>
        </p:sp>
        <p:sp>
          <p:nvSpPr>
            <p:cNvPr id="891" name="object 891"/>
            <p:cNvSpPr/>
            <p:nvPr/>
          </p:nvSpPr>
          <p:spPr>
            <a:xfrm>
              <a:off x="5795009" y="1264920"/>
              <a:ext cx="1224280" cy="10160"/>
            </a:xfrm>
            <a:custGeom>
              <a:avLst/>
              <a:gdLst/>
              <a:ahLst/>
              <a:cxnLst/>
              <a:rect l="l" t="t" r="r" b="b"/>
              <a:pathLst>
                <a:path w="1224279" h="10159">
                  <a:moveTo>
                    <a:pt x="0" y="0"/>
                  </a:moveTo>
                  <a:lnTo>
                    <a:pt x="1224280" y="0"/>
                  </a:lnTo>
                  <a:lnTo>
                    <a:pt x="1224280" y="10159"/>
                  </a:lnTo>
                  <a:lnTo>
                    <a:pt x="0" y="10159"/>
                  </a:lnTo>
                  <a:lnTo>
                    <a:pt x="0" y="0"/>
                  </a:lnTo>
                  <a:close/>
                </a:path>
              </a:pathLst>
            </a:custGeom>
            <a:solidFill>
              <a:srgbClr val="67AC67"/>
            </a:solidFill>
          </p:spPr>
          <p:txBody>
            <a:bodyPr wrap="square" lIns="0" tIns="0" rIns="0" bIns="0" rtlCol="0"/>
            <a:lstStyle/>
            <a:p>
              <a:endParaRPr sz="1350" dirty="0">
                <a:solidFill>
                  <a:schemeClr val="tx2">
                    <a:lumMod val="20000"/>
                    <a:lumOff val="80000"/>
                  </a:schemeClr>
                </a:solidFill>
              </a:endParaRPr>
            </a:p>
          </p:txBody>
        </p:sp>
        <p:sp>
          <p:nvSpPr>
            <p:cNvPr id="892" name="object 892"/>
            <p:cNvSpPr/>
            <p:nvPr/>
          </p:nvSpPr>
          <p:spPr>
            <a:xfrm>
              <a:off x="5795009" y="1273809"/>
              <a:ext cx="1224280" cy="10160"/>
            </a:xfrm>
            <a:custGeom>
              <a:avLst/>
              <a:gdLst/>
              <a:ahLst/>
              <a:cxnLst/>
              <a:rect l="l" t="t" r="r" b="b"/>
              <a:pathLst>
                <a:path w="1224279" h="10159">
                  <a:moveTo>
                    <a:pt x="0" y="0"/>
                  </a:moveTo>
                  <a:lnTo>
                    <a:pt x="1224280" y="0"/>
                  </a:lnTo>
                  <a:lnTo>
                    <a:pt x="1224280" y="10160"/>
                  </a:lnTo>
                  <a:lnTo>
                    <a:pt x="0" y="10160"/>
                  </a:lnTo>
                  <a:lnTo>
                    <a:pt x="0" y="0"/>
                  </a:lnTo>
                  <a:close/>
                </a:path>
              </a:pathLst>
            </a:custGeom>
            <a:solidFill>
              <a:srgbClr val="67AD67"/>
            </a:solidFill>
          </p:spPr>
          <p:txBody>
            <a:bodyPr wrap="square" lIns="0" tIns="0" rIns="0" bIns="0" rtlCol="0"/>
            <a:lstStyle/>
            <a:p>
              <a:endParaRPr sz="1350" dirty="0">
                <a:solidFill>
                  <a:schemeClr val="tx2">
                    <a:lumMod val="20000"/>
                    <a:lumOff val="80000"/>
                  </a:schemeClr>
                </a:solidFill>
              </a:endParaRPr>
            </a:p>
          </p:txBody>
        </p:sp>
        <p:sp>
          <p:nvSpPr>
            <p:cNvPr id="893" name="object 893"/>
            <p:cNvSpPr/>
            <p:nvPr/>
          </p:nvSpPr>
          <p:spPr>
            <a:xfrm>
              <a:off x="5795009" y="1282700"/>
              <a:ext cx="1224280" cy="10160"/>
            </a:xfrm>
            <a:custGeom>
              <a:avLst/>
              <a:gdLst/>
              <a:ahLst/>
              <a:cxnLst/>
              <a:rect l="l" t="t" r="r" b="b"/>
              <a:pathLst>
                <a:path w="1224279" h="10159">
                  <a:moveTo>
                    <a:pt x="0" y="0"/>
                  </a:moveTo>
                  <a:lnTo>
                    <a:pt x="1224280" y="0"/>
                  </a:lnTo>
                  <a:lnTo>
                    <a:pt x="1224280" y="10160"/>
                  </a:lnTo>
                  <a:lnTo>
                    <a:pt x="0" y="10160"/>
                  </a:lnTo>
                  <a:lnTo>
                    <a:pt x="0" y="0"/>
                  </a:lnTo>
                  <a:close/>
                </a:path>
              </a:pathLst>
            </a:custGeom>
            <a:solidFill>
              <a:srgbClr val="68AE68"/>
            </a:solidFill>
          </p:spPr>
          <p:txBody>
            <a:bodyPr wrap="square" lIns="0" tIns="0" rIns="0" bIns="0" rtlCol="0"/>
            <a:lstStyle/>
            <a:p>
              <a:endParaRPr sz="1350" dirty="0">
                <a:solidFill>
                  <a:schemeClr val="tx2">
                    <a:lumMod val="20000"/>
                    <a:lumOff val="80000"/>
                  </a:schemeClr>
                </a:solidFill>
              </a:endParaRPr>
            </a:p>
          </p:txBody>
        </p:sp>
        <p:sp>
          <p:nvSpPr>
            <p:cNvPr id="894" name="object 894"/>
            <p:cNvSpPr/>
            <p:nvPr/>
          </p:nvSpPr>
          <p:spPr>
            <a:xfrm>
              <a:off x="5795009" y="1291590"/>
              <a:ext cx="1224280" cy="10160"/>
            </a:xfrm>
            <a:custGeom>
              <a:avLst/>
              <a:gdLst/>
              <a:ahLst/>
              <a:cxnLst/>
              <a:rect l="l" t="t" r="r" b="b"/>
              <a:pathLst>
                <a:path w="1224279" h="10159">
                  <a:moveTo>
                    <a:pt x="0" y="0"/>
                  </a:moveTo>
                  <a:lnTo>
                    <a:pt x="1224280" y="0"/>
                  </a:lnTo>
                  <a:lnTo>
                    <a:pt x="1224280" y="10160"/>
                  </a:lnTo>
                  <a:lnTo>
                    <a:pt x="0" y="10160"/>
                  </a:lnTo>
                  <a:lnTo>
                    <a:pt x="0" y="0"/>
                  </a:lnTo>
                  <a:close/>
                </a:path>
              </a:pathLst>
            </a:custGeom>
            <a:solidFill>
              <a:srgbClr val="69AF69"/>
            </a:solidFill>
          </p:spPr>
          <p:txBody>
            <a:bodyPr wrap="square" lIns="0" tIns="0" rIns="0" bIns="0" rtlCol="0"/>
            <a:lstStyle/>
            <a:p>
              <a:endParaRPr sz="1350" dirty="0">
                <a:solidFill>
                  <a:schemeClr val="tx2">
                    <a:lumMod val="20000"/>
                    <a:lumOff val="80000"/>
                  </a:schemeClr>
                </a:solidFill>
              </a:endParaRPr>
            </a:p>
          </p:txBody>
        </p:sp>
        <p:sp>
          <p:nvSpPr>
            <p:cNvPr id="895" name="object 895"/>
            <p:cNvSpPr/>
            <p:nvPr/>
          </p:nvSpPr>
          <p:spPr>
            <a:xfrm>
              <a:off x="5795009" y="1300480"/>
              <a:ext cx="1224280" cy="10160"/>
            </a:xfrm>
            <a:custGeom>
              <a:avLst/>
              <a:gdLst/>
              <a:ahLst/>
              <a:cxnLst/>
              <a:rect l="l" t="t" r="r" b="b"/>
              <a:pathLst>
                <a:path w="1224279" h="10159">
                  <a:moveTo>
                    <a:pt x="0" y="0"/>
                  </a:moveTo>
                  <a:lnTo>
                    <a:pt x="1224280" y="0"/>
                  </a:lnTo>
                  <a:lnTo>
                    <a:pt x="1224280" y="10160"/>
                  </a:lnTo>
                  <a:lnTo>
                    <a:pt x="0" y="10160"/>
                  </a:lnTo>
                  <a:lnTo>
                    <a:pt x="0" y="0"/>
                  </a:lnTo>
                  <a:close/>
                </a:path>
              </a:pathLst>
            </a:custGeom>
            <a:solidFill>
              <a:srgbClr val="69B069"/>
            </a:solidFill>
          </p:spPr>
          <p:txBody>
            <a:bodyPr wrap="square" lIns="0" tIns="0" rIns="0" bIns="0" rtlCol="0"/>
            <a:lstStyle/>
            <a:p>
              <a:endParaRPr sz="1350" dirty="0">
                <a:solidFill>
                  <a:schemeClr val="tx2">
                    <a:lumMod val="20000"/>
                    <a:lumOff val="80000"/>
                  </a:schemeClr>
                </a:solidFill>
              </a:endParaRPr>
            </a:p>
          </p:txBody>
        </p:sp>
        <p:sp>
          <p:nvSpPr>
            <p:cNvPr id="896" name="object 896"/>
            <p:cNvSpPr/>
            <p:nvPr/>
          </p:nvSpPr>
          <p:spPr>
            <a:xfrm>
              <a:off x="5795009" y="1310640"/>
              <a:ext cx="1224280" cy="8890"/>
            </a:xfrm>
            <a:custGeom>
              <a:avLst/>
              <a:gdLst/>
              <a:ahLst/>
              <a:cxnLst/>
              <a:rect l="l" t="t" r="r" b="b"/>
              <a:pathLst>
                <a:path w="1224279" h="8890">
                  <a:moveTo>
                    <a:pt x="0" y="0"/>
                  </a:moveTo>
                  <a:lnTo>
                    <a:pt x="1224280" y="0"/>
                  </a:lnTo>
                  <a:lnTo>
                    <a:pt x="1224280" y="8889"/>
                  </a:lnTo>
                  <a:lnTo>
                    <a:pt x="0" y="8889"/>
                  </a:lnTo>
                  <a:lnTo>
                    <a:pt x="0" y="0"/>
                  </a:lnTo>
                  <a:close/>
                </a:path>
              </a:pathLst>
            </a:custGeom>
            <a:solidFill>
              <a:srgbClr val="6AB16A"/>
            </a:solidFill>
          </p:spPr>
          <p:txBody>
            <a:bodyPr wrap="square" lIns="0" tIns="0" rIns="0" bIns="0" rtlCol="0"/>
            <a:lstStyle/>
            <a:p>
              <a:endParaRPr sz="1350" dirty="0">
                <a:solidFill>
                  <a:schemeClr val="tx2">
                    <a:lumMod val="20000"/>
                    <a:lumOff val="80000"/>
                  </a:schemeClr>
                </a:solidFill>
              </a:endParaRPr>
            </a:p>
          </p:txBody>
        </p:sp>
        <p:sp>
          <p:nvSpPr>
            <p:cNvPr id="897" name="object 897"/>
            <p:cNvSpPr/>
            <p:nvPr/>
          </p:nvSpPr>
          <p:spPr>
            <a:xfrm>
              <a:off x="5795009" y="1319530"/>
              <a:ext cx="1224280" cy="8890"/>
            </a:xfrm>
            <a:custGeom>
              <a:avLst/>
              <a:gdLst/>
              <a:ahLst/>
              <a:cxnLst/>
              <a:rect l="l" t="t" r="r" b="b"/>
              <a:pathLst>
                <a:path w="1224279" h="8890">
                  <a:moveTo>
                    <a:pt x="0" y="0"/>
                  </a:moveTo>
                  <a:lnTo>
                    <a:pt x="1224280" y="0"/>
                  </a:lnTo>
                  <a:lnTo>
                    <a:pt x="1224280" y="8890"/>
                  </a:lnTo>
                  <a:lnTo>
                    <a:pt x="0" y="8890"/>
                  </a:lnTo>
                  <a:lnTo>
                    <a:pt x="0" y="0"/>
                  </a:lnTo>
                  <a:close/>
                </a:path>
              </a:pathLst>
            </a:custGeom>
            <a:solidFill>
              <a:srgbClr val="6AB26A"/>
            </a:solidFill>
          </p:spPr>
          <p:txBody>
            <a:bodyPr wrap="square" lIns="0" tIns="0" rIns="0" bIns="0" rtlCol="0"/>
            <a:lstStyle/>
            <a:p>
              <a:endParaRPr sz="1350" dirty="0">
                <a:solidFill>
                  <a:schemeClr val="tx2">
                    <a:lumMod val="20000"/>
                    <a:lumOff val="80000"/>
                  </a:schemeClr>
                </a:solidFill>
              </a:endParaRPr>
            </a:p>
          </p:txBody>
        </p:sp>
        <p:sp>
          <p:nvSpPr>
            <p:cNvPr id="898" name="object 898"/>
            <p:cNvSpPr/>
            <p:nvPr/>
          </p:nvSpPr>
          <p:spPr>
            <a:xfrm>
              <a:off x="5795009" y="1328420"/>
              <a:ext cx="1224280" cy="8890"/>
            </a:xfrm>
            <a:custGeom>
              <a:avLst/>
              <a:gdLst/>
              <a:ahLst/>
              <a:cxnLst/>
              <a:rect l="l" t="t" r="r" b="b"/>
              <a:pathLst>
                <a:path w="1224279" h="8890">
                  <a:moveTo>
                    <a:pt x="0" y="0"/>
                  </a:moveTo>
                  <a:lnTo>
                    <a:pt x="1224280" y="0"/>
                  </a:lnTo>
                  <a:lnTo>
                    <a:pt x="1224280" y="8889"/>
                  </a:lnTo>
                  <a:lnTo>
                    <a:pt x="0" y="8889"/>
                  </a:lnTo>
                  <a:lnTo>
                    <a:pt x="0" y="0"/>
                  </a:lnTo>
                  <a:close/>
                </a:path>
              </a:pathLst>
            </a:custGeom>
            <a:solidFill>
              <a:srgbClr val="6BB36B"/>
            </a:solidFill>
          </p:spPr>
          <p:txBody>
            <a:bodyPr wrap="square" lIns="0" tIns="0" rIns="0" bIns="0" rtlCol="0"/>
            <a:lstStyle/>
            <a:p>
              <a:endParaRPr sz="1350" dirty="0">
                <a:solidFill>
                  <a:schemeClr val="tx2">
                    <a:lumMod val="20000"/>
                    <a:lumOff val="80000"/>
                  </a:schemeClr>
                </a:solidFill>
              </a:endParaRPr>
            </a:p>
          </p:txBody>
        </p:sp>
        <p:sp>
          <p:nvSpPr>
            <p:cNvPr id="899" name="object 899"/>
            <p:cNvSpPr/>
            <p:nvPr/>
          </p:nvSpPr>
          <p:spPr>
            <a:xfrm>
              <a:off x="5795009" y="1337309"/>
              <a:ext cx="1224280" cy="8890"/>
            </a:xfrm>
            <a:custGeom>
              <a:avLst/>
              <a:gdLst/>
              <a:ahLst/>
              <a:cxnLst/>
              <a:rect l="l" t="t" r="r" b="b"/>
              <a:pathLst>
                <a:path w="1224279" h="8890">
                  <a:moveTo>
                    <a:pt x="0" y="0"/>
                  </a:moveTo>
                  <a:lnTo>
                    <a:pt x="1224280" y="0"/>
                  </a:lnTo>
                  <a:lnTo>
                    <a:pt x="1224280" y="8889"/>
                  </a:lnTo>
                  <a:lnTo>
                    <a:pt x="0" y="8889"/>
                  </a:lnTo>
                  <a:lnTo>
                    <a:pt x="0" y="0"/>
                  </a:lnTo>
                  <a:close/>
                </a:path>
              </a:pathLst>
            </a:custGeom>
            <a:solidFill>
              <a:srgbClr val="6CB46C"/>
            </a:solidFill>
          </p:spPr>
          <p:txBody>
            <a:bodyPr wrap="square" lIns="0" tIns="0" rIns="0" bIns="0" rtlCol="0"/>
            <a:lstStyle/>
            <a:p>
              <a:endParaRPr sz="1350" dirty="0">
                <a:solidFill>
                  <a:schemeClr val="tx2">
                    <a:lumMod val="20000"/>
                    <a:lumOff val="80000"/>
                  </a:schemeClr>
                </a:solidFill>
              </a:endParaRPr>
            </a:p>
          </p:txBody>
        </p:sp>
        <p:sp>
          <p:nvSpPr>
            <p:cNvPr id="900" name="object 900"/>
            <p:cNvSpPr/>
            <p:nvPr/>
          </p:nvSpPr>
          <p:spPr>
            <a:xfrm>
              <a:off x="5795009" y="1346200"/>
              <a:ext cx="1224280" cy="8890"/>
            </a:xfrm>
            <a:custGeom>
              <a:avLst/>
              <a:gdLst/>
              <a:ahLst/>
              <a:cxnLst/>
              <a:rect l="l" t="t" r="r" b="b"/>
              <a:pathLst>
                <a:path w="1224279" h="8890">
                  <a:moveTo>
                    <a:pt x="0" y="0"/>
                  </a:moveTo>
                  <a:lnTo>
                    <a:pt x="1224280" y="0"/>
                  </a:lnTo>
                  <a:lnTo>
                    <a:pt x="1224280" y="8889"/>
                  </a:lnTo>
                  <a:lnTo>
                    <a:pt x="0" y="8889"/>
                  </a:lnTo>
                  <a:lnTo>
                    <a:pt x="0" y="0"/>
                  </a:lnTo>
                  <a:close/>
                </a:path>
              </a:pathLst>
            </a:custGeom>
            <a:solidFill>
              <a:srgbClr val="6CB56C"/>
            </a:solidFill>
          </p:spPr>
          <p:txBody>
            <a:bodyPr wrap="square" lIns="0" tIns="0" rIns="0" bIns="0" rtlCol="0"/>
            <a:lstStyle/>
            <a:p>
              <a:endParaRPr sz="1350" dirty="0">
                <a:solidFill>
                  <a:schemeClr val="tx2">
                    <a:lumMod val="20000"/>
                    <a:lumOff val="80000"/>
                  </a:schemeClr>
                </a:solidFill>
              </a:endParaRPr>
            </a:p>
          </p:txBody>
        </p:sp>
        <p:sp>
          <p:nvSpPr>
            <p:cNvPr id="901" name="object 901"/>
            <p:cNvSpPr/>
            <p:nvPr/>
          </p:nvSpPr>
          <p:spPr>
            <a:xfrm>
              <a:off x="5795009" y="1355090"/>
              <a:ext cx="1224280" cy="8890"/>
            </a:xfrm>
            <a:custGeom>
              <a:avLst/>
              <a:gdLst/>
              <a:ahLst/>
              <a:cxnLst/>
              <a:rect l="l" t="t" r="r" b="b"/>
              <a:pathLst>
                <a:path w="1224279" h="8890">
                  <a:moveTo>
                    <a:pt x="0" y="0"/>
                  </a:moveTo>
                  <a:lnTo>
                    <a:pt x="1224280" y="0"/>
                  </a:lnTo>
                  <a:lnTo>
                    <a:pt x="1224280" y="8889"/>
                  </a:lnTo>
                  <a:lnTo>
                    <a:pt x="0" y="8889"/>
                  </a:lnTo>
                  <a:lnTo>
                    <a:pt x="0" y="0"/>
                  </a:lnTo>
                  <a:close/>
                </a:path>
              </a:pathLst>
            </a:custGeom>
            <a:solidFill>
              <a:srgbClr val="6DB66D"/>
            </a:solidFill>
          </p:spPr>
          <p:txBody>
            <a:bodyPr wrap="square" lIns="0" tIns="0" rIns="0" bIns="0" rtlCol="0"/>
            <a:lstStyle/>
            <a:p>
              <a:endParaRPr sz="1350" dirty="0">
                <a:solidFill>
                  <a:schemeClr val="tx2">
                    <a:lumMod val="20000"/>
                    <a:lumOff val="80000"/>
                  </a:schemeClr>
                </a:solidFill>
              </a:endParaRPr>
            </a:p>
          </p:txBody>
        </p:sp>
        <p:sp>
          <p:nvSpPr>
            <p:cNvPr id="902" name="object 902"/>
            <p:cNvSpPr/>
            <p:nvPr/>
          </p:nvSpPr>
          <p:spPr>
            <a:xfrm>
              <a:off x="5795009" y="1363980"/>
              <a:ext cx="1224280" cy="8890"/>
            </a:xfrm>
            <a:custGeom>
              <a:avLst/>
              <a:gdLst/>
              <a:ahLst/>
              <a:cxnLst/>
              <a:rect l="l" t="t" r="r" b="b"/>
              <a:pathLst>
                <a:path w="1224279" h="8890">
                  <a:moveTo>
                    <a:pt x="0" y="0"/>
                  </a:moveTo>
                  <a:lnTo>
                    <a:pt x="1224280" y="0"/>
                  </a:lnTo>
                  <a:lnTo>
                    <a:pt x="1224280" y="8890"/>
                  </a:lnTo>
                  <a:lnTo>
                    <a:pt x="0" y="8890"/>
                  </a:lnTo>
                  <a:lnTo>
                    <a:pt x="0" y="0"/>
                  </a:lnTo>
                  <a:close/>
                </a:path>
              </a:pathLst>
            </a:custGeom>
            <a:solidFill>
              <a:srgbClr val="6DB76D"/>
            </a:solidFill>
          </p:spPr>
          <p:txBody>
            <a:bodyPr wrap="square" lIns="0" tIns="0" rIns="0" bIns="0" rtlCol="0"/>
            <a:lstStyle/>
            <a:p>
              <a:endParaRPr sz="1350" dirty="0">
                <a:solidFill>
                  <a:schemeClr val="tx2">
                    <a:lumMod val="20000"/>
                    <a:lumOff val="80000"/>
                  </a:schemeClr>
                </a:solidFill>
              </a:endParaRPr>
            </a:p>
          </p:txBody>
        </p:sp>
        <p:sp>
          <p:nvSpPr>
            <p:cNvPr id="903" name="object 903"/>
            <p:cNvSpPr/>
            <p:nvPr/>
          </p:nvSpPr>
          <p:spPr>
            <a:xfrm>
              <a:off x="5795009" y="1372870"/>
              <a:ext cx="1224280" cy="10160"/>
            </a:xfrm>
            <a:custGeom>
              <a:avLst/>
              <a:gdLst/>
              <a:ahLst/>
              <a:cxnLst/>
              <a:rect l="l" t="t" r="r" b="b"/>
              <a:pathLst>
                <a:path w="1224279" h="10159">
                  <a:moveTo>
                    <a:pt x="0" y="0"/>
                  </a:moveTo>
                  <a:lnTo>
                    <a:pt x="1224280" y="0"/>
                  </a:lnTo>
                  <a:lnTo>
                    <a:pt x="1224280" y="10159"/>
                  </a:lnTo>
                  <a:lnTo>
                    <a:pt x="0" y="10159"/>
                  </a:lnTo>
                  <a:lnTo>
                    <a:pt x="0" y="0"/>
                  </a:lnTo>
                  <a:close/>
                </a:path>
              </a:pathLst>
            </a:custGeom>
            <a:solidFill>
              <a:srgbClr val="6EB86E"/>
            </a:solidFill>
          </p:spPr>
          <p:txBody>
            <a:bodyPr wrap="square" lIns="0" tIns="0" rIns="0" bIns="0" rtlCol="0"/>
            <a:lstStyle/>
            <a:p>
              <a:endParaRPr sz="1350" dirty="0">
                <a:solidFill>
                  <a:schemeClr val="tx2">
                    <a:lumMod val="20000"/>
                    <a:lumOff val="80000"/>
                  </a:schemeClr>
                </a:solidFill>
              </a:endParaRPr>
            </a:p>
          </p:txBody>
        </p:sp>
        <p:sp>
          <p:nvSpPr>
            <p:cNvPr id="904" name="object 904"/>
            <p:cNvSpPr/>
            <p:nvPr/>
          </p:nvSpPr>
          <p:spPr>
            <a:xfrm>
              <a:off x="5795009" y="1381759"/>
              <a:ext cx="1224280" cy="10160"/>
            </a:xfrm>
            <a:custGeom>
              <a:avLst/>
              <a:gdLst/>
              <a:ahLst/>
              <a:cxnLst/>
              <a:rect l="l" t="t" r="r" b="b"/>
              <a:pathLst>
                <a:path w="1224279" h="10159">
                  <a:moveTo>
                    <a:pt x="0" y="0"/>
                  </a:moveTo>
                  <a:lnTo>
                    <a:pt x="1224280" y="0"/>
                  </a:lnTo>
                  <a:lnTo>
                    <a:pt x="1224280" y="10160"/>
                  </a:lnTo>
                  <a:lnTo>
                    <a:pt x="0" y="10160"/>
                  </a:lnTo>
                  <a:lnTo>
                    <a:pt x="0" y="0"/>
                  </a:lnTo>
                  <a:close/>
                </a:path>
              </a:pathLst>
            </a:custGeom>
            <a:solidFill>
              <a:srgbClr val="6FB96F"/>
            </a:solidFill>
          </p:spPr>
          <p:txBody>
            <a:bodyPr wrap="square" lIns="0" tIns="0" rIns="0" bIns="0" rtlCol="0"/>
            <a:lstStyle/>
            <a:p>
              <a:endParaRPr sz="1350" dirty="0">
                <a:solidFill>
                  <a:schemeClr val="tx2">
                    <a:lumMod val="20000"/>
                    <a:lumOff val="80000"/>
                  </a:schemeClr>
                </a:solidFill>
              </a:endParaRPr>
            </a:p>
          </p:txBody>
        </p:sp>
        <p:sp>
          <p:nvSpPr>
            <p:cNvPr id="905" name="object 905"/>
            <p:cNvSpPr/>
            <p:nvPr/>
          </p:nvSpPr>
          <p:spPr>
            <a:xfrm>
              <a:off x="5795009" y="1390650"/>
              <a:ext cx="1224280" cy="10160"/>
            </a:xfrm>
            <a:custGeom>
              <a:avLst/>
              <a:gdLst/>
              <a:ahLst/>
              <a:cxnLst/>
              <a:rect l="l" t="t" r="r" b="b"/>
              <a:pathLst>
                <a:path w="1224279" h="10159">
                  <a:moveTo>
                    <a:pt x="0" y="0"/>
                  </a:moveTo>
                  <a:lnTo>
                    <a:pt x="1224280" y="0"/>
                  </a:lnTo>
                  <a:lnTo>
                    <a:pt x="1224280" y="10160"/>
                  </a:lnTo>
                  <a:lnTo>
                    <a:pt x="0" y="10160"/>
                  </a:lnTo>
                  <a:lnTo>
                    <a:pt x="0" y="0"/>
                  </a:lnTo>
                  <a:close/>
                </a:path>
              </a:pathLst>
            </a:custGeom>
            <a:solidFill>
              <a:srgbClr val="6FBA6F"/>
            </a:solidFill>
          </p:spPr>
          <p:txBody>
            <a:bodyPr wrap="square" lIns="0" tIns="0" rIns="0" bIns="0" rtlCol="0"/>
            <a:lstStyle/>
            <a:p>
              <a:endParaRPr sz="1350" dirty="0">
                <a:solidFill>
                  <a:schemeClr val="tx2">
                    <a:lumMod val="20000"/>
                    <a:lumOff val="80000"/>
                  </a:schemeClr>
                </a:solidFill>
              </a:endParaRPr>
            </a:p>
          </p:txBody>
        </p:sp>
        <p:sp>
          <p:nvSpPr>
            <p:cNvPr id="906" name="object 906"/>
            <p:cNvSpPr/>
            <p:nvPr/>
          </p:nvSpPr>
          <p:spPr>
            <a:xfrm>
              <a:off x="5795009" y="1399540"/>
              <a:ext cx="1224280" cy="10160"/>
            </a:xfrm>
            <a:custGeom>
              <a:avLst/>
              <a:gdLst/>
              <a:ahLst/>
              <a:cxnLst/>
              <a:rect l="l" t="t" r="r" b="b"/>
              <a:pathLst>
                <a:path w="1224279" h="10159">
                  <a:moveTo>
                    <a:pt x="0" y="0"/>
                  </a:moveTo>
                  <a:lnTo>
                    <a:pt x="1224280" y="0"/>
                  </a:lnTo>
                  <a:lnTo>
                    <a:pt x="1224280" y="10160"/>
                  </a:lnTo>
                  <a:lnTo>
                    <a:pt x="0" y="10160"/>
                  </a:lnTo>
                  <a:lnTo>
                    <a:pt x="0" y="0"/>
                  </a:lnTo>
                  <a:close/>
                </a:path>
              </a:pathLst>
            </a:custGeom>
            <a:solidFill>
              <a:srgbClr val="70BB70"/>
            </a:solidFill>
          </p:spPr>
          <p:txBody>
            <a:bodyPr wrap="square" lIns="0" tIns="0" rIns="0" bIns="0" rtlCol="0"/>
            <a:lstStyle/>
            <a:p>
              <a:endParaRPr sz="1350" dirty="0">
                <a:solidFill>
                  <a:schemeClr val="tx2">
                    <a:lumMod val="20000"/>
                    <a:lumOff val="80000"/>
                  </a:schemeClr>
                </a:solidFill>
              </a:endParaRPr>
            </a:p>
          </p:txBody>
        </p:sp>
        <p:sp>
          <p:nvSpPr>
            <p:cNvPr id="907" name="object 907"/>
            <p:cNvSpPr/>
            <p:nvPr/>
          </p:nvSpPr>
          <p:spPr>
            <a:xfrm>
              <a:off x="5795009" y="1408430"/>
              <a:ext cx="1224280" cy="10160"/>
            </a:xfrm>
            <a:custGeom>
              <a:avLst/>
              <a:gdLst/>
              <a:ahLst/>
              <a:cxnLst/>
              <a:rect l="l" t="t" r="r" b="b"/>
              <a:pathLst>
                <a:path w="1224279" h="10159">
                  <a:moveTo>
                    <a:pt x="0" y="0"/>
                  </a:moveTo>
                  <a:lnTo>
                    <a:pt x="1224280" y="0"/>
                  </a:lnTo>
                  <a:lnTo>
                    <a:pt x="1224280" y="10160"/>
                  </a:lnTo>
                  <a:lnTo>
                    <a:pt x="0" y="10160"/>
                  </a:lnTo>
                  <a:lnTo>
                    <a:pt x="0" y="0"/>
                  </a:lnTo>
                  <a:close/>
                </a:path>
              </a:pathLst>
            </a:custGeom>
            <a:solidFill>
              <a:srgbClr val="70BC70"/>
            </a:solidFill>
          </p:spPr>
          <p:txBody>
            <a:bodyPr wrap="square" lIns="0" tIns="0" rIns="0" bIns="0" rtlCol="0"/>
            <a:lstStyle/>
            <a:p>
              <a:endParaRPr sz="1350" dirty="0">
                <a:solidFill>
                  <a:schemeClr val="tx2">
                    <a:lumMod val="20000"/>
                    <a:lumOff val="80000"/>
                  </a:schemeClr>
                </a:solidFill>
              </a:endParaRPr>
            </a:p>
          </p:txBody>
        </p:sp>
        <p:sp>
          <p:nvSpPr>
            <p:cNvPr id="908" name="object 908"/>
            <p:cNvSpPr/>
            <p:nvPr/>
          </p:nvSpPr>
          <p:spPr>
            <a:xfrm>
              <a:off x="5795009" y="1417320"/>
              <a:ext cx="1224280" cy="10160"/>
            </a:xfrm>
            <a:custGeom>
              <a:avLst/>
              <a:gdLst/>
              <a:ahLst/>
              <a:cxnLst/>
              <a:rect l="l" t="t" r="r" b="b"/>
              <a:pathLst>
                <a:path w="1224279" h="10159">
                  <a:moveTo>
                    <a:pt x="0" y="0"/>
                  </a:moveTo>
                  <a:lnTo>
                    <a:pt x="1224280" y="0"/>
                  </a:lnTo>
                  <a:lnTo>
                    <a:pt x="1224280" y="10159"/>
                  </a:lnTo>
                  <a:lnTo>
                    <a:pt x="0" y="10159"/>
                  </a:lnTo>
                  <a:lnTo>
                    <a:pt x="0" y="0"/>
                  </a:lnTo>
                  <a:close/>
                </a:path>
              </a:pathLst>
            </a:custGeom>
            <a:solidFill>
              <a:srgbClr val="71BD71"/>
            </a:solidFill>
          </p:spPr>
          <p:txBody>
            <a:bodyPr wrap="square" lIns="0" tIns="0" rIns="0" bIns="0" rtlCol="0"/>
            <a:lstStyle/>
            <a:p>
              <a:endParaRPr sz="1350" dirty="0">
                <a:solidFill>
                  <a:schemeClr val="tx2">
                    <a:lumMod val="20000"/>
                    <a:lumOff val="80000"/>
                  </a:schemeClr>
                </a:solidFill>
              </a:endParaRPr>
            </a:p>
          </p:txBody>
        </p:sp>
        <p:sp>
          <p:nvSpPr>
            <p:cNvPr id="909" name="object 909"/>
            <p:cNvSpPr/>
            <p:nvPr/>
          </p:nvSpPr>
          <p:spPr>
            <a:xfrm>
              <a:off x="5795009" y="1426209"/>
              <a:ext cx="1224280" cy="10160"/>
            </a:xfrm>
            <a:custGeom>
              <a:avLst/>
              <a:gdLst/>
              <a:ahLst/>
              <a:cxnLst/>
              <a:rect l="l" t="t" r="r" b="b"/>
              <a:pathLst>
                <a:path w="1224279" h="10159">
                  <a:moveTo>
                    <a:pt x="0" y="0"/>
                  </a:moveTo>
                  <a:lnTo>
                    <a:pt x="1224280" y="0"/>
                  </a:lnTo>
                  <a:lnTo>
                    <a:pt x="1224280" y="10160"/>
                  </a:lnTo>
                  <a:lnTo>
                    <a:pt x="0" y="10160"/>
                  </a:lnTo>
                  <a:lnTo>
                    <a:pt x="0" y="0"/>
                  </a:lnTo>
                  <a:close/>
                </a:path>
              </a:pathLst>
            </a:custGeom>
            <a:solidFill>
              <a:srgbClr val="71BE71"/>
            </a:solidFill>
          </p:spPr>
          <p:txBody>
            <a:bodyPr wrap="square" lIns="0" tIns="0" rIns="0" bIns="0" rtlCol="0"/>
            <a:lstStyle/>
            <a:p>
              <a:endParaRPr sz="1350" dirty="0">
                <a:solidFill>
                  <a:schemeClr val="tx2">
                    <a:lumMod val="20000"/>
                    <a:lumOff val="80000"/>
                  </a:schemeClr>
                </a:solidFill>
              </a:endParaRPr>
            </a:p>
          </p:txBody>
        </p:sp>
        <p:sp>
          <p:nvSpPr>
            <p:cNvPr id="910" name="object 910"/>
            <p:cNvSpPr/>
            <p:nvPr/>
          </p:nvSpPr>
          <p:spPr>
            <a:xfrm>
              <a:off x="5795009" y="1435100"/>
              <a:ext cx="1224280" cy="10160"/>
            </a:xfrm>
            <a:custGeom>
              <a:avLst/>
              <a:gdLst/>
              <a:ahLst/>
              <a:cxnLst/>
              <a:rect l="l" t="t" r="r" b="b"/>
              <a:pathLst>
                <a:path w="1224279" h="10159">
                  <a:moveTo>
                    <a:pt x="0" y="0"/>
                  </a:moveTo>
                  <a:lnTo>
                    <a:pt x="1224280" y="0"/>
                  </a:lnTo>
                  <a:lnTo>
                    <a:pt x="1224280" y="10160"/>
                  </a:lnTo>
                  <a:lnTo>
                    <a:pt x="0" y="10160"/>
                  </a:lnTo>
                  <a:lnTo>
                    <a:pt x="0" y="0"/>
                  </a:lnTo>
                  <a:close/>
                </a:path>
              </a:pathLst>
            </a:custGeom>
            <a:solidFill>
              <a:srgbClr val="72BF72"/>
            </a:solidFill>
          </p:spPr>
          <p:txBody>
            <a:bodyPr wrap="square" lIns="0" tIns="0" rIns="0" bIns="0" rtlCol="0"/>
            <a:lstStyle/>
            <a:p>
              <a:endParaRPr sz="1350" dirty="0">
                <a:solidFill>
                  <a:schemeClr val="tx2">
                    <a:lumMod val="20000"/>
                    <a:lumOff val="80000"/>
                  </a:schemeClr>
                </a:solidFill>
              </a:endParaRPr>
            </a:p>
          </p:txBody>
        </p:sp>
        <p:sp>
          <p:nvSpPr>
            <p:cNvPr id="911" name="object 911"/>
            <p:cNvSpPr/>
            <p:nvPr/>
          </p:nvSpPr>
          <p:spPr>
            <a:xfrm>
              <a:off x="5795009" y="1443990"/>
              <a:ext cx="1224280" cy="10160"/>
            </a:xfrm>
            <a:custGeom>
              <a:avLst/>
              <a:gdLst/>
              <a:ahLst/>
              <a:cxnLst/>
              <a:rect l="l" t="t" r="r" b="b"/>
              <a:pathLst>
                <a:path w="1224279" h="10159">
                  <a:moveTo>
                    <a:pt x="0" y="0"/>
                  </a:moveTo>
                  <a:lnTo>
                    <a:pt x="1224280" y="0"/>
                  </a:lnTo>
                  <a:lnTo>
                    <a:pt x="1224280" y="10160"/>
                  </a:lnTo>
                  <a:lnTo>
                    <a:pt x="0" y="10160"/>
                  </a:lnTo>
                  <a:lnTo>
                    <a:pt x="0" y="0"/>
                  </a:lnTo>
                  <a:close/>
                </a:path>
              </a:pathLst>
            </a:custGeom>
            <a:solidFill>
              <a:srgbClr val="73C073"/>
            </a:solidFill>
          </p:spPr>
          <p:txBody>
            <a:bodyPr wrap="square" lIns="0" tIns="0" rIns="0" bIns="0" rtlCol="0"/>
            <a:lstStyle/>
            <a:p>
              <a:endParaRPr sz="1350" dirty="0">
                <a:solidFill>
                  <a:schemeClr val="tx2">
                    <a:lumMod val="20000"/>
                    <a:lumOff val="80000"/>
                  </a:schemeClr>
                </a:solidFill>
              </a:endParaRPr>
            </a:p>
          </p:txBody>
        </p:sp>
        <p:sp>
          <p:nvSpPr>
            <p:cNvPr id="912" name="object 912"/>
            <p:cNvSpPr/>
            <p:nvPr/>
          </p:nvSpPr>
          <p:spPr>
            <a:xfrm>
              <a:off x="5795009" y="1452880"/>
              <a:ext cx="1224280" cy="10160"/>
            </a:xfrm>
            <a:custGeom>
              <a:avLst/>
              <a:gdLst/>
              <a:ahLst/>
              <a:cxnLst/>
              <a:rect l="l" t="t" r="r" b="b"/>
              <a:pathLst>
                <a:path w="1224279" h="10159">
                  <a:moveTo>
                    <a:pt x="0" y="0"/>
                  </a:moveTo>
                  <a:lnTo>
                    <a:pt x="1224280" y="0"/>
                  </a:lnTo>
                  <a:lnTo>
                    <a:pt x="1224280" y="10160"/>
                  </a:lnTo>
                  <a:lnTo>
                    <a:pt x="0" y="10160"/>
                  </a:lnTo>
                  <a:lnTo>
                    <a:pt x="0" y="0"/>
                  </a:lnTo>
                  <a:close/>
                </a:path>
              </a:pathLst>
            </a:custGeom>
            <a:solidFill>
              <a:srgbClr val="73C173"/>
            </a:solidFill>
          </p:spPr>
          <p:txBody>
            <a:bodyPr wrap="square" lIns="0" tIns="0" rIns="0" bIns="0" rtlCol="0"/>
            <a:lstStyle/>
            <a:p>
              <a:endParaRPr sz="1350" dirty="0">
                <a:solidFill>
                  <a:schemeClr val="tx2">
                    <a:lumMod val="20000"/>
                    <a:lumOff val="80000"/>
                  </a:schemeClr>
                </a:solidFill>
              </a:endParaRPr>
            </a:p>
          </p:txBody>
        </p:sp>
        <p:sp>
          <p:nvSpPr>
            <p:cNvPr id="913" name="object 913"/>
            <p:cNvSpPr/>
            <p:nvPr/>
          </p:nvSpPr>
          <p:spPr>
            <a:xfrm>
              <a:off x="5795009" y="1461770"/>
              <a:ext cx="1224280" cy="10160"/>
            </a:xfrm>
            <a:custGeom>
              <a:avLst/>
              <a:gdLst/>
              <a:ahLst/>
              <a:cxnLst/>
              <a:rect l="l" t="t" r="r" b="b"/>
              <a:pathLst>
                <a:path w="1224279" h="10159">
                  <a:moveTo>
                    <a:pt x="0" y="0"/>
                  </a:moveTo>
                  <a:lnTo>
                    <a:pt x="1224280" y="0"/>
                  </a:lnTo>
                  <a:lnTo>
                    <a:pt x="1224280" y="10159"/>
                  </a:lnTo>
                  <a:lnTo>
                    <a:pt x="0" y="10159"/>
                  </a:lnTo>
                  <a:lnTo>
                    <a:pt x="0" y="0"/>
                  </a:lnTo>
                  <a:close/>
                </a:path>
              </a:pathLst>
            </a:custGeom>
            <a:solidFill>
              <a:srgbClr val="74C274"/>
            </a:solidFill>
          </p:spPr>
          <p:txBody>
            <a:bodyPr wrap="square" lIns="0" tIns="0" rIns="0" bIns="0" rtlCol="0"/>
            <a:lstStyle/>
            <a:p>
              <a:endParaRPr sz="1350" dirty="0">
                <a:solidFill>
                  <a:schemeClr val="tx2">
                    <a:lumMod val="20000"/>
                    <a:lumOff val="80000"/>
                  </a:schemeClr>
                </a:solidFill>
              </a:endParaRPr>
            </a:p>
          </p:txBody>
        </p:sp>
        <p:sp>
          <p:nvSpPr>
            <p:cNvPr id="914" name="object 914"/>
            <p:cNvSpPr/>
            <p:nvPr/>
          </p:nvSpPr>
          <p:spPr>
            <a:xfrm>
              <a:off x="5795009" y="1471930"/>
              <a:ext cx="1224280" cy="8890"/>
            </a:xfrm>
            <a:custGeom>
              <a:avLst/>
              <a:gdLst/>
              <a:ahLst/>
              <a:cxnLst/>
              <a:rect l="l" t="t" r="r" b="b"/>
              <a:pathLst>
                <a:path w="1224279" h="8890">
                  <a:moveTo>
                    <a:pt x="0" y="0"/>
                  </a:moveTo>
                  <a:lnTo>
                    <a:pt x="1224280" y="0"/>
                  </a:lnTo>
                  <a:lnTo>
                    <a:pt x="1224280" y="8890"/>
                  </a:lnTo>
                  <a:lnTo>
                    <a:pt x="0" y="8890"/>
                  </a:lnTo>
                  <a:lnTo>
                    <a:pt x="0" y="0"/>
                  </a:lnTo>
                  <a:close/>
                </a:path>
              </a:pathLst>
            </a:custGeom>
            <a:solidFill>
              <a:srgbClr val="74C374"/>
            </a:solidFill>
          </p:spPr>
          <p:txBody>
            <a:bodyPr wrap="square" lIns="0" tIns="0" rIns="0" bIns="0" rtlCol="0"/>
            <a:lstStyle/>
            <a:p>
              <a:endParaRPr sz="1350" dirty="0">
                <a:solidFill>
                  <a:schemeClr val="tx2">
                    <a:lumMod val="20000"/>
                    <a:lumOff val="80000"/>
                  </a:schemeClr>
                </a:solidFill>
              </a:endParaRPr>
            </a:p>
          </p:txBody>
        </p:sp>
        <p:sp>
          <p:nvSpPr>
            <p:cNvPr id="915" name="object 915"/>
            <p:cNvSpPr/>
            <p:nvPr/>
          </p:nvSpPr>
          <p:spPr>
            <a:xfrm>
              <a:off x="5795009" y="1479550"/>
              <a:ext cx="1224280" cy="10160"/>
            </a:xfrm>
            <a:custGeom>
              <a:avLst/>
              <a:gdLst/>
              <a:ahLst/>
              <a:cxnLst/>
              <a:rect l="l" t="t" r="r" b="b"/>
              <a:pathLst>
                <a:path w="1224279" h="10159">
                  <a:moveTo>
                    <a:pt x="0" y="0"/>
                  </a:moveTo>
                  <a:lnTo>
                    <a:pt x="1224280" y="0"/>
                  </a:lnTo>
                  <a:lnTo>
                    <a:pt x="1224280" y="10160"/>
                  </a:lnTo>
                  <a:lnTo>
                    <a:pt x="0" y="10160"/>
                  </a:lnTo>
                  <a:lnTo>
                    <a:pt x="0" y="0"/>
                  </a:lnTo>
                  <a:close/>
                </a:path>
              </a:pathLst>
            </a:custGeom>
            <a:solidFill>
              <a:srgbClr val="75C475"/>
            </a:solidFill>
          </p:spPr>
          <p:txBody>
            <a:bodyPr wrap="square" lIns="0" tIns="0" rIns="0" bIns="0" rtlCol="0"/>
            <a:lstStyle/>
            <a:p>
              <a:endParaRPr sz="1350" dirty="0">
                <a:solidFill>
                  <a:schemeClr val="tx2">
                    <a:lumMod val="20000"/>
                    <a:lumOff val="80000"/>
                  </a:schemeClr>
                </a:solidFill>
              </a:endParaRPr>
            </a:p>
          </p:txBody>
        </p:sp>
        <p:sp>
          <p:nvSpPr>
            <p:cNvPr id="916" name="object 916"/>
            <p:cNvSpPr/>
            <p:nvPr/>
          </p:nvSpPr>
          <p:spPr>
            <a:xfrm>
              <a:off x="5795009" y="1488440"/>
              <a:ext cx="1224280" cy="10160"/>
            </a:xfrm>
            <a:custGeom>
              <a:avLst/>
              <a:gdLst/>
              <a:ahLst/>
              <a:cxnLst/>
              <a:rect l="l" t="t" r="r" b="b"/>
              <a:pathLst>
                <a:path w="1224279" h="10159">
                  <a:moveTo>
                    <a:pt x="0" y="0"/>
                  </a:moveTo>
                  <a:lnTo>
                    <a:pt x="1224280" y="0"/>
                  </a:lnTo>
                  <a:lnTo>
                    <a:pt x="1224280" y="10160"/>
                  </a:lnTo>
                  <a:lnTo>
                    <a:pt x="0" y="10160"/>
                  </a:lnTo>
                  <a:lnTo>
                    <a:pt x="0" y="0"/>
                  </a:lnTo>
                  <a:close/>
                </a:path>
              </a:pathLst>
            </a:custGeom>
            <a:solidFill>
              <a:srgbClr val="76C576"/>
            </a:solidFill>
          </p:spPr>
          <p:txBody>
            <a:bodyPr wrap="square" lIns="0" tIns="0" rIns="0" bIns="0" rtlCol="0"/>
            <a:lstStyle/>
            <a:p>
              <a:endParaRPr sz="1350" dirty="0">
                <a:solidFill>
                  <a:schemeClr val="tx2">
                    <a:lumMod val="20000"/>
                    <a:lumOff val="80000"/>
                  </a:schemeClr>
                </a:solidFill>
              </a:endParaRPr>
            </a:p>
          </p:txBody>
        </p:sp>
        <p:sp>
          <p:nvSpPr>
            <p:cNvPr id="917" name="object 917"/>
            <p:cNvSpPr/>
            <p:nvPr/>
          </p:nvSpPr>
          <p:spPr>
            <a:xfrm>
              <a:off x="5795009" y="1497330"/>
              <a:ext cx="1224280" cy="10160"/>
            </a:xfrm>
            <a:custGeom>
              <a:avLst/>
              <a:gdLst/>
              <a:ahLst/>
              <a:cxnLst/>
              <a:rect l="l" t="t" r="r" b="b"/>
              <a:pathLst>
                <a:path w="1224279" h="10159">
                  <a:moveTo>
                    <a:pt x="0" y="0"/>
                  </a:moveTo>
                  <a:lnTo>
                    <a:pt x="1224280" y="0"/>
                  </a:lnTo>
                  <a:lnTo>
                    <a:pt x="1224280" y="10160"/>
                  </a:lnTo>
                  <a:lnTo>
                    <a:pt x="0" y="10160"/>
                  </a:lnTo>
                  <a:lnTo>
                    <a:pt x="0" y="0"/>
                  </a:lnTo>
                  <a:close/>
                </a:path>
              </a:pathLst>
            </a:custGeom>
            <a:solidFill>
              <a:srgbClr val="76C676"/>
            </a:solidFill>
          </p:spPr>
          <p:txBody>
            <a:bodyPr wrap="square" lIns="0" tIns="0" rIns="0" bIns="0" rtlCol="0"/>
            <a:lstStyle/>
            <a:p>
              <a:endParaRPr sz="1350" dirty="0">
                <a:solidFill>
                  <a:schemeClr val="tx2">
                    <a:lumMod val="20000"/>
                    <a:lumOff val="80000"/>
                  </a:schemeClr>
                </a:solidFill>
              </a:endParaRPr>
            </a:p>
          </p:txBody>
        </p:sp>
        <p:sp>
          <p:nvSpPr>
            <p:cNvPr id="918" name="object 918"/>
            <p:cNvSpPr/>
            <p:nvPr/>
          </p:nvSpPr>
          <p:spPr>
            <a:xfrm>
              <a:off x="5795009" y="1507490"/>
              <a:ext cx="1224280" cy="8890"/>
            </a:xfrm>
            <a:custGeom>
              <a:avLst/>
              <a:gdLst/>
              <a:ahLst/>
              <a:cxnLst/>
              <a:rect l="l" t="t" r="r" b="b"/>
              <a:pathLst>
                <a:path w="1224279" h="8890">
                  <a:moveTo>
                    <a:pt x="0" y="0"/>
                  </a:moveTo>
                  <a:lnTo>
                    <a:pt x="1224280" y="0"/>
                  </a:lnTo>
                  <a:lnTo>
                    <a:pt x="1224280" y="8889"/>
                  </a:lnTo>
                  <a:lnTo>
                    <a:pt x="0" y="8889"/>
                  </a:lnTo>
                  <a:lnTo>
                    <a:pt x="0" y="0"/>
                  </a:lnTo>
                  <a:close/>
                </a:path>
              </a:pathLst>
            </a:custGeom>
            <a:solidFill>
              <a:srgbClr val="77C777"/>
            </a:solidFill>
          </p:spPr>
          <p:txBody>
            <a:bodyPr wrap="square" lIns="0" tIns="0" rIns="0" bIns="0" rtlCol="0"/>
            <a:lstStyle/>
            <a:p>
              <a:endParaRPr sz="1350" dirty="0">
                <a:solidFill>
                  <a:schemeClr val="tx2">
                    <a:lumMod val="20000"/>
                    <a:lumOff val="80000"/>
                  </a:schemeClr>
                </a:solidFill>
              </a:endParaRPr>
            </a:p>
          </p:txBody>
        </p:sp>
        <p:sp>
          <p:nvSpPr>
            <p:cNvPr id="919" name="object 919"/>
            <p:cNvSpPr/>
            <p:nvPr/>
          </p:nvSpPr>
          <p:spPr>
            <a:xfrm>
              <a:off x="5795009" y="1516380"/>
              <a:ext cx="1224280" cy="8890"/>
            </a:xfrm>
            <a:custGeom>
              <a:avLst/>
              <a:gdLst/>
              <a:ahLst/>
              <a:cxnLst/>
              <a:rect l="l" t="t" r="r" b="b"/>
              <a:pathLst>
                <a:path w="1224279" h="8890">
                  <a:moveTo>
                    <a:pt x="0" y="0"/>
                  </a:moveTo>
                  <a:lnTo>
                    <a:pt x="1224280" y="0"/>
                  </a:lnTo>
                  <a:lnTo>
                    <a:pt x="1224280" y="8890"/>
                  </a:lnTo>
                  <a:lnTo>
                    <a:pt x="0" y="8890"/>
                  </a:lnTo>
                  <a:lnTo>
                    <a:pt x="0" y="0"/>
                  </a:lnTo>
                  <a:close/>
                </a:path>
              </a:pathLst>
            </a:custGeom>
            <a:solidFill>
              <a:srgbClr val="77C877"/>
            </a:solidFill>
          </p:spPr>
          <p:txBody>
            <a:bodyPr wrap="square" lIns="0" tIns="0" rIns="0" bIns="0" rtlCol="0"/>
            <a:lstStyle/>
            <a:p>
              <a:endParaRPr sz="1350" dirty="0">
                <a:solidFill>
                  <a:schemeClr val="tx2">
                    <a:lumMod val="20000"/>
                    <a:lumOff val="80000"/>
                  </a:schemeClr>
                </a:solidFill>
              </a:endParaRPr>
            </a:p>
          </p:txBody>
        </p:sp>
        <p:sp>
          <p:nvSpPr>
            <p:cNvPr id="920" name="object 920"/>
            <p:cNvSpPr/>
            <p:nvPr/>
          </p:nvSpPr>
          <p:spPr>
            <a:xfrm>
              <a:off x="5795009" y="1525270"/>
              <a:ext cx="1224280" cy="8890"/>
            </a:xfrm>
            <a:custGeom>
              <a:avLst/>
              <a:gdLst/>
              <a:ahLst/>
              <a:cxnLst/>
              <a:rect l="l" t="t" r="r" b="b"/>
              <a:pathLst>
                <a:path w="1224279" h="8890">
                  <a:moveTo>
                    <a:pt x="0" y="0"/>
                  </a:moveTo>
                  <a:lnTo>
                    <a:pt x="1224280" y="0"/>
                  </a:lnTo>
                  <a:lnTo>
                    <a:pt x="1224280" y="8889"/>
                  </a:lnTo>
                  <a:lnTo>
                    <a:pt x="0" y="8889"/>
                  </a:lnTo>
                  <a:lnTo>
                    <a:pt x="0" y="0"/>
                  </a:lnTo>
                  <a:close/>
                </a:path>
              </a:pathLst>
            </a:custGeom>
            <a:solidFill>
              <a:srgbClr val="78C978"/>
            </a:solidFill>
          </p:spPr>
          <p:txBody>
            <a:bodyPr wrap="square" lIns="0" tIns="0" rIns="0" bIns="0" rtlCol="0"/>
            <a:lstStyle/>
            <a:p>
              <a:endParaRPr sz="1350" dirty="0">
                <a:solidFill>
                  <a:schemeClr val="tx2">
                    <a:lumMod val="20000"/>
                    <a:lumOff val="80000"/>
                  </a:schemeClr>
                </a:solidFill>
              </a:endParaRPr>
            </a:p>
          </p:txBody>
        </p:sp>
        <p:sp>
          <p:nvSpPr>
            <p:cNvPr id="921" name="object 921"/>
            <p:cNvSpPr/>
            <p:nvPr/>
          </p:nvSpPr>
          <p:spPr>
            <a:xfrm>
              <a:off x="5795009" y="1534159"/>
              <a:ext cx="1224280" cy="8890"/>
            </a:xfrm>
            <a:custGeom>
              <a:avLst/>
              <a:gdLst/>
              <a:ahLst/>
              <a:cxnLst/>
              <a:rect l="l" t="t" r="r" b="b"/>
              <a:pathLst>
                <a:path w="1224279" h="8890">
                  <a:moveTo>
                    <a:pt x="0" y="0"/>
                  </a:moveTo>
                  <a:lnTo>
                    <a:pt x="1224280" y="0"/>
                  </a:lnTo>
                  <a:lnTo>
                    <a:pt x="1224280" y="8889"/>
                  </a:lnTo>
                  <a:lnTo>
                    <a:pt x="0" y="8889"/>
                  </a:lnTo>
                  <a:lnTo>
                    <a:pt x="0" y="0"/>
                  </a:lnTo>
                  <a:close/>
                </a:path>
              </a:pathLst>
            </a:custGeom>
            <a:solidFill>
              <a:srgbClr val="79CA79"/>
            </a:solidFill>
          </p:spPr>
          <p:txBody>
            <a:bodyPr wrap="square" lIns="0" tIns="0" rIns="0" bIns="0" rtlCol="0"/>
            <a:lstStyle/>
            <a:p>
              <a:endParaRPr sz="1350" dirty="0">
                <a:solidFill>
                  <a:schemeClr val="tx2">
                    <a:lumMod val="20000"/>
                    <a:lumOff val="80000"/>
                  </a:schemeClr>
                </a:solidFill>
              </a:endParaRPr>
            </a:p>
          </p:txBody>
        </p:sp>
        <p:sp>
          <p:nvSpPr>
            <p:cNvPr id="922" name="object 922"/>
            <p:cNvSpPr/>
            <p:nvPr/>
          </p:nvSpPr>
          <p:spPr>
            <a:xfrm>
              <a:off x="5795009" y="1543050"/>
              <a:ext cx="1224280" cy="8890"/>
            </a:xfrm>
            <a:custGeom>
              <a:avLst/>
              <a:gdLst/>
              <a:ahLst/>
              <a:cxnLst/>
              <a:rect l="l" t="t" r="r" b="b"/>
              <a:pathLst>
                <a:path w="1224279" h="8890">
                  <a:moveTo>
                    <a:pt x="0" y="0"/>
                  </a:moveTo>
                  <a:lnTo>
                    <a:pt x="1224280" y="0"/>
                  </a:lnTo>
                  <a:lnTo>
                    <a:pt x="1224280" y="8889"/>
                  </a:lnTo>
                  <a:lnTo>
                    <a:pt x="0" y="8889"/>
                  </a:lnTo>
                  <a:lnTo>
                    <a:pt x="0" y="0"/>
                  </a:lnTo>
                  <a:close/>
                </a:path>
              </a:pathLst>
            </a:custGeom>
            <a:solidFill>
              <a:srgbClr val="79CC79"/>
            </a:solidFill>
          </p:spPr>
          <p:txBody>
            <a:bodyPr wrap="square" lIns="0" tIns="0" rIns="0" bIns="0" rtlCol="0"/>
            <a:lstStyle/>
            <a:p>
              <a:endParaRPr sz="1350" dirty="0">
                <a:solidFill>
                  <a:schemeClr val="tx2">
                    <a:lumMod val="20000"/>
                    <a:lumOff val="80000"/>
                  </a:schemeClr>
                </a:solidFill>
              </a:endParaRPr>
            </a:p>
          </p:txBody>
        </p:sp>
        <p:sp>
          <p:nvSpPr>
            <p:cNvPr id="923" name="object 923"/>
            <p:cNvSpPr/>
            <p:nvPr/>
          </p:nvSpPr>
          <p:spPr>
            <a:xfrm>
              <a:off x="5795009" y="1551940"/>
              <a:ext cx="1224280" cy="8890"/>
            </a:xfrm>
            <a:custGeom>
              <a:avLst/>
              <a:gdLst/>
              <a:ahLst/>
              <a:cxnLst/>
              <a:rect l="l" t="t" r="r" b="b"/>
              <a:pathLst>
                <a:path w="1224279" h="8890">
                  <a:moveTo>
                    <a:pt x="0" y="0"/>
                  </a:moveTo>
                  <a:lnTo>
                    <a:pt x="1224280" y="0"/>
                  </a:lnTo>
                  <a:lnTo>
                    <a:pt x="1224280" y="8889"/>
                  </a:lnTo>
                  <a:lnTo>
                    <a:pt x="0" y="8889"/>
                  </a:lnTo>
                  <a:lnTo>
                    <a:pt x="0" y="0"/>
                  </a:lnTo>
                  <a:close/>
                </a:path>
              </a:pathLst>
            </a:custGeom>
            <a:solidFill>
              <a:srgbClr val="7ACC7A"/>
            </a:solidFill>
          </p:spPr>
          <p:txBody>
            <a:bodyPr wrap="square" lIns="0" tIns="0" rIns="0" bIns="0" rtlCol="0"/>
            <a:lstStyle/>
            <a:p>
              <a:endParaRPr sz="1350" dirty="0">
                <a:solidFill>
                  <a:schemeClr val="tx2">
                    <a:lumMod val="20000"/>
                    <a:lumOff val="80000"/>
                  </a:schemeClr>
                </a:solidFill>
              </a:endParaRPr>
            </a:p>
          </p:txBody>
        </p:sp>
        <p:sp>
          <p:nvSpPr>
            <p:cNvPr id="924" name="object 924"/>
            <p:cNvSpPr/>
            <p:nvPr/>
          </p:nvSpPr>
          <p:spPr>
            <a:xfrm>
              <a:off x="5795009" y="1560830"/>
              <a:ext cx="1224280" cy="8890"/>
            </a:xfrm>
            <a:custGeom>
              <a:avLst/>
              <a:gdLst/>
              <a:ahLst/>
              <a:cxnLst/>
              <a:rect l="l" t="t" r="r" b="b"/>
              <a:pathLst>
                <a:path w="1224279" h="8890">
                  <a:moveTo>
                    <a:pt x="0" y="0"/>
                  </a:moveTo>
                  <a:lnTo>
                    <a:pt x="1224280" y="0"/>
                  </a:lnTo>
                  <a:lnTo>
                    <a:pt x="1224280" y="8890"/>
                  </a:lnTo>
                  <a:lnTo>
                    <a:pt x="0" y="8890"/>
                  </a:lnTo>
                  <a:lnTo>
                    <a:pt x="0" y="0"/>
                  </a:lnTo>
                  <a:close/>
                </a:path>
              </a:pathLst>
            </a:custGeom>
            <a:solidFill>
              <a:srgbClr val="7ACD7A"/>
            </a:solidFill>
          </p:spPr>
          <p:txBody>
            <a:bodyPr wrap="square" lIns="0" tIns="0" rIns="0" bIns="0" rtlCol="0"/>
            <a:lstStyle/>
            <a:p>
              <a:endParaRPr sz="1350" dirty="0">
                <a:solidFill>
                  <a:schemeClr val="tx2">
                    <a:lumMod val="20000"/>
                    <a:lumOff val="80000"/>
                  </a:schemeClr>
                </a:solidFill>
              </a:endParaRPr>
            </a:p>
          </p:txBody>
        </p:sp>
        <p:sp>
          <p:nvSpPr>
            <p:cNvPr id="925" name="object 925"/>
            <p:cNvSpPr/>
            <p:nvPr/>
          </p:nvSpPr>
          <p:spPr>
            <a:xfrm>
              <a:off x="5795009" y="1569720"/>
              <a:ext cx="1224280" cy="10160"/>
            </a:xfrm>
            <a:custGeom>
              <a:avLst/>
              <a:gdLst/>
              <a:ahLst/>
              <a:cxnLst/>
              <a:rect l="l" t="t" r="r" b="b"/>
              <a:pathLst>
                <a:path w="1224279" h="10159">
                  <a:moveTo>
                    <a:pt x="0" y="0"/>
                  </a:moveTo>
                  <a:lnTo>
                    <a:pt x="1224280" y="0"/>
                  </a:lnTo>
                  <a:lnTo>
                    <a:pt x="1224280" y="10159"/>
                  </a:lnTo>
                  <a:lnTo>
                    <a:pt x="0" y="10159"/>
                  </a:lnTo>
                  <a:lnTo>
                    <a:pt x="0" y="0"/>
                  </a:lnTo>
                  <a:close/>
                </a:path>
              </a:pathLst>
            </a:custGeom>
            <a:solidFill>
              <a:srgbClr val="7BCE7B"/>
            </a:solidFill>
          </p:spPr>
          <p:txBody>
            <a:bodyPr wrap="square" lIns="0" tIns="0" rIns="0" bIns="0" rtlCol="0"/>
            <a:lstStyle/>
            <a:p>
              <a:endParaRPr sz="1350" dirty="0">
                <a:solidFill>
                  <a:schemeClr val="tx2">
                    <a:lumMod val="20000"/>
                    <a:lumOff val="80000"/>
                  </a:schemeClr>
                </a:solidFill>
              </a:endParaRPr>
            </a:p>
          </p:txBody>
        </p:sp>
        <p:sp>
          <p:nvSpPr>
            <p:cNvPr id="926" name="object 926"/>
            <p:cNvSpPr/>
            <p:nvPr/>
          </p:nvSpPr>
          <p:spPr>
            <a:xfrm>
              <a:off x="5795009" y="1578609"/>
              <a:ext cx="1224280" cy="10160"/>
            </a:xfrm>
            <a:custGeom>
              <a:avLst/>
              <a:gdLst/>
              <a:ahLst/>
              <a:cxnLst/>
              <a:rect l="l" t="t" r="r" b="b"/>
              <a:pathLst>
                <a:path w="1224279" h="10159">
                  <a:moveTo>
                    <a:pt x="0" y="0"/>
                  </a:moveTo>
                  <a:lnTo>
                    <a:pt x="1224280" y="0"/>
                  </a:lnTo>
                  <a:lnTo>
                    <a:pt x="1224280" y="10160"/>
                  </a:lnTo>
                  <a:lnTo>
                    <a:pt x="0" y="10160"/>
                  </a:lnTo>
                  <a:lnTo>
                    <a:pt x="0" y="0"/>
                  </a:lnTo>
                  <a:close/>
                </a:path>
              </a:pathLst>
            </a:custGeom>
            <a:solidFill>
              <a:srgbClr val="7CCF7C"/>
            </a:solidFill>
          </p:spPr>
          <p:txBody>
            <a:bodyPr wrap="square" lIns="0" tIns="0" rIns="0" bIns="0" rtlCol="0"/>
            <a:lstStyle/>
            <a:p>
              <a:endParaRPr sz="1350" dirty="0">
                <a:solidFill>
                  <a:schemeClr val="tx2">
                    <a:lumMod val="20000"/>
                    <a:lumOff val="80000"/>
                  </a:schemeClr>
                </a:solidFill>
              </a:endParaRPr>
            </a:p>
          </p:txBody>
        </p:sp>
        <p:sp>
          <p:nvSpPr>
            <p:cNvPr id="927" name="object 927"/>
            <p:cNvSpPr/>
            <p:nvPr/>
          </p:nvSpPr>
          <p:spPr>
            <a:xfrm>
              <a:off x="5795009" y="1587500"/>
              <a:ext cx="1224280" cy="10160"/>
            </a:xfrm>
            <a:custGeom>
              <a:avLst/>
              <a:gdLst/>
              <a:ahLst/>
              <a:cxnLst/>
              <a:rect l="l" t="t" r="r" b="b"/>
              <a:pathLst>
                <a:path w="1224279" h="10159">
                  <a:moveTo>
                    <a:pt x="0" y="0"/>
                  </a:moveTo>
                  <a:lnTo>
                    <a:pt x="1224280" y="0"/>
                  </a:lnTo>
                  <a:lnTo>
                    <a:pt x="1224280" y="10160"/>
                  </a:lnTo>
                  <a:lnTo>
                    <a:pt x="0" y="10160"/>
                  </a:lnTo>
                  <a:lnTo>
                    <a:pt x="0" y="0"/>
                  </a:lnTo>
                  <a:close/>
                </a:path>
              </a:pathLst>
            </a:custGeom>
            <a:solidFill>
              <a:srgbClr val="7CD07C"/>
            </a:solidFill>
          </p:spPr>
          <p:txBody>
            <a:bodyPr wrap="square" lIns="0" tIns="0" rIns="0" bIns="0" rtlCol="0"/>
            <a:lstStyle/>
            <a:p>
              <a:endParaRPr sz="1350" dirty="0">
                <a:solidFill>
                  <a:schemeClr val="tx2">
                    <a:lumMod val="20000"/>
                    <a:lumOff val="80000"/>
                  </a:schemeClr>
                </a:solidFill>
              </a:endParaRPr>
            </a:p>
          </p:txBody>
        </p:sp>
        <p:sp>
          <p:nvSpPr>
            <p:cNvPr id="928" name="object 928"/>
            <p:cNvSpPr/>
            <p:nvPr/>
          </p:nvSpPr>
          <p:spPr>
            <a:xfrm>
              <a:off x="5795009" y="1596390"/>
              <a:ext cx="1224280" cy="10160"/>
            </a:xfrm>
            <a:custGeom>
              <a:avLst/>
              <a:gdLst/>
              <a:ahLst/>
              <a:cxnLst/>
              <a:rect l="l" t="t" r="r" b="b"/>
              <a:pathLst>
                <a:path w="1224279" h="10159">
                  <a:moveTo>
                    <a:pt x="0" y="0"/>
                  </a:moveTo>
                  <a:lnTo>
                    <a:pt x="1224280" y="0"/>
                  </a:lnTo>
                  <a:lnTo>
                    <a:pt x="1224280" y="10160"/>
                  </a:lnTo>
                  <a:lnTo>
                    <a:pt x="0" y="10160"/>
                  </a:lnTo>
                  <a:lnTo>
                    <a:pt x="0" y="0"/>
                  </a:lnTo>
                  <a:close/>
                </a:path>
              </a:pathLst>
            </a:custGeom>
            <a:solidFill>
              <a:srgbClr val="7DD17D"/>
            </a:solidFill>
          </p:spPr>
          <p:txBody>
            <a:bodyPr wrap="square" lIns="0" tIns="0" rIns="0" bIns="0" rtlCol="0"/>
            <a:lstStyle/>
            <a:p>
              <a:endParaRPr sz="1350" dirty="0">
                <a:solidFill>
                  <a:schemeClr val="tx2">
                    <a:lumMod val="20000"/>
                    <a:lumOff val="80000"/>
                  </a:schemeClr>
                </a:solidFill>
              </a:endParaRPr>
            </a:p>
          </p:txBody>
        </p:sp>
        <p:sp>
          <p:nvSpPr>
            <p:cNvPr id="929" name="object 929"/>
            <p:cNvSpPr/>
            <p:nvPr/>
          </p:nvSpPr>
          <p:spPr>
            <a:xfrm>
              <a:off x="5795009" y="1605279"/>
              <a:ext cx="1224280" cy="10160"/>
            </a:xfrm>
            <a:custGeom>
              <a:avLst/>
              <a:gdLst/>
              <a:ahLst/>
              <a:cxnLst/>
              <a:rect l="l" t="t" r="r" b="b"/>
              <a:pathLst>
                <a:path w="1224279" h="10159">
                  <a:moveTo>
                    <a:pt x="0" y="0"/>
                  </a:moveTo>
                  <a:lnTo>
                    <a:pt x="1224280" y="0"/>
                  </a:lnTo>
                  <a:lnTo>
                    <a:pt x="1224280" y="10160"/>
                  </a:lnTo>
                  <a:lnTo>
                    <a:pt x="0" y="10160"/>
                  </a:lnTo>
                  <a:lnTo>
                    <a:pt x="0" y="0"/>
                  </a:lnTo>
                  <a:close/>
                </a:path>
              </a:pathLst>
            </a:custGeom>
            <a:solidFill>
              <a:srgbClr val="7DD27D"/>
            </a:solidFill>
          </p:spPr>
          <p:txBody>
            <a:bodyPr wrap="square" lIns="0" tIns="0" rIns="0" bIns="0" rtlCol="0"/>
            <a:lstStyle/>
            <a:p>
              <a:endParaRPr sz="1350" dirty="0">
                <a:solidFill>
                  <a:schemeClr val="tx2">
                    <a:lumMod val="20000"/>
                    <a:lumOff val="80000"/>
                  </a:schemeClr>
                </a:solidFill>
              </a:endParaRPr>
            </a:p>
          </p:txBody>
        </p:sp>
        <p:sp>
          <p:nvSpPr>
            <p:cNvPr id="930" name="object 930"/>
            <p:cNvSpPr/>
            <p:nvPr/>
          </p:nvSpPr>
          <p:spPr>
            <a:xfrm>
              <a:off x="5795009" y="1614170"/>
              <a:ext cx="1224280" cy="10160"/>
            </a:xfrm>
            <a:custGeom>
              <a:avLst/>
              <a:gdLst/>
              <a:ahLst/>
              <a:cxnLst/>
              <a:rect l="l" t="t" r="r" b="b"/>
              <a:pathLst>
                <a:path w="1224279" h="10159">
                  <a:moveTo>
                    <a:pt x="0" y="0"/>
                  </a:moveTo>
                  <a:lnTo>
                    <a:pt x="1224280" y="0"/>
                  </a:lnTo>
                  <a:lnTo>
                    <a:pt x="1224280" y="10159"/>
                  </a:lnTo>
                  <a:lnTo>
                    <a:pt x="0" y="10159"/>
                  </a:lnTo>
                  <a:lnTo>
                    <a:pt x="0" y="0"/>
                  </a:lnTo>
                  <a:close/>
                </a:path>
              </a:pathLst>
            </a:custGeom>
            <a:solidFill>
              <a:srgbClr val="7ED37E"/>
            </a:solidFill>
          </p:spPr>
          <p:txBody>
            <a:bodyPr wrap="square" lIns="0" tIns="0" rIns="0" bIns="0" rtlCol="0"/>
            <a:lstStyle/>
            <a:p>
              <a:endParaRPr sz="1350" dirty="0">
                <a:solidFill>
                  <a:schemeClr val="tx2">
                    <a:lumMod val="20000"/>
                    <a:lumOff val="80000"/>
                  </a:schemeClr>
                </a:solidFill>
              </a:endParaRPr>
            </a:p>
          </p:txBody>
        </p:sp>
        <p:sp>
          <p:nvSpPr>
            <p:cNvPr id="931" name="object 931"/>
            <p:cNvSpPr/>
            <p:nvPr/>
          </p:nvSpPr>
          <p:spPr>
            <a:xfrm>
              <a:off x="5795009" y="1623059"/>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7FD47F"/>
            </a:solidFill>
          </p:spPr>
          <p:txBody>
            <a:bodyPr wrap="square" lIns="0" tIns="0" rIns="0" bIns="0" rtlCol="0"/>
            <a:lstStyle/>
            <a:p>
              <a:endParaRPr sz="1350" dirty="0">
                <a:solidFill>
                  <a:schemeClr val="tx2">
                    <a:lumMod val="20000"/>
                    <a:lumOff val="80000"/>
                  </a:schemeClr>
                </a:solidFill>
              </a:endParaRPr>
            </a:p>
          </p:txBody>
        </p:sp>
        <p:sp>
          <p:nvSpPr>
            <p:cNvPr id="932" name="object 932"/>
            <p:cNvSpPr/>
            <p:nvPr/>
          </p:nvSpPr>
          <p:spPr>
            <a:xfrm>
              <a:off x="5795009" y="163195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7FD57F"/>
            </a:solidFill>
          </p:spPr>
          <p:txBody>
            <a:bodyPr wrap="square" lIns="0" tIns="0" rIns="0" bIns="0" rtlCol="0"/>
            <a:lstStyle/>
            <a:p>
              <a:endParaRPr sz="1350" dirty="0">
                <a:solidFill>
                  <a:schemeClr val="tx2">
                    <a:lumMod val="20000"/>
                    <a:lumOff val="80000"/>
                  </a:schemeClr>
                </a:solidFill>
              </a:endParaRPr>
            </a:p>
          </p:txBody>
        </p:sp>
        <p:sp>
          <p:nvSpPr>
            <p:cNvPr id="933" name="object 933"/>
            <p:cNvSpPr/>
            <p:nvPr/>
          </p:nvSpPr>
          <p:spPr>
            <a:xfrm>
              <a:off x="5795009" y="164084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80D680"/>
            </a:solidFill>
          </p:spPr>
          <p:txBody>
            <a:bodyPr wrap="square" lIns="0" tIns="0" rIns="0" bIns="0" rtlCol="0"/>
            <a:lstStyle/>
            <a:p>
              <a:endParaRPr sz="1350" dirty="0">
                <a:solidFill>
                  <a:schemeClr val="tx2">
                    <a:lumMod val="20000"/>
                    <a:lumOff val="80000"/>
                  </a:schemeClr>
                </a:solidFill>
              </a:endParaRPr>
            </a:p>
          </p:txBody>
        </p:sp>
        <p:sp>
          <p:nvSpPr>
            <p:cNvPr id="934" name="object 934"/>
            <p:cNvSpPr/>
            <p:nvPr/>
          </p:nvSpPr>
          <p:spPr>
            <a:xfrm>
              <a:off x="5795009" y="1649729"/>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80D780"/>
            </a:solidFill>
          </p:spPr>
          <p:txBody>
            <a:bodyPr wrap="square" lIns="0" tIns="0" rIns="0" bIns="0" rtlCol="0"/>
            <a:lstStyle/>
            <a:p>
              <a:endParaRPr sz="1350" dirty="0">
                <a:solidFill>
                  <a:schemeClr val="tx2">
                    <a:lumMod val="20000"/>
                    <a:lumOff val="80000"/>
                  </a:schemeClr>
                </a:solidFill>
              </a:endParaRPr>
            </a:p>
          </p:txBody>
        </p:sp>
        <p:sp>
          <p:nvSpPr>
            <p:cNvPr id="935" name="object 935"/>
            <p:cNvSpPr/>
            <p:nvPr/>
          </p:nvSpPr>
          <p:spPr>
            <a:xfrm>
              <a:off x="5795009" y="1658620"/>
              <a:ext cx="1224280" cy="10160"/>
            </a:xfrm>
            <a:custGeom>
              <a:avLst/>
              <a:gdLst/>
              <a:ahLst/>
              <a:cxnLst/>
              <a:rect l="l" t="t" r="r" b="b"/>
              <a:pathLst>
                <a:path w="1224279" h="10160">
                  <a:moveTo>
                    <a:pt x="0" y="0"/>
                  </a:moveTo>
                  <a:lnTo>
                    <a:pt x="1224280" y="0"/>
                  </a:lnTo>
                  <a:lnTo>
                    <a:pt x="1224280" y="10159"/>
                  </a:lnTo>
                  <a:lnTo>
                    <a:pt x="0" y="10159"/>
                  </a:lnTo>
                  <a:lnTo>
                    <a:pt x="0" y="0"/>
                  </a:lnTo>
                  <a:close/>
                </a:path>
              </a:pathLst>
            </a:custGeom>
            <a:solidFill>
              <a:srgbClr val="81D881"/>
            </a:solidFill>
          </p:spPr>
          <p:txBody>
            <a:bodyPr wrap="square" lIns="0" tIns="0" rIns="0" bIns="0" rtlCol="0"/>
            <a:lstStyle/>
            <a:p>
              <a:endParaRPr sz="1350" dirty="0">
                <a:solidFill>
                  <a:schemeClr val="tx2">
                    <a:lumMod val="20000"/>
                    <a:lumOff val="80000"/>
                  </a:schemeClr>
                </a:solidFill>
              </a:endParaRPr>
            </a:p>
          </p:txBody>
        </p:sp>
        <p:sp>
          <p:nvSpPr>
            <p:cNvPr id="936" name="object 936"/>
            <p:cNvSpPr/>
            <p:nvPr/>
          </p:nvSpPr>
          <p:spPr>
            <a:xfrm>
              <a:off x="5795009" y="1667509"/>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82D982"/>
            </a:solidFill>
          </p:spPr>
          <p:txBody>
            <a:bodyPr wrap="square" lIns="0" tIns="0" rIns="0" bIns="0" rtlCol="0"/>
            <a:lstStyle/>
            <a:p>
              <a:endParaRPr sz="1350" dirty="0">
                <a:solidFill>
                  <a:schemeClr val="tx2">
                    <a:lumMod val="20000"/>
                    <a:lumOff val="80000"/>
                  </a:schemeClr>
                </a:solidFill>
              </a:endParaRPr>
            </a:p>
          </p:txBody>
        </p:sp>
        <p:sp>
          <p:nvSpPr>
            <p:cNvPr id="937" name="object 937"/>
            <p:cNvSpPr/>
            <p:nvPr/>
          </p:nvSpPr>
          <p:spPr>
            <a:xfrm>
              <a:off x="5795009" y="167640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82DA82"/>
            </a:solidFill>
          </p:spPr>
          <p:txBody>
            <a:bodyPr wrap="square" lIns="0" tIns="0" rIns="0" bIns="0" rtlCol="0"/>
            <a:lstStyle/>
            <a:p>
              <a:endParaRPr sz="1350" dirty="0">
                <a:solidFill>
                  <a:schemeClr val="tx2">
                    <a:lumMod val="20000"/>
                    <a:lumOff val="80000"/>
                  </a:schemeClr>
                </a:solidFill>
              </a:endParaRPr>
            </a:p>
          </p:txBody>
        </p:sp>
        <p:sp>
          <p:nvSpPr>
            <p:cNvPr id="938" name="object 938"/>
            <p:cNvSpPr/>
            <p:nvPr/>
          </p:nvSpPr>
          <p:spPr>
            <a:xfrm>
              <a:off x="5795009" y="1685290"/>
              <a:ext cx="1224280" cy="10160"/>
            </a:xfrm>
            <a:custGeom>
              <a:avLst/>
              <a:gdLst/>
              <a:ahLst/>
              <a:cxnLst/>
              <a:rect l="l" t="t" r="r" b="b"/>
              <a:pathLst>
                <a:path w="1224279" h="10160">
                  <a:moveTo>
                    <a:pt x="0" y="0"/>
                  </a:moveTo>
                  <a:lnTo>
                    <a:pt x="1224280" y="0"/>
                  </a:lnTo>
                  <a:lnTo>
                    <a:pt x="1224280" y="10160"/>
                  </a:lnTo>
                  <a:lnTo>
                    <a:pt x="0" y="10160"/>
                  </a:lnTo>
                  <a:lnTo>
                    <a:pt x="0" y="0"/>
                  </a:lnTo>
                  <a:close/>
                </a:path>
              </a:pathLst>
            </a:custGeom>
            <a:solidFill>
              <a:srgbClr val="83DB83"/>
            </a:solidFill>
          </p:spPr>
          <p:txBody>
            <a:bodyPr wrap="square" lIns="0" tIns="0" rIns="0" bIns="0" rtlCol="0"/>
            <a:lstStyle/>
            <a:p>
              <a:endParaRPr sz="1350" dirty="0">
                <a:solidFill>
                  <a:schemeClr val="tx2">
                    <a:lumMod val="20000"/>
                    <a:lumOff val="80000"/>
                  </a:schemeClr>
                </a:solidFill>
              </a:endParaRPr>
            </a:p>
          </p:txBody>
        </p:sp>
        <p:sp>
          <p:nvSpPr>
            <p:cNvPr id="939" name="object 939"/>
            <p:cNvSpPr/>
            <p:nvPr/>
          </p:nvSpPr>
          <p:spPr>
            <a:xfrm>
              <a:off x="5795009" y="1695450"/>
              <a:ext cx="1224280" cy="8890"/>
            </a:xfrm>
            <a:custGeom>
              <a:avLst/>
              <a:gdLst/>
              <a:ahLst/>
              <a:cxnLst/>
              <a:rect l="l" t="t" r="r" b="b"/>
              <a:pathLst>
                <a:path w="1224279" h="8889">
                  <a:moveTo>
                    <a:pt x="0" y="0"/>
                  </a:moveTo>
                  <a:lnTo>
                    <a:pt x="1224280" y="0"/>
                  </a:lnTo>
                  <a:lnTo>
                    <a:pt x="1224280" y="8889"/>
                  </a:lnTo>
                  <a:lnTo>
                    <a:pt x="0" y="8889"/>
                  </a:lnTo>
                  <a:lnTo>
                    <a:pt x="0" y="0"/>
                  </a:lnTo>
                  <a:close/>
                </a:path>
              </a:pathLst>
            </a:custGeom>
            <a:solidFill>
              <a:srgbClr val="83DC83"/>
            </a:solidFill>
          </p:spPr>
          <p:txBody>
            <a:bodyPr wrap="square" lIns="0" tIns="0" rIns="0" bIns="0" rtlCol="0"/>
            <a:lstStyle/>
            <a:p>
              <a:endParaRPr sz="1350" dirty="0">
                <a:solidFill>
                  <a:schemeClr val="tx2">
                    <a:lumMod val="20000"/>
                    <a:lumOff val="80000"/>
                  </a:schemeClr>
                </a:solidFill>
              </a:endParaRPr>
            </a:p>
          </p:txBody>
        </p:sp>
        <p:sp>
          <p:nvSpPr>
            <p:cNvPr id="940" name="object 940"/>
            <p:cNvSpPr/>
            <p:nvPr/>
          </p:nvSpPr>
          <p:spPr>
            <a:xfrm>
              <a:off x="5795010" y="1704339"/>
              <a:ext cx="1224280" cy="8890"/>
            </a:xfrm>
            <a:custGeom>
              <a:avLst/>
              <a:gdLst/>
              <a:ahLst/>
              <a:cxnLst/>
              <a:rect l="l" t="t" r="r" b="b"/>
              <a:pathLst>
                <a:path w="1224279" h="8889">
                  <a:moveTo>
                    <a:pt x="1224280" y="0"/>
                  </a:moveTo>
                  <a:lnTo>
                    <a:pt x="0" y="0"/>
                  </a:lnTo>
                  <a:lnTo>
                    <a:pt x="0" y="2540"/>
                  </a:lnTo>
                  <a:lnTo>
                    <a:pt x="3175" y="2540"/>
                  </a:lnTo>
                  <a:lnTo>
                    <a:pt x="3175" y="8890"/>
                  </a:lnTo>
                  <a:lnTo>
                    <a:pt x="1221105" y="8890"/>
                  </a:lnTo>
                  <a:lnTo>
                    <a:pt x="1221105" y="2540"/>
                  </a:lnTo>
                  <a:lnTo>
                    <a:pt x="1224280" y="2540"/>
                  </a:lnTo>
                  <a:lnTo>
                    <a:pt x="1224280" y="0"/>
                  </a:lnTo>
                  <a:close/>
                </a:path>
              </a:pathLst>
            </a:custGeom>
            <a:solidFill>
              <a:srgbClr val="84DD84"/>
            </a:solidFill>
          </p:spPr>
          <p:txBody>
            <a:bodyPr wrap="square" lIns="0" tIns="0" rIns="0" bIns="0" rtlCol="0"/>
            <a:lstStyle/>
            <a:p>
              <a:endParaRPr sz="1350" dirty="0">
                <a:solidFill>
                  <a:schemeClr val="tx2">
                    <a:lumMod val="20000"/>
                    <a:lumOff val="80000"/>
                  </a:schemeClr>
                </a:solidFill>
              </a:endParaRPr>
            </a:p>
          </p:txBody>
        </p:sp>
        <p:sp>
          <p:nvSpPr>
            <p:cNvPr id="941" name="object 941"/>
            <p:cNvSpPr/>
            <p:nvPr/>
          </p:nvSpPr>
          <p:spPr>
            <a:xfrm>
              <a:off x="5801359" y="1713229"/>
              <a:ext cx="1211580" cy="8890"/>
            </a:xfrm>
            <a:custGeom>
              <a:avLst/>
              <a:gdLst/>
              <a:ahLst/>
              <a:cxnLst/>
              <a:rect l="l" t="t" r="r" b="b"/>
              <a:pathLst>
                <a:path w="1211579" h="8889">
                  <a:moveTo>
                    <a:pt x="1211580" y="0"/>
                  </a:moveTo>
                  <a:lnTo>
                    <a:pt x="0" y="0"/>
                  </a:lnTo>
                  <a:lnTo>
                    <a:pt x="8890" y="8890"/>
                  </a:lnTo>
                  <a:lnTo>
                    <a:pt x="1202689" y="8890"/>
                  </a:lnTo>
                  <a:lnTo>
                    <a:pt x="1211580" y="0"/>
                  </a:lnTo>
                  <a:close/>
                </a:path>
              </a:pathLst>
            </a:custGeom>
            <a:solidFill>
              <a:srgbClr val="84DE84"/>
            </a:solidFill>
          </p:spPr>
          <p:txBody>
            <a:bodyPr wrap="square" lIns="0" tIns="0" rIns="0" bIns="0" rtlCol="0"/>
            <a:lstStyle/>
            <a:p>
              <a:endParaRPr sz="1350" dirty="0">
                <a:solidFill>
                  <a:schemeClr val="tx2">
                    <a:lumMod val="20000"/>
                    <a:lumOff val="80000"/>
                  </a:schemeClr>
                </a:solidFill>
              </a:endParaRPr>
            </a:p>
          </p:txBody>
        </p:sp>
        <p:sp>
          <p:nvSpPr>
            <p:cNvPr id="942" name="object 942"/>
            <p:cNvSpPr/>
            <p:nvPr/>
          </p:nvSpPr>
          <p:spPr>
            <a:xfrm>
              <a:off x="5810250" y="1722120"/>
              <a:ext cx="1193800" cy="8890"/>
            </a:xfrm>
            <a:custGeom>
              <a:avLst/>
              <a:gdLst/>
              <a:ahLst/>
              <a:cxnLst/>
              <a:rect l="l" t="t" r="r" b="b"/>
              <a:pathLst>
                <a:path w="1193800" h="8889">
                  <a:moveTo>
                    <a:pt x="1193799" y="0"/>
                  </a:moveTo>
                  <a:lnTo>
                    <a:pt x="0" y="0"/>
                  </a:lnTo>
                  <a:lnTo>
                    <a:pt x="8889" y="8889"/>
                  </a:lnTo>
                  <a:lnTo>
                    <a:pt x="1184909" y="8889"/>
                  </a:lnTo>
                  <a:lnTo>
                    <a:pt x="1193799" y="0"/>
                  </a:lnTo>
                  <a:close/>
                </a:path>
              </a:pathLst>
            </a:custGeom>
            <a:solidFill>
              <a:srgbClr val="85DF85"/>
            </a:solidFill>
          </p:spPr>
          <p:txBody>
            <a:bodyPr wrap="square" lIns="0" tIns="0" rIns="0" bIns="0" rtlCol="0"/>
            <a:lstStyle/>
            <a:p>
              <a:endParaRPr sz="1350" dirty="0">
                <a:solidFill>
                  <a:schemeClr val="tx2">
                    <a:lumMod val="20000"/>
                    <a:lumOff val="80000"/>
                  </a:schemeClr>
                </a:solidFill>
              </a:endParaRPr>
            </a:p>
          </p:txBody>
        </p:sp>
        <p:sp>
          <p:nvSpPr>
            <p:cNvPr id="943" name="object 943"/>
            <p:cNvSpPr/>
            <p:nvPr/>
          </p:nvSpPr>
          <p:spPr>
            <a:xfrm>
              <a:off x="5819139" y="1731009"/>
              <a:ext cx="1176020" cy="8890"/>
            </a:xfrm>
            <a:custGeom>
              <a:avLst/>
              <a:gdLst/>
              <a:ahLst/>
              <a:cxnLst/>
              <a:rect l="l" t="t" r="r" b="b"/>
              <a:pathLst>
                <a:path w="1176020" h="8889">
                  <a:moveTo>
                    <a:pt x="1176019" y="0"/>
                  </a:moveTo>
                  <a:lnTo>
                    <a:pt x="0" y="0"/>
                  </a:lnTo>
                  <a:lnTo>
                    <a:pt x="8889" y="8889"/>
                  </a:lnTo>
                  <a:lnTo>
                    <a:pt x="1167129" y="8889"/>
                  </a:lnTo>
                  <a:lnTo>
                    <a:pt x="1176019" y="0"/>
                  </a:lnTo>
                  <a:close/>
                </a:path>
              </a:pathLst>
            </a:custGeom>
            <a:solidFill>
              <a:srgbClr val="86E086"/>
            </a:solidFill>
          </p:spPr>
          <p:txBody>
            <a:bodyPr wrap="square" lIns="0" tIns="0" rIns="0" bIns="0" rtlCol="0"/>
            <a:lstStyle/>
            <a:p>
              <a:endParaRPr sz="1350" dirty="0">
                <a:solidFill>
                  <a:schemeClr val="tx2">
                    <a:lumMod val="20000"/>
                    <a:lumOff val="80000"/>
                  </a:schemeClr>
                </a:solidFill>
              </a:endParaRPr>
            </a:p>
          </p:txBody>
        </p:sp>
        <p:sp>
          <p:nvSpPr>
            <p:cNvPr id="944" name="object 944"/>
            <p:cNvSpPr/>
            <p:nvPr/>
          </p:nvSpPr>
          <p:spPr>
            <a:xfrm>
              <a:off x="5828029" y="1739900"/>
              <a:ext cx="1158240" cy="8890"/>
            </a:xfrm>
            <a:custGeom>
              <a:avLst/>
              <a:gdLst/>
              <a:ahLst/>
              <a:cxnLst/>
              <a:rect l="l" t="t" r="r" b="b"/>
              <a:pathLst>
                <a:path w="1158240" h="8889">
                  <a:moveTo>
                    <a:pt x="1158239" y="0"/>
                  </a:moveTo>
                  <a:lnTo>
                    <a:pt x="0" y="0"/>
                  </a:lnTo>
                  <a:lnTo>
                    <a:pt x="8889" y="8889"/>
                  </a:lnTo>
                  <a:lnTo>
                    <a:pt x="1149349" y="8889"/>
                  </a:lnTo>
                  <a:lnTo>
                    <a:pt x="1158239" y="0"/>
                  </a:lnTo>
                  <a:close/>
                </a:path>
              </a:pathLst>
            </a:custGeom>
            <a:solidFill>
              <a:srgbClr val="86E186"/>
            </a:solidFill>
          </p:spPr>
          <p:txBody>
            <a:bodyPr wrap="square" lIns="0" tIns="0" rIns="0" bIns="0" rtlCol="0"/>
            <a:lstStyle/>
            <a:p>
              <a:endParaRPr sz="1350" dirty="0">
                <a:solidFill>
                  <a:schemeClr val="tx2">
                    <a:lumMod val="20000"/>
                    <a:lumOff val="80000"/>
                  </a:schemeClr>
                </a:solidFill>
              </a:endParaRPr>
            </a:p>
          </p:txBody>
        </p:sp>
        <p:sp>
          <p:nvSpPr>
            <p:cNvPr id="945" name="object 945"/>
            <p:cNvSpPr/>
            <p:nvPr/>
          </p:nvSpPr>
          <p:spPr>
            <a:xfrm>
              <a:off x="5836920" y="1748790"/>
              <a:ext cx="1140460" cy="8890"/>
            </a:xfrm>
            <a:custGeom>
              <a:avLst/>
              <a:gdLst/>
              <a:ahLst/>
              <a:cxnLst/>
              <a:rect l="l" t="t" r="r" b="b"/>
              <a:pathLst>
                <a:path w="1140459" h="8889">
                  <a:moveTo>
                    <a:pt x="1140460" y="0"/>
                  </a:moveTo>
                  <a:lnTo>
                    <a:pt x="0" y="0"/>
                  </a:lnTo>
                  <a:lnTo>
                    <a:pt x="8889" y="8889"/>
                  </a:lnTo>
                  <a:lnTo>
                    <a:pt x="1131570" y="8889"/>
                  </a:lnTo>
                  <a:lnTo>
                    <a:pt x="1140460" y="0"/>
                  </a:lnTo>
                  <a:close/>
                </a:path>
              </a:pathLst>
            </a:custGeom>
            <a:solidFill>
              <a:srgbClr val="87E287"/>
            </a:solidFill>
          </p:spPr>
          <p:txBody>
            <a:bodyPr wrap="square" lIns="0" tIns="0" rIns="0" bIns="0" rtlCol="0"/>
            <a:lstStyle/>
            <a:p>
              <a:endParaRPr sz="1350" dirty="0">
                <a:solidFill>
                  <a:schemeClr val="tx2">
                    <a:lumMod val="20000"/>
                    <a:lumOff val="80000"/>
                  </a:schemeClr>
                </a:solidFill>
              </a:endParaRPr>
            </a:p>
          </p:txBody>
        </p:sp>
        <p:sp>
          <p:nvSpPr>
            <p:cNvPr id="946" name="object 946"/>
            <p:cNvSpPr/>
            <p:nvPr/>
          </p:nvSpPr>
          <p:spPr>
            <a:xfrm>
              <a:off x="5845809" y="1757679"/>
              <a:ext cx="1122680" cy="10160"/>
            </a:xfrm>
            <a:custGeom>
              <a:avLst/>
              <a:gdLst/>
              <a:ahLst/>
              <a:cxnLst/>
              <a:rect l="l" t="t" r="r" b="b"/>
              <a:pathLst>
                <a:path w="1122679" h="10160">
                  <a:moveTo>
                    <a:pt x="1122680" y="0"/>
                  </a:moveTo>
                  <a:lnTo>
                    <a:pt x="0" y="0"/>
                  </a:lnTo>
                  <a:lnTo>
                    <a:pt x="10160" y="10160"/>
                  </a:lnTo>
                  <a:lnTo>
                    <a:pt x="1112519" y="10160"/>
                  </a:lnTo>
                  <a:lnTo>
                    <a:pt x="1122680" y="0"/>
                  </a:lnTo>
                  <a:close/>
                </a:path>
              </a:pathLst>
            </a:custGeom>
            <a:solidFill>
              <a:srgbClr val="87E387"/>
            </a:solidFill>
          </p:spPr>
          <p:txBody>
            <a:bodyPr wrap="square" lIns="0" tIns="0" rIns="0" bIns="0" rtlCol="0"/>
            <a:lstStyle/>
            <a:p>
              <a:endParaRPr sz="1350" dirty="0">
                <a:solidFill>
                  <a:schemeClr val="tx2">
                    <a:lumMod val="20000"/>
                    <a:lumOff val="80000"/>
                  </a:schemeClr>
                </a:solidFill>
              </a:endParaRPr>
            </a:p>
          </p:txBody>
        </p:sp>
        <p:sp>
          <p:nvSpPr>
            <p:cNvPr id="947" name="object 947"/>
            <p:cNvSpPr/>
            <p:nvPr/>
          </p:nvSpPr>
          <p:spPr>
            <a:xfrm>
              <a:off x="5854700" y="1766570"/>
              <a:ext cx="1104900" cy="10160"/>
            </a:xfrm>
            <a:custGeom>
              <a:avLst/>
              <a:gdLst/>
              <a:ahLst/>
              <a:cxnLst/>
              <a:rect l="l" t="t" r="r" b="b"/>
              <a:pathLst>
                <a:path w="1104900" h="10160">
                  <a:moveTo>
                    <a:pt x="1104899" y="0"/>
                  </a:moveTo>
                  <a:lnTo>
                    <a:pt x="0" y="0"/>
                  </a:lnTo>
                  <a:lnTo>
                    <a:pt x="10159" y="10159"/>
                  </a:lnTo>
                  <a:lnTo>
                    <a:pt x="1094739" y="10159"/>
                  </a:lnTo>
                  <a:lnTo>
                    <a:pt x="1104899" y="0"/>
                  </a:lnTo>
                  <a:close/>
                </a:path>
              </a:pathLst>
            </a:custGeom>
            <a:solidFill>
              <a:srgbClr val="88E488"/>
            </a:solidFill>
          </p:spPr>
          <p:txBody>
            <a:bodyPr wrap="square" lIns="0" tIns="0" rIns="0" bIns="0" rtlCol="0"/>
            <a:lstStyle/>
            <a:p>
              <a:endParaRPr sz="1350" dirty="0">
                <a:solidFill>
                  <a:schemeClr val="tx2">
                    <a:lumMod val="20000"/>
                    <a:lumOff val="80000"/>
                  </a:schemeClr>
                </a:solidFill>
              </a:endParaRPr>
            </a:p>
          </p:txBody>
        </p:sp>
        <p:sp>
          <p:nvSpPr>
            <p:cNvPr id="948" name="object 948"/>
            <p:cNvSpPr/>
            <p:nvPr/>
          </p:nvSpPr>
          <p:spPr>
            <a:xfrm>
              <a:off x="5863589" y="1775459"/>
              <a:ext cx="1087120" cy="10160"/>
            </a:xfrm>
            <a:custGeom>
              <a:avLst/>
              <a:gdLst/>
              <a:ahLst/>
              <a:cxnLst/>
              <a:rect l="l" t="t" r="r" b="b"/>
              <a:pathLst>
                <a:path w="1087120" h="10160">
                  <a:moveTo>
                    <a:pt x="1087119" y="0"/>
                  </a:moveTo>
                  <a:lnTo>
                    <a:pt x="0" y="0"/>
                  </a:lnTo>
                  <a:lnTo>
                    <a:pt x="10160" y="10160"/>
                  </a:lnTo>
                  <a:lnTo>
                    <a:pt x="1076959" y="10160"/>
                  </a:lnTo>
                  <a:lnTo>
                    <a:pt x="1087119" y="0"/>
                  </a:lnTo>
                  <a:close/>
                </a:path>
              </a:pathLst>
            </a:custGeom>
            <a:solidFill>
              <a:srgbClr val="89E589"/>
            </a:solidFill>
          </p:spPr>
          <p:txBody>
            <a:bodyPr wrap="square" lIns="0" tIns="0" rIns="0" bIns="0" rtlCol="0"/>
            <a:lstStyle/>
            <a:p>
              <a:endParaRPr sz="1350" dirty="0">
                <a:solidFill>
                  <a:schemeClr val="tx2">
                    <a:lumMod val="20000"/>
                    <a:lumOff val="80000"/>
                  </a:schemeClr>
                </a:solidFill>
              </a:endParaRPr>
            </a:p>
          </p:txBody>
        </p:sp>
        <p:sp>
          <p:nvSpPr>
            <p:cNvPr id="949" name="object 949"/>
            <p:cNvSpPr/>
            <p:nvPr/>
          </p:nvSpPr>
          <p:spPr>
            <a:xfrm>
              <a:off x="5872479" y="1784350"/>
              <a:ext cx="1069340" cy="10160"/>
            </a:xfrm>
            <a:custGeom>
              <a:avLst/>
              <a:gdLst/>
              <a:ahLst/>
              <a:cxnLst/>
              <a:rect l="l" t="t" r="r" b="b"/>
              <a:pathLst>
                <a:path w="1069340" h="10160">
                  <a:moveTo>
                    <a:pt x="1069339" y="0"/>
                  </a:moveTo>
                  <a:lnTo>
                    <a:pt x="0" y="0"/>
                  </a:lnTo>
                  <a:lnTo>
                    <a:pt x="10160" y="10160"/>
                  </a:lnTo>
                  <a:lnTo>
                    <a:pt x="1059179" y="10160"/>
                  </a:lnTo>
                  <a:lnTo>
                    <a:pt x="1069339" y="0"/>
                  </a:lnTo>
                  <a:close/>
                </a:path>
              </a:pathLst>
            </a:custGeom>
            <a:solidFill>
              <a:srgbClr val="89E689"/>
            </a:solidFill>
          </p:spPr>
          <p:txBody>
            <a:bodyPr wrap="square" lIns="0" tIns="0" rIns="0" bIns="0" rtlCol="0"/>
            <a:lstStyle/>
            <a:p>
              <a:endParaRPr sz="1350" dirty="0">
                <a:solidFill>
                  <a:schemeClr val="tx2">
                    <a:lumMod val="20000"/>
                    <a:lumOff val="80000"/>
                  </a:schemeClr>
                </a:solidFill>
              </a:endParaRPr>
            </a:p>
          </p:txBody>
        </p:sp>
        <p:sp>
          <p:nvSpPr>
            <p:cNvPr id="950" name="object 950"/>
            <p:cNvSpPr/>
            <p:nvPr/>
          </p:nvSpPr>
          <p:spPr>
            <a:xfrm>
              <a:off x="5881370" y="1793240"/>
              <a:ext cx="1051560" cy="10160"/>
            </a:xfrm>
            <a:custGeom>
              <a:avLst/>
              <a:gdLst/>
              <a:ahLst/>
              <a:cxnLst/>
              <a:rect l="l" t="t" r="r" b="b"/>
              <a:pathLst>
                <a:path w="1051559" h="10160">
                  <a:moveTo>
                    <a:pt x="1051559" y="0"/>
                  </a:moveTo>
                  <a:lnTo>
                    <a:pt x="0" y="0"/>
                  </a:lnTo>
                  <a:lnTo>
                    <a:pt x="10160" y="10160"/>
                  </a:lnTo>
                  <a:lnTo>
                    <a:pt x="1041400" y="10160"/>
                  </a:lnTo>
                  <a:lnTo>
                    <a:pt x="1051559" y="0"/>
                  </a:lnTo>
                  <a:close/>
                </a:path>
              </a:pathLst>
            </a:custGeom>
            <a:solidFill>
              <a:srgbClr val="8AE78A"/>
            </a:solidFill>
          </p:spPr>
          <p:txBody>
            <a:bodyPr wrap="square" lIns="0" tIns="0" rIns="0" bIns="0" rtlCol="0"/>
            <a:lstStyle/>
            <a:p>
              <a:endParaRPr sz="1350" dirty="0">
                <a:solidFill>
                  <a:schemeClr val="tx2">
                    <a:lumMod val="20000"/>
                    <a:lumOff val="80000"/>
                  </a:schemeClr>
                </a:solidFill>
              </a:endParaRPr>
            </a:p>
          </p:txBody>
        </p:sp>
        <p:sp>
          <p:nvSpPr>
            <p:cNvPr id="951" name="object 951"/>
            <p:cNvSpPr/>
            <p:nvPr/>
          </p:nvSpPr>
          <p:spPr>
            <a:xfrm>
              <a:off x="5890259" y="1802129"/>
              <a:ext cx="1033780" cy="10160"/>
            </a:xfrm>
            <a:custGeom>
              <a:avLst/>
              <a:gdLst/>
              <a:ahLst/>
              <a:cxnLst/>
              <a:rect l="l" t="t" r="r" b="b"/>
              <a:pathLst>
                <a:path w="1033779" h="10160">
                  <a:moveTo>
                    <a:pt x="1033780" y="0"/>
                  </a:moveTo>
                  <a:lnTo>
                    <a:pt x="0" y="0"/>
                  </a:lnTo>
                  <a:lnTo>
                    <a:pt x="10160" y="10160"/>
                  </a:lnTo>
                  <a:lnTo>
                    <a:pt x="1023619" y="10160"/>
                  </a:lnTo>
                  <a:lnTo>
                    <a:pt x="1033780" y="0"/>
                  </a:lnTo>
                  <a:close/>
                </a:path>
              </a:pathLst>
            </a:custGeom>
            <a:solidFill>
              <a:srgbClr val="8AE88A"/>
            </a:solidFill>
          </p:spPr>
          <p:txBody>
            <a:bodyPr wrap="square" lIns="0" tIns="0" rIns="0" bIns="0" rtlCol="0"/>
            <a:lstStyle/>
            <a:p>
              <a:endParaRPr sz="1350" dirty="0">
                <a:solidFill>
                  <a:schemeClr val="tx2">
                    <a:lumMod val="20000"/>
                    <a:lumOff val="80000"/>
                  </a:schemeClr>
                </a:solidFill>
              </a:endParaRPr>
            </a:p>
          </p:txBody>
        </p:sp>
        <p:sp>
          <p:nvSpPr>
            <p:cNvPr id="952" name="object 952"/>
            <p:cNvSpPr/>
            <p:nvPr/>
          </p:nvSpPr>
          <p:spPr>
            <a:xfrm>
              <a:off x="5899150" y="1811020"/>
              <a:ext cx="1016000" cy="10160"/>
            </a:xfrm>
            <a:custGeom>
              <a:avLst/>
              <a:gdLst/>
              <a:ahLst/>
              <a:cxnLst/>
              <a:rect l="l" t="t" r="r" b="b"/>
              <a:pathLst>
                <a:path w="1016000" h="10160">
                  <a:moveTo>
                    <a:pt x="1015999" y="0"/>
                  </a:moveTo>
                  <a:lnTo>
                    <a:pt x="0" y="0"/>
                  </a:lnTo>
                  <a:lnTo>
                    <a:pt x="10159" y="10159"/>
                  </a:lnTo>
                  <a:lnTo>
                    <a:pt x="1005839" y="10159"/>
                  </a:lnTo>
                  <a:lnTo>
                    <a:pt x="1015999" y="0"/>
                  </a:lnTo>
                  <a:close/>
                </a:path>
              </a:pathLst>
            </a:custGeom>
            <a:solidFill>
              <a:srgbClr val="8BE98B"/>
            </a:solidFill>
          </p:spPr>
          <p:txBody>
            <a:bodyPr wrap="square" lIns="0" tIns="0" rIns="0" bIns="0" rtlCol="0"/>
            <a:lstStyle/>
            <a:p>
              <a:endParaRPr sz="1350" dirty="0">
                <a:solidFill>
                  <a:schemeClr val="tx2">
                    <a:lumMod val="20000"/>
                    <a:lumOff val="80000"/>
                  </a:schemeClr>
                </a:solidFill>
              </a:endParaRPr>
            </a:p>
          </p:txBody>
        </p:sp>
        <p:sp>
          <p:nvSpPr>
            <p:cNvPr id="953" name="object 953"/>
            <p:cNvSpPr/>
            <p:nvPr/>
          </p:nvSpPr>
          <p:spPr>
            <a:xfrm>
              <a:off x="5908039" y="1819909"/>
              <a:ext cx="998219" cy="10160"/>
            </a:xfrm>
            <a:custGeom>
              <a:avLst/>
              <a:gdLst/>
              <a:ahLst/>
              <a:cxnLst/>
              <a:rect l="l" t="t" r="r" b="b"/>
              <a:pathLst>
                <a:path w="998220" h="10160">
                  <a:moveTo>
                    <a:pt x="998219" y="0"/>
                  </a:moveTo>
                  <a:lnTo>
                    <a:pt x="0" y="0"/>
                  </a:lnTo>
                  <a:lnTo>
                    <a:pt x="10160" y="10160"/>
                  </a:lnTo>
                  <a:lnTo>
                    <a:pt x="988059" y="10160"/>
                  </a:lnTo>
                  <a:lnTo>
                    <a:pt x="998219" y="0"/>
                  </a:lnTo>
                  <a:close/>
                </a:path>
              </a:pathLst>
            </a:custGeom>
            <a:solidFill>
              <a:srgbClr val="8CEA8C"/>
            </a:solidFill>
          </p:spPr>
          <p:txBody>
            <a:bodyPr wrap="square" lIns="0" tIns="0" rIns="0" bIns="0" rtlCol="0"/>
            <a:lstStyle/>
            <a:p>
              <a:endParaRPr sz="1350" dirty="0">
                <a:solidFill>
                  <a:schemeClr val="tx2">
                    <a:lumMod val="20000"/>
                    <a:lumOff val="80000"/>
                  </a:schemeClr>
                </a:solidFill>
              </a:endParaRPr>
            </a:p>
          </p:txBody>
        </p:sp>
        <p:sp>
          <p:nvSpPr>
            <p:cNvPr id="954" name="object 954"/>
            <p:cNvSpPr/>
            <p:nvPr/>
          </p:nvSpPr>
          <p:spPr>
            <a:xfrm>
              <a:off x="5916929" y="1828800"/>
              <a:ext cx="980440" cy="10160"/>
            </a:xfrm>
            <a:custGeom>
              <a:avLst/>
              <a:gdLst/>
              <a:ahLst/>
              <a:cxnLst/>
              <a:rect l="l" t="t" r="r" b="b"/>
              <a:pathLst>
                <a:path w="980440" h="10160">
                  <a:moveTo>
                    <a:pt x="980439" y="0"/>
                  </a:moveTo>
                  <a:lnTo>
                    <a:pt x="0" y="0"/>
                  </a:lnTo>
                  <a:lnTo>
                    <a:pt x="10160" y="10160"/>
                  </a:lnTo>
                  <a:lnTo>
                    <a:pt x="970279" y="10160"/>
                  </a:lnTo>
                  <a:lnTo>
                    <a:pt x="980439" y="0"/>
                  </a:lnTo>
                  <a:close/>
                </a:path>
              </a:pathLst>
            </a:custGeom>
            <a:solidFill>
              <a:srgbClr val="8CEB8C"/>
            </a:solidFill>
          </p:spPr>
          <p:txBody>
            <a:bodyPr wrap="square" lIns="0" tIns="0" rIns="0" bIns="0" rtlCol="0"/>
            <a:lstStyle/>
            <a:p>
              <a:endParaRPr sz="1350" dirty="0">
                <a:solidFill>
                  <a:schemeClr val="tx2">
                    <a:lumMod val="20000"/>
                    <a:lumOff val="80000"/>
                  </a:schemeClr>
                </a:solidFill>
              </a:endParaRPr>
            </a:p>
          </p:txBody>
        </p:sp>
        <p:sp>
          <p:nvSpPr>
            <p:cNvPr id="955" name="object 955"/>
            <p:cNvSpPr/>
            <p:nvPr/>
          </p:nvSpPr>
          <p:spPr>
            <a:xfrm>
              <a:off x="5925820" y="1837690"/>
              <a:ext cx="962660" cy="10160"/>
            </a:xfrm>
            <a:custGeom>
              <a:avLst/>
              <a:gdLst/>
              <a:ahLst/>
              <a:cxnLst/>
              <a:rect l="l" t="t" r="r" b="b"/>
              <a:pathLst>
                <a:path w="962659" h="10160">
                  <a:moveTo>
                    <a:pt x="962659" y="0"/>
                  </a:moveTo>
                  <a:lnTo>
                    <a:pt x="0" y="0"/>
                  </a:lnTo>
                  <a:lnTo>
                    <a:pt x="10160" y="10160"/>
                  </a:lnTo>
                  <a:lnTo>
                    <a:pt x="952500" y="10160"/>
                  </a:lnTo>
                  <a:lnTo>
                    <a:pt x="962659" y="0"/>
                  </a:lnTo>
                  <a:close/>
                </a:path>
              </a:pathLst>
            </a:custGeom>
            <a:solidFill>
              <a:srgbClr val="8DEC8D"/>
            </a:solidFill>
          </p:spPr>
          <p:txBody>
            <a:bodyPr wrap="square" lIns="0" tIns="0" rIns="0" bIns="0" rtlCol="0"/>
            <a:lstStyle/>
            <a:p>
              <a:endParaRPr sz="1350" dirty="0">
                <a:solidFill>
                  <a:schemeClr val="tx2">
                    <a:lumMod val="20000"/>
                    <a:lumOff val="80000"/>
                  </a:schemeClr>
                </a:solidFill>
              </a:endParaRPr>
            </a:p>
          </p:txBody>
        </p:sp>
        <p:sp>
          <p:nvSpPr>
            <p:cNvPr id="956" name="object 956"/>
            <p:cNvSpPr/>
            <p:nvPr/>
          </p:nvSpPr>
          <p:spPr>
            <a:xfrm>
              <a:off x="5934709" y="1846579"/>
              <a:ext cx="944880" cy="10160"/>
            </a:xfrm>
            <a:custGeom>
              <a:avLst/>
              <a:gdLst/>
              <a:ahLst/>
              <a:cxnLst/>
              <a:rect l="l" t="t" r="r" b="b"/>
              <a:pathLst>
                <a:path w="944879" h="10160">
                  <a:moveTo>
                    <a:pt x="944880" y="0"/>
                  </a:moveTo>
                  <a:lnTo>
                    <a:pt x="0" y="0"/>
                  </a:lnTo>
                  <a:lnTo>
                    <a:pt x="10160" y="10160"/>
                  </a:lnTo>
                  <a:lnTo>
                    <a:pt x="934719" y="10160"/>
                  </a:lnTo>
                  <a:lnTo>
                    <a:pt x="944880" y="0"/>
                  </a:lnTo>
                  <a:close/>
                </a:path>
              </a:pathLst>
            </a:custGeom>
            <a:solidFill>
              <a:srgbClr val="8DED8D"/>
            </a:solidFill>
          </p:spPr>
          <p:txBody>
            <a:bodyPr wrap="square" lIns="0" tIns="0" rIns="0" bIns="0" rtlCol="0"/>
            <a:lstStyle/>
            <a:p>
              <a:endParaRPr sz="1350" dirty="0">
                <a:solidFill>
                  <a:schemeClr val="tx2">
                    <a:lumMod val="20000"/>
                    <a:lumOff val="80000"/>
                  </a:schemeClr>
                </a:solidFill>
              </a:endParaRPr>
            </a:p>
          </p:txBody>
        </p:sp>
        <p:sp>
          <p:nvSpPr>
            <p:cNvPr id="957" name="object 957"/>
            <p:cNvSpPr/>
            <p:nvPr/>
          </p:nvSpPr>
          <p:spPr>
            <a:xfrm>
              <a:off x="5944870" y="1856740"/>
              <a:ext cx="924560" cy="8890"/>
            </a:xfrm>
            <a:custGeom>
              <a:avLst/>
              <a:gdLst/>
              <a:ahLst/>
              <a:cxnLst/>
              <a:rect l="l" t="t" r="r" b="b"/>
              <a:pathLst>
                <a:path w="924559" h="8889">
                  <a:moveTo>
                    <a:pt x="924559" y="0"/>
                  </a:moveTo>
                  <a:lnTo>
                    <a:pt x="0" y="0"/>
                  </a:lnTo>
                  <a:lnTo>
                    <a:pt x="8889" y="8889"/>
                  </a:lnTo>
                  <a:lnTo>
                    <a:pt x="915670" y="8889"/>
                  </a:lnTo>
                  <a:lnTo>
                    <a:pt x="924559" y="0"/>
                  </a:lnTo>
                  <a:close/>
                </a:path>
              </a:pathLst>
            </a:custGeom>
            <a:solidFill>
              <a:srgbClr val="8EEE8E"/>
            </a:solidFill>
          </p:spPr>
          <p:txBody>
            <a:bodyPr wrap="square" lIns="0" tIns="0" rIns="0" bIns="0" rtlCol="0"/>
            <a:lstStyle/>
            <a:p>
              <a:endParaRPr sz="1350" dirty="0">
                <a:solidFill>
                  <a:schemeClr val="tx2">
                    <a:lumMod val="20000"/>
                    <a:lumOff val="80000"/>
                  </a:schemeClr>
                </a:solidFill>
              </a:endParaRPr>
            </a:p>
          </p:txBody>
        </p:sp>
        <p:sp>
          <p:nvSpPr>
            <p:cNvPr id="958" name="object 958"/>
            <p:cNvSpPr/>
            <p:nvPr/>
          </p:nvSpPr>
          <p:spPr>
            <a:xfrm>
              <a:off x="5952489" y="1864359"/>
              <a:ext cx="909319" cy="10160"/>
            </a:xfrm>
            <a:custGeom>
              <a:avLst/>
              <a:gdLst/>
              <a:ahLst/>
              <a:cxnLst/>
              <a:rect l="l" t="t" r="r" b="b"/>
              <a:pathLst>
                <a:path w="909320" h="10160">
                  <a:moveTo>
                    <a:pt x="909319" y="0"/>
                  </a:moveTo>
                  <a:lnTo>
                    <a:pt x="0" y="0"/>
                  </a:lnTo>
                  <a:lnTo>
                    <a:pt x="10160" y="10160"/>
                  </a:lnTo>
                  <a:lnTo>
                    <a:pt x="899159" y="10160"/>
                  </a:lnTo>
                  <a:lnTo>
                    <a:pt x="909319" y="0"/>
                  </a:lnTo>
                  <a:close/>
                </a:path>
              </a:pathLst>
            </a:custGeom>
            <a:solidFill>
              <a:srgbClr val="8FEF8F"/>
            </a:solidFill>
          </p:spPr>
          <p:txBody>
            <a:bodyPr wrap="square" lIns="0" tIns="0" rIns="0" bIns="0" rtlCol="0"/>
            <a:lstStyle/>
            <a:p>
              <a:endParaRPr sz="1350" dirty="0">
                <a:solidFill>
                  <a:schemeClr val="tx2">
                    <a:lumMod val="20000"/>
                    <a:lumOff val="80000"/>
                  </a:schemeClr>
                </a:solidFill>
              </a:endParaRPr>
            </a:p>
          </p:txBody>
        </p:sp>
        <p:sp>
          <p:nvSpPr>
            <p:cNvPr id="959" name="object 959"/>
            <p:cNvSpPr/>
            <p:nvPr/>
          </p:nvSpPr>
          <p:spPr>
            <a:xfrm>
              <a:off x="5961379" y="1873250"/>
              <a:ext cx="891540" cy="10160"/>
            </a:xfrm>
            <a:custGeom>
              <a:avLst/>
              <a:gdLst/>
              <a:ahLst/>
              <a:cxnLst/>
              <a:rect l="l" t="t" r="r" b="b"/>
              <a:pathLst>
                <a:path w="891540" h="10160">
                  <a:moveTo>
                    <a:pt x="891539" y="0"/>
                  </a:moveTo>
                  <a:lnTo>
                    <a:pt x="0" y="0"/>
                  </a:lnTo>
                  <a:lnTo>
                    <a:pt x="10160" y="10160"/>
                  </a:lnTo>
                  <a:lnTo>
                    <a:pt x="881379" y="10160"/>
                  </a:lnTo>
                  <a:lnTo>
                    <a:pt x="891539" y="0"/>
                  </a:lnTo>
                  <a:close/>
                </a:path>
              </a:pathLst>
            </a:custGeom>
            <a:solidFill>
              <a:srgbClr val="8FF08F"/>
            </a:solidFill>
          </p:spPr>
          <p:txBody>
            <a:bodyPr wrap="square" lIns="0" tIns="0" rIns="0" bIns="0" rtlCol="0"/>
            <a:lstStyle/>
            <a:p>
              <a:endParaRPr sz="1350" dirty="0">
                <a:solidFill>
                  <a:schemeClr val="tx2">
                    <a:lumMod val="20000"/>
                    <a:lumOff val="80000"/>
                  </a:schemeClr>
                </a:solidFill>
              </a:endParaRPr>
            </a:p>
          </p:txBody>
        </p:sp>
        <p:sp>
          <p:nvSpPr>
            <p:cNvPr id="960" name="object 960"/>
            <p:cNvSpPr/>
            <p:nvPr/>
          </p:nvSpPr>
          <p:spPr>
            <a:xfrm>
              <a:off x="5971539" y="1883409"/>
              <a:ext cx="871219" cy="8890"/>
            </a:xfrm>
            <a:custGeom>
              <a:avLst/>
              <a:gdLst/>
              <a:ahLst/>
              <a:cxnLst/>
              <a:rect l="l" t="t" r="r" b="b"/>
              <a:pathLst>
                <a:path w="871220" h="8889">
                  <a:moveTo>
                    <a:pt x="871219" y="0"/>
                  </a:moveTo>
                  <a:lnTo>
                    <a:pt x="0" y="0"/>
                  </a:lnTo>
                  <a:lnTo>
                    <a:pt x="8889" y="8889"/>
                  </a:lnTo>
                  <a:lnTo>
                    <a:pt x="862329" y="8889"/>
                  </a:lnTo>
                  <a:lnTo>
                    <a:pt x="871219" y="0"/>
                  </a:lnTo>
                  <a:close/>
                </a:path>
              </a:pathLst>
            </a:custGeom>
            <a:solidFill>
              <a:srgbClr val="90F190"/>
            </a:solidFill>
          </p:spPr>
          <p:txBody>
            <a:bodyPr wrap="square" lIns="0" tIns="0" rIns="0" bIns="0" rtlCol="0"/>
            <a:lstStyle/>
            <a:p>
              <a:endParaRPr sz="1350" dirty="0">
                <a:solidFill>
                  <a:schemeClr val="tx2">
                    <a:lumMod val="20000"/>
                    <a:lumOff val="80000"/>
                  </a:schemeClr>
                </a:solidFill>
              </a:endParaRPr>
            </a:p>
          </p:txBody>
        </p:sp>
        <p:sp>
          <p:nvSpPr>
            <p:cNvPr id="961" name="object 961"/>
            <p:cNvSpPr/>
            <p:nvPr/>
          </p:nvSpPr>
          <p:spPr>
            <a:xfrm>
              <a:off x="5980429" y="1892300"/>
              <a:ext cx="853440" cy="8890"/>
            </a:xfrm>
            <a:custGeom>
              <a:avLst/>
              <a:gdLst/>
              <a:ahLst/>
              <a:cxnLst/>
              <a:rect l="l" t="t" r="r" b="b"/>
              <a:pathLst>
                <a:path w="853440" h="8889">
                  <a:moveTo>
                    <a:pt x="853439" y="0"/>
                  </a:moveTo>
                  <a:lnTo>
                    <a:pt x="0" y="0"/>
                  </a:lnTo>
                  <a:lnTo>
                    <a:pt x="8889" y="8889"/>
                  </a:lnTo>
                  <a:lnTo>
                    <a:pt x="844549" y="8889"/>
                  </a:lnTo>
                  <a:lnTo>
                    <a:pt x="853439" y="0"/>
                  </a:lnTo>
                  <a:close/>
                </a:path>
              </a:pathLst>
            </a:custGeom>
            <a:solidFill>
              <a:srgbClr val="90F290"/>
            </a:solidFill>
          </p:spPr>
          <p:txBody>
            <a:bodyPr wrap="square" lIns="0" tIns="0" rIns="0" bIns="0" rtlCol="0"/>
            <a:lstStyle/>
            <a:p>
              <a:endParaRPr sz="1350" dirty="0">
                <a:solidFill>
                  <a:schemeClr val="tx2">
                    <a:lumMod val="20000"/>
                    <a:lumOff val="80000"/>
                  </a:schemeClr>
                </a:solidFill>
              </a:endParaRPr>
            </a:p>
          </p:txBody>
        </p:sp>
        <p:sp>
          <p:nvSpPr>
            <p:cNvPr id="962" name="object 962"/>
            <p:cNvSpPr/>
            <p:nvPr/>
          </p:nvSpPr>
          <p:spPr>
            <a:xfrm>
              <a:off x="5989320" y="1901190"/>
              <a:ext cx="835660" cy="8890"/>
            </a:xfrm>
            <a:custGeom>
              <a:avLst/>
              <a:gdLst/>
              <a:ahLst/>
              <a:cxnLst/>
              <a:rect l="l" t="t" r="r" b="b"/>
              <a:pathLst>
                <a:path w="835659" h="8889">
                  <a:moveTo>
                    <a:pt x="835659" y="0"/>
                  </a:moveTo>
                  <a:lnTo>
                    <a:pt x="0" y="0"/>
                  </a:lnTo>
                  <a:lnTo>
                    <a:pt x="8889" y="8889"/>
                  </a:lnTo>
                  <a:lnTo>
                    <a:pt x="826770" y="8889"/>
                  </a:lnTo>
                  <a:lnTo>
                    <a:pt x="835659" y="0"/>
                  </a:lnTo>
                  <a:close/>
                </a:path>
              </a:pathLst>
            </a:custGeom>
            <a:solidFill>
              <a:srgbClr val="91F391"/>
            </a:solidFill>
          </p:spPr>
          <p:txBody>
            <a:bodyPr wrap="square" lIns="0" tIns="0" rIns="0" bIns="0" rtlCol="0"/>
            <a:lstStyle/>
            <a:p>
              <a:endParaRPr sz="1350" dirty="0">
                <a:solidFill>
                  <a:schemeClr val="tx2">
                    <a:lumMod val="20000"/>
                    <a:lumOff val="80000"/>
                  </a:schemeClr>
                </a:solidFill>
              </a:endParaRPr>
            </a:p>
          </p:txBody>
        </p:sp>
        <p:sp>
          <p:nvSpPr>
            <p:cNvPr id="963" name="object 963"/>
            <p:cNvSpPr/>
            <p:nvPr/>
          </p:nvSpPr>
          <p:spPr>
            <a:xfrm>
              <a:off x="5998209" y="1910079"/>
              <a:ext cx="817880" cy="8890"/>
            </a:xfrm>
            <a:custGeom>
              <a:avLst/>
              <a:gdLst/>
              <a:ahLst/>
              <a:cxnLst/>
              <a:rect l="l" t="t" r="r" b="b"/>
              <a:pathLst>
                <a:path w="817879" h="8889">
                  <a:moveTo>
                    <a:pt x="817880" y="0"/>
                  </a:moveTo>
                  <a:lnTo>
                    <a:pt x="0" y="0"/>
                  </a:lnTo>
                  <a:lnTo>
                    <a:pt x="8890" y="8890"/>
                  </a:lnTo>
                  <a:lnTo>
                    <a:pt x="808989" y="8890"/>
                  </a:lnTo>
                  <a:lnTo>
                    <a:pt x="817880" y="0"/>
                  </a:lnTo>
                  <a:close/>
                </a:path>
              </a:pathLst>
            </a:custGeom>
            <a:solidFill>
              <a:srgbClr val="92F492"/>
            </a:solidFill>
          </p:spPr>
          <p:txBody>
            <a:bodyPr wrap="square" lIns="0" tIns="0" rIns="0" bIns="0" rtlCol="0"/>
            <a:lstStyle/>
            <a:p>
              <a:endParaRPr sz="1350" dirty="0">
                <a:solidFill>
                  <a:schemeClr val="tx2">
                    <a:lumMod val="20000"/>
                    <a:lumOff val="80000"/>
                  </a:schemeClr>
                </a:solidFill>
              </a:endParaRPr>
            </a:p>
          </p:txBody>
        </p:sp>
        <p:sp>
          <p:nvSpPr>
            <p:cNvPr id="964" name="object 964"/>
            <p:cNvSpPr/>
            <p:nvPr/>
          </p:nvSpPr>
          <p:spPr>
            <a:xfrm>
              <a:off x="6007100" y="1918970"/>
              <a:ext cx="800100" cy="8890"/>
            </a:xfrm>
            <a:custGeom>
              <a:avLst/>
              <a:gdLst/>
              <a:ahLst/>
              <a:cxnLst/>
              <a:rect l="l" t="t" r="r" b="b"/>
              <a:pathLst>
                <a:path w="800100" h="8889">
                  <a:moveTo>
                    <a:pt x="800099" y="0"/>
                  </a:moveTo>
                  <a:lnTo>
                    <a:pt x="0" y="0"/>
                  </a:lnTo>
                  <a:lnTo>
                    <a:pt x="8889" y="8889"/>
                  </a:lnTo>
                  <a:lnTo>
                    <a:pt x="791209" y="8889"/>
                  </a:lnTo>
                  <a:lnTo>
                    <a:pt x="800099" y="0"/>
                  </a:lnTo>
                  <a:close/>
                </a:path>
              </a:pathLst>
            </a:custGeom>
            <a:solidFill>
              <a:srgbClr val="92F592"/>
            </a:solidFill>
          </p:spPr>
          <p:txBody>
            <a:bodyPr wrap="square" lIns="0" tIns="0" rIns="0" bIns="0" rtlCol="0"/>
            <a:lstStyle/>
            <a:p>
              <a:endParaRPr sz="1350" dirty="0">
                <a:solidFill>
                  <a:schemeClr val="tx2">
                    <a:lumMod val="20000"/>
                    <a:lumOff val="80000"/>
                  </a:schemeClr>
                </a:solidFill>
              </a:endParaRPr>
            </a:p>
          </p:txBody>
        </p:sp>
        <p:sp>
          <p:nvSpPr>
            <p:cNvPr id="965" name="object 965"/>
            <p:cNvSpPr/>
            <p:nvPr/>
          </p:nvSpPr>
          <p:spPr>
            <a:xfrm>
              <a:off x="6015989" y="1927859"/>
              <a:ext cx="782320" cy="8890"/>
            </a:xfrm>
            <a:custGeom>
              <a:avLst/>
              <a:gdLst/>
              <a:ahLst/>
              <a:cxnLst/>
              <a:rect l="l" t="t" r="r" b="b"/>
              <a:pathLst>
                <a:path w="782320" h="8889">
                  <a:moveTo>
                    <a:pt x="782319" y="0"/>
                  </a:moveTo>
                  <a:lnTo>
                    <a:pt x="0" y="0"/>
                  </a:lnTo>
                  <a:lnTo>
                    <a:pt x="8889" y="8889"/>
                  </a:lnTo>
                  <a:lnTo>
                    <a:pt x="773429" y="8889"/>
                  </a:lnTo>
                  <a:lnTo>
                    <a:pt x="782319" y="0"/>
                  </a:lnTo>
                  <a:close/>
                </a:path>
              </a:pathLst>
            </a:custGeom>
            <a:solidFill>
              <a:srgbClr val="93F693"/>
            </a:solidFill>
          </p:spPr>
          <p:txBody>
            <a:bodyPr wrap="square" lIns="0" tIns="0" rIns="0" bIns="0" rtlCol="0"/>
            <a:lstStyle/>
            <a:p>
              <a:endParaRPr sz="1350" dirty="0">
                <a:solidFill>
                  <a:schemeClr val="tx2">
                    <a:lumMod val="20000"/>
                    <a:lumOff val="80000"/>
                  </a:schemeClr>
                </a:solidFill>
              </a:endParaRPr>
            </a:p>
          </p:txBody>
        </p:sp>
        <p:sp>
          <p:nvSpPr>
            <p:cNvPr id="966" name="object 966"/>
            <p:cNvSpPr/>
            <p:nvPr/>
          </p:nvSpPr>
          <p:spPr>
            <a:xfrm>
              <a:off x="6024879" y="1936750"/>
              <a:ext cx="764540" cy="8890"/>
            </a:xfrm>
            <a:custGeom>
              <a:avLst/>
              <a:gdLst/>
              <a:ahLst/>
              <a:cxnLst/>
              <a:rect l="l" t="t" r="r" b="b"/>
              <a:pathLst>
                <a:path w="764540" h="8889">
                  <a:moveTo>
                    <a:pt x="764539" y="0"/>
                  </a:moveTo>
                  <a:lnTo>
                    <a:pt x="0" y="0"/>
                  </a:lnTo>
                  <a:lnTo>
                    <a:pt x="8889" y="8889"/>
                  </a:lnTo>
                  <a:lnTo>
                    <a:pt x="755649" y="8889"/>
                  </a:lnTo>
                  <a:lnTo>
                    <a:pt x="764539" y="0"/>
                  </a:lnTo>
                  <a:close/>
                </a:path>
              </a:pathLst>
            </a:custGeom>
            <a:solidFill>
              <a:srgbClr val="93F793"/>
            </a:solidFill>
          </p:spPr>
          <p:txBody>
            <a:bodyPr wrap="square" lIns="0" tIns="0" rIns="0" bIns="0" rtlCol="0"/>
            <a:lstStyle/>
            <a:p>
              <a:endParaRPr sz="1350" dirty="0">
                <a:solidFill>
                  <a:schemeClr val="tx2">
                    <a:lumMod val="20000"/>
                    <a:lumOff val="80000"/>
                  </a:schemeClr>
                </a:solidFill>
              </a:endParaRPr>
            </a:p>
          </p:txBody>
        </p:sp>
        <p:sp>
          <p:nvSpPr>
            <p:cNvPr id="967" name="object 967"/>
            <p:cNvSpPr/>
            <p:nvPr/>
          </p:nvSpPr>
          <p:spPr>
            <a:xfrm>
              <a:off x="6033770" y="1945640"/>
              <a:ext cx="746760" cy="8890"/>
            </a:xfrm>
            <a:custGeom>
              <a:avLst/>
              <a:gdLst/>
              <a:ahLst/>
              <a:cxnLst/>
              <a:rect l="l" t="t" r="r" b="b"/>
              <a:pathLst>
                <a:path w="746759" h="8889">
                  <a:moveTo>
                    <a:pt x="746759" y="0"/>
                  </a:moveTo>
                  <a:lnTo>
                    <a:pt x="0" y="0"/>
                  </a:lnTo>
                  <a:lnTo>
                    <a:pt x="8889" y="8889"/>
                  </a:lnTo>
                  <a:lnTo>
                    <a:pt x="737870" y="8889"/>
                  </a:lnTo>
                  <a:lnTo>
                    <a:pt x="746759" y="0"/>
                  </a:lnTo>
                  <a:close/>
                </a:path>
              </a:pathLst>
            </a:custGeom>
            <a:solidFill>
              <a:srgbClr val="94F894"/>
            </a:solidFill>
          </p:spPr>
          <p:txBody>
            <a:bodyPr wrap="square" lIns="0" tIns="0" rIns="0" bIns="0" rtlCol="0"/>
            <a:lstStyle/>
            <a:p>
              <a:endParaRPr sz="1350" dirty="0">
                <a:solidFill>
                  <a:schemeClr val="tx2">
                    <a:lumMod val="20000"/>
                    <a:lumOff val="80000"/>
                  </a:schemeClr>
                </a:solidFill>
              </a:endParaRPr>
            </a:p>
          </p:txBody>
        </p:sp>
        <p:sp>
          <p:nvSpPr>
            <p:cNvPr id="968" name="object 968"/>
            <p:cNvSpPr/>
            <p:nvPr/>
          </p:nvSpPr>
          <p:spPr>
            <a:xfrm>
              <a:off x="6042659" y="1954529"/>
              <a:ext cx="728980" cy="10160"/>
            </a:xfrm>
            <a:custGeom>
              <a:avLst/>
              <a:gdLst/>
              <a:ahLst/>
              <a:cxnLst/>
              <a:rect l="l" t="t" r="r" b="b"/>
              <a:pathLst>
                <a:path w="728979" h="10160">
                  <a:moveTo>
                    <a:pt x="728980" y="0"/>
                  </a:moveTo>
                  <a:lnTo>
                    <a:pt x="0" y="0"/>
                  </a:lnTo>
                  <a:lnTo>
                    <a:pt x="10160" y="10160"/>
                  </a:lnTo>
                  <a:lnTo>
                    <a:pt x="718819" y="10160"/>
                  </a:lnTo>
                  <a:lnTo>
                    <a:pt x="728980" y="0"/>
                  </a:lnTo>
                  <a:close/>
                </a:path>
              </a:pathLst>
            </a:custGeom>
            <a:solidFill>
              <a:srgbClr val="95F995"/>
            </a:solidFill>
          </p:spPr>
          <p:txBody>
            <a:bodyPr wrap="square" lIns="0" tIns="0" rIns="0" bIns="0" rtlCol="0"/>
            <a:lstStyle/>
            <a:p>
              <a:endParaRPr sz="1350" dirty="0">
                <a:solidFill>
                  <a:schemeClr val="tx2">
                    <a:lumMod val="20000"/>
                    <a:lumOff val="80000"/>
                  </a:schemeClr>
                </a:solidFill>
              </a:endParaRPr>
            </a:p>
          </p:txBody>
        </p:sp>
        <p:sp>
          <p:nvSpPr>
            <p:cNvPr id="969" name="object 969"/>
            <p:cNvSpPr/>
            <p:nvPr/>
          </p:nvSpPr>
          <p:spPr>
            <a:xfrm>
              <a:off x="6051550" y="1963420"/>
              <a:ext cx="711200" cy="10160"/>
            </a:xfrm>
            <a:custGeom>
              <a:avLst/>
              <a:gdLst/>
              <a:ahLst/>
              <a:cxnLst/>
              <a:rect l="l" t="t" r="r" b="b"/>
              <a:pathLst>
                <a:path w="711200" h="10160">
                  <a:moveTo>
                    <a:pt x="711199" y="0"/>
                  </a:moveTo>
                  <a:lnTo>
                    <a:pt x="0" y="0"/>
                  </a:lnTo>
                  <a:lnTo>
                    <a:pt x="10159" y="10159"/>
                  </a:lnTo>
                  <a:lnTo>
                    <a:pt x="701039" y="10159"/>
                  </a:lnTo>
                  <a:lnTo>
                    <a:pt x="711199" y="0"/>
                  </a:lnTo>
                  <a:close/>
                </a:path>
              </a:pathLst>
            </a:custGeom>
            <a:solidFill>
              <a:srgbClr val="95FA95"/>
            </a:solidFill>
          </p:spPr>
          <p:txBody>
            <a:bodyPr wrap="square" lIns="0" tIns="0" rIns="0" bIns="0" rtlCol="0"/>
            <a:lstStyle/>
            <a:p>
              <a:endParaRPr sz="1350" dirty="0">
                <a:solidFill>
                  <a:schemeClr val="tx2">
                    <a:lumMod val="20000"/>
                    <a:lumOff val="80000"/>
                  </a:schemeClr>
                </a:solidFill>
              </a:endParaRPr>
            </a:p>
          </p:txBody>
        </p:sp>
        <p:sp>
          <p:nvSpPr>
            <p:cNvPr id="970" name="object 970"/>
            <p:cNvSpPr/>
            <p:nvPr/>
          </p:nvSpPr>
          <p:spPr>
            <a:xfrm>
              <a:off x="6060439" y="1972309"/>
              <a:ext cx="693420" cy="10160"/>
            </a:xfrm>
            <a:custGeom>
              <a:avLst/>
              <a:gdLst/>
              <a:ahLst/>
              <a:cxnLst/>
              <a:rect l="l" t="t" r="r" b="b"/>
              <a:pathLst>
                <a:path w="693420" h="10160">
                  <a:moveTo>
                    <a:pt x="693419" y="0"/>
                  </a:moveTo>
                  <a:lnTo>
                    <a:pt x="0" y="0"/>
                  </a:lnTo>
                  <a:lnTo>
                    <a:pt x="10160" y="10160"/>
                  </a:lnTo>
                  <a:lnTo>
                    <a:pt x="683259" y="10160"/>
                  </a:lnTo>
                  <a:lnTo>
                    <a:pt x="693419" y="0"/>
                  </a:lnTo>
                  <a:close/>
                </a:path>
              </a:pathLst>
            </a:custGeom>
            <a:solidFill>
              <a:srgbClr val="96FB96"/>
            </a:solidFill>
          </p:spPr>
          <p:txBody>
            <a:bodyPr wrap="square" lIns="0" tIns="0" rIns="0" bIns="0" rtlCol="0"/>
            <a:lstStyle/>
            <a:p>
              <a:endParaRPr sz="1350" dirty="0">
                <a:solidFill>
                  <a:schemeClr val="tx2">
                    <a:lumMod val="20000"/>
                    <a:lumOff val="80000"/>
                  </a:schemeClr>
                </a:solidFill>
              </a:endParaRPr>
            </a:p>
          </p:txBody>
        </p:sp>
        <p:sp>
          <p:nvSpPr>
            <p:cNvPr id="971" name="object 971"/>
            <p:cNvSpPr/>
            <p:nvPr/>
          </p:nvSpPr>
          <p:spPr>
            <a:xfrm>
              <a:off x="6069329" y="1981200"/>
              <a:ext cx="675640" cy="8890"/>
            </a:xfrm>
            <a:custGeom>
              <a:avLst/>
              <a:gdLst/>
              <a:ahLst/>
              <a:cxnLst/>
              <a:rect l="l" t="t" r="r" b="b"/>
              <a:pathLst>
                <a:path w="675640" h="8889">
                  <a:moveTo>
                    <a:pt x="675639" y="0"/>
                  </a:moveTo>
                  <a:lnTo>
                    <a:pt x="0" y="0"/>
                  </a:lnTo>
                  <a:lnTo>
                    <a:pt x="8889" y="8889"/>
                  </a:lnTo>
                  <a:lnTo>
                    <a:pt x="666749" y="8889"/>
                  </a:lnTo>
                  <a:lnTo>
                    <a:pt x="675639" y="0"/>
                  </a:lnTo>
                  <a:close/>
                </a:path>
              </a:pathLst>
            </a:custGeom>
            <a:solidFill>
              <a:srgbClr val="96FC96"/>
            </a:solidFill>
          </p:spPr>
          <p:txBody>
            <a:bodyPr wrap="square" lIns="0" tIns="0" rIns="0" bIns="0" rtlCol="0"/>
            <a:lstStyle/>
            <a:p>
              <a:endParaRPr sz="1350" dirty="0">
                <a:solidFill>
                  <a:schemeClr val="tx2">
                    <a:lumMod val="20000"/>
                    <a:lumOff val="80000"/>
                  </a:schemeClr>
                </a:solidFill>
              </a:endParaRPr>
            </a:p>
          </p:txBody>
        </p:sp>
        <p:sp>
          <p:nvSpPr>
            <p:cNvPr id="972" name="object 972"/>
            <p:cNvSpPr/>
            <p:nvPr/>
          </p:nvSpPr>
          <p:spPr>
            <a:xfrm>
              <a:off x="5796279" y="764540"/>
              <a:ext cx="1224280" cy="1224280"/>
            </a:xfrm>
            <a:custGeom>
              <a:avLst/>
              <a:gdLst/>
              <a:ahLst/>
              <a:cxnLst/>
              <a:rect l="l" t="t" r="r" b="b"/>
              <a:pathLst>
                <a:path w="1224279" h="1224280">
                  <a:moveTo>
                    <a:pt x="283210" y="0"/>
                  </a:moveTo>
                  <a:lnTo>
                    <a:pt x="939800" y="0"/>
                  </a:lnTo>
                  <a:lnTo>
                    <a:pt x="1224279" y="283210"/>
                  </a:lnTo>
                  <a:lnTo>
                    <a:pt x="1224279" y="941070"/>
                  </a:lnTo>
                  <a:lnTo>
                    <a:pt x="939800" y="1224280"/>
                  </a:lnTo>
                  <a:lnTo>
                    <a:pt x="283210" y="1224280"/>
                  </a:lnTo>
                  <a:lnTo>
                    <a:pt x="0" y="941070"/>
                  </a:lnTo>
                  <a:lnTo>
                    <a:pt x="0" y="283210"/>
                  </a:lnTo>
                  <a:lnTo>
                    <a:pt x="283210" y="0"/>
                  </a:lnTo>
                  <a:close/>
                </a:path>
                <a:path w="1224279" h="1224280">
                  <a:moveTo>
                    <a:pt x="0" y="0"/>
                  </a:moveTo>
                  <a:lnTo>
                    <a:pt x="0" y="0"/>
                  </a:lnTo>
                </a:path>
                <a:path w="1224279" h="1224280">
                  <a:moveTo>
                    <a:pt x="1224279" y="1224280"/>
                  </a:moveTo>
                  <a:lnTo>
                    <a:pt x="1224279" y="1224280"/>
                  </a:lnTo>
                </a:path>
              </a:pathLst>
            </a:custGeom>
            <a:ln w="9344">
              <a:solidFill>
                <a:srgbClr val="2E2A1F"/>
              </a:solidFill>
            </a:ln>
          </p:spPr>
          <p:txBody>
            <a:bodyPr wrap="square" lIns="0" tIns="0" rIns="0" bIns="0" rtlCol="0"/>
            <a:lstStyle/>
            <a:p>
              <a:endParaRPr sz="1350" dirty="0">
                <a:solidFill>
                  <a:schemeClr val="tx2">
                    <a:lumMod val="20000"/>
                    <a:lumOff val="80000"/>
                  </a:schemeClr>
                </a:solidFill>
              </a:endParaRPr>
            </a:p>
          </p:txBody>
        </p:sp>
      </p:grpSp>
      <p:sp>
        <p:nvSpPr>
          <p:cNvPr id="973" name="object 973"/>
          <p:cNvSpPr txBox="1"/>
          <p:nvPr/>
        </p:nvSpPr>
        <p:spPr>
          <a:xfrm>
            <a:off x="6478731" y="2769697"/>
            <a:ext cx="887254" cy="217367"/>
          </a:xfrm>
          <a:prstGeom prst="rect">
            <a:avLst/>
          </a:prstGeom>
          <a:solidFill>
            <a:schemeClr val="tx2"/>
          </a:solidFill>
        </p:spPr>
        <p:txBody>
          <a:bodyPr vert="horz" wrap="square" lIns="0" tIns="9525" rIns="0" bIns="0" rtlCol="0">
            <a:spAutoFit/>
          </a:bodyPr>
          <a:lstStyle/>
          <a:p>
            <a:pPr marL="9525">
              <a:spcBef>
                <a:spcPts val="75"/>
              </a:spcBef>
            </a:pPr>
            <a:r>
              <a:rPr sz="1350" spc="-11" dirty="0">
                <a:solidFill>
                  <a:schemeClr val="tx2">
                    <a:lumMod val="20000"/>
                    <a:lumOff val="80000"/>
                  </a:schemeClr>
                </a:solidFill>
                <a:latin typeface="Arial"/>
                <a:cs typeface="Arial"/>
              </a:rPr>
              <a:t>Middleware</a:t>
            </a:r>
            <a:endParaRPr sz="1350" dirty="0">
              <a:solidFill>
                <a:schemeClr val="tx2">
                  <a:lumMod val="20000"/>
                  <a:lumOff val="80000"/>
                </a:schemeClr>
              </a:solidFill>
              <a:latin typeface="Arial"/>
              <a:cs typeface="Arial"/>
            </a:endParaRPr>
          </a:p>
        </p:txBody>
      </p:sp>
      <p:grpSp>
        <p:nvGrpSpPr>
          <p:cNvPr id="974" name="object 974"/>
          <p:cNvGrpSpPr/>
          <p:nvPr/>
        </p:nvGrpSpPr>
        <p:grpSpPr>
          <a:xfrm>
            <a:off x="5871036" y="3399605"/>
            <a:ext cx="642938" cy="467201"/>
            <a:chOff x="5006340" y="2066697"/>
            <a:chExt cx="857250" cy="622935"/>
          </a:xfrm>
          <a:solidFill>
            <a:schemeClr val="tx2"/>
          </a:solidFill>
        </p:grpSpPr>
        <p:sp>
          <p:nvSpPr>
            <p:cNvPr id="975" name="object 975"/>
            <p:cNvSpPr/>
            <p:nvPr/>
          </p:nvSpPr>
          <p:spPr>
            <a:xfrm>
              <a:off x="5128260" y="2071370"/>
              <a:ext cx="613410" cy="613410"/>
            </a:xfrm>
            <a:custGeom>
              <a:avLst/>
              <a:gdLst/>
              <a:ahLst/>
              <a:cxnLst/>
              <a:rect l="l" t="t" r="r" b="b"/>
              <a:pathLst>
                <a:path w="613410" h="613410">
                  <a:moveTo>
                    <a:pt x="368300" y="0"/>
                  </a:moveTo>
                  <a:lnTo>
                    <a:pt x="429260" y="60959"/>
                  </a:lnTo>
                  <a:lnTo>
                    <a:pt x="62229" y="429259"/>
                  </a:lnTo>
                  <a:lnTo>
                    <a:pt x="0" y="367029"/>
                  </a:lnTo>
                  <a:lnTo>
                    <a:pt x="1269" y="612139"/>
                  </a:lnTo>
                  <a:lnTo>
                    <a:pt x="245110" y="613409"/>
                  </a:lnTo>
                  <a:lnTo>
                    <a:pt x="184150" y="551179"/>
                  </a:lnTo>
                  <a:lnTo>
                    <a:pt x="552450" y="184150"/>
                  </a:lnTo>
                  <a:lnTo>
                    <a:pt x="613410" y="245109"/>
                  </a:lnTo>
                  <a:lnTo>
                    <a:pt x="612139" y="1269"/>
                  </a:lnTo>
                  <a:lnTo>
                    <a:pt x="368300" y="0"/>
                  </a:lnTo>
                  <a:close/>
                </a:path>
              </a:pathLst>
            </a:custGeom>
            <a:grpFill/>
          </p:spPr>
          <p:txBody>
            <a:bodyPr wrap="square" lIns="0" tIns="0" rIns="0" bIns="0" rtlCol="0"/>
            <a:lstStyle/>
            <a:p>
              <a:endParaRPr sz="1350" dirty="0">
                <a:solidFill>
                  <a:schemeClr val="tx2">
                    <a:lumMod val="20000"/>
                    <a:lumOff val="80000"/>
                  </a:schemeClr>
                </a:solidFill>
              </a:endParaRPr>
            </a:p>
          </p:txBody>
        </p:sp>
        <p:sp>
          <p:nvSpPr>
            <p:cNvPr id="976" name="object 976"/>
            <p:cNvSpPr/>
            <p:nvPr/>
          </p:nvSpPr>
          <p:spPr>
            <a:xfrm>
              <a:off x="5006340" y="2071370"/>
              <a:ext cx="857250" cy="613410"/>
            </a:xfrm>
            <a:custGeom>
              <a:avLst/>
              <a:gdLst/>
              <a:ahLst/>
              <a:cxnLst/>
              <a:rect l="l" t="t" r="r" b="b"/>
              <a:pathLst>
                <a:path w="857250" h="613410">
                  <a:moveTo>
                    <a:pt x="734060" y="1269"/>
                  </a:moveTo>
                  <a:lnTo>
                    <a:pt x="735330" y="245109"/>
                  </a:lnTo>
                  <a:lnTo>
                    <a:pt x="674370" y="184150"/>
                  </a:lnTo>
                  <a:lnTo>
                    <a:pt x="306070" y="551179"/>
                  </a:lnTo>
                  <a:lnTo>
                    <a:pt x="367030" y="613409"/>
                  </a:lnTo>
                  <a:lnTo>
                    <a:pt x="123189" y="612139"/>
                  </a:lnTo>
                  <a:lnTo>
                    <a:pt x="121920" y="367029"/>
                  </a:lnTo>
                  <a:lnTo>
                    <a:pt x="184150" y="429259"/>
                  </a:lnTo>
                  <a:lnTo>
                    <a:pt x="551180" y="60959"/>
                  </a:lnTo>
                  <a:lnTo>
                    <a:pt x="490220" y="0"/>
                  </a:lnTo>
                  <a:lnTo>
                    <a:pt x="734060" y="1269"/>
                  </a:lnTo>
                  <a:close/>
                </a:path>
                <a:path w="857250" h="613410">
                  <a:moveTo>
                    <a:pt x="857250" y="123189"/>
                  </a:moveTo>
                  <a:lnTo>
                    <a:pt x="857250" y="123189"/>
                  </a:lnTo>
                </a:path>
                <a:path w="857250" h="613410">
                  <a:moveTo>
                    <a:pt x="0" y="488950"/>
                  </a:moveTo>
                  <a:lnTo>
                    <a:pt x="0" y="488950"/>
                  </a:lnTo>
                </a:path>
              </a:pathLst>
            </a:custGeom>
            <a:grpFill/>
            <a:ln w="9344">
              <a:solidFill>
                <a:srgbClr val="2E2A1F"/>
              </a:solidFill>
            </a:ln>
          </p:spPr>
          <p:txBody>
            <a:bodyPr wrap="square" lIns="0" tIns="0" rIns="0" bIns="0" rtlCol="0"/>
            <a:lstStyle/>
            <a:p>
              <a:endParaRPr sz="1350" dirty="0">
                <a:solidFill>
                  <a:schemeClr val="tx2">
                    <a:lumMod val="20000"/>
                    <a:lumOff val="80000"/>
                  </a:schemeClr>
                </a:solidFill>
              </a:endParaRPr>
            </a:p>
          </p:txBody>
        </p:sp>
      </p:grpSp>
      <p:sp>
        <p:nvSpPr>
          <p:cNvPr id="979" name="object 2"/>
          <p:cNvSpPr txBox="1">
            <a:spLocks/>
          </p:cNvSpPr>
          <p:nvPr/>
        </p:nvSpPr>
        <p:spPr bwMode="gray">
          <a:xfrm>
            <a:off x="2348345" y="956153"/>
            <a:ext cx="6213763" cy="563616"/>
          </a:xfrm>
          <a:prstGeom prst="rect">
            <a:avLst/>
          </a:prstGeom>
        </p:spPr>
        <p:txBody>
          <a:bodyPr vert="horz" wrap="square" lIns="0" tIns="9525" rIns="0" bIns="0" rtlCol="0" anchor="ctr">
            <a:sp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9525">
              <a:spcBef>
                <a:spcPts val="75"/>
              </a:spcBef>
            </a:pPr>
            <a:r>
              <a:rPr lang="en-US" dirty="0" smtClean="0">
                <a:solidFill>
                  <a:schemeClr val="tx2">
                    <a:lumMod val="20000"/>
                    <a:lumOff val="80000"/>
                  </a:schemeClr>
                </a:solidFill>
              </a:rPr>
              <a:t>MIDDLEWARE </a:t>
            </a:r>
            <a:r>
              <a:rPr lang="en-US" dirty="0">
                <a:solidFill>
                  <a:schemeClr val="tx2">
                    <a:lumMod val="20000"/>
                    <a:lumOff val="80000"/>
                  </a:schemeClr>
                </a:solidFill>
              </a:rPr>
              <a:t>AND </a:t>
            </a:r>
            <a:r>
              <a:rPr lang="en-US" dirty="0" smtClean="0">
                <a:solidFill>
                  <a:schemeClr val="tx2">
                    <a:lumMod val="20000"/>
                    <a:lumOff val="80000"/>
                  </a:schemeClr>
                </a:solidFill>
              </a:rPr>
              <a:t>EAI</a:t>
            </a:r>
            <a:endParaRPr lang="en-US" dirty="0">
              <a:solidFill>
                <a:schemeClr val="tx2">
                  <a:lumMod val="20000"/>
                  <a:lumOff val="80000"/>
                </a:schemeClr>
              </a:solidFill>
            </a:endParaRPr>
          </a:p>
        </p:txBody>
      </p:sp>
    </p:spTree>
    <p:extLst>
      <p:ext uri="{BB962C8B-B14F-4D97-AF65-F5344CB8AC3E}">
        <p14:creationId xmlns:p14="http://schemas.microsoft.com/office/powerpoint/2010/main" val="40762696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object 9"/>
          <p:cNvGrpSpPr>
            <a:grpSpLocks noChangeAspect="1"/>
          </p:cNvGrpSpPr>
          <p:nvPr/>
        </p:nvGrpSpPr>
        <p:grpSpPr>
          <a:xfrm>
            <a:off x="5011101" y="2410460"/>
            <a:ext cx="1842991" cy="525975"/>
            <a:chOff x="3491229" y="843280"/>
            <a:chExt cx="2233930" cy="637540"/>
          </a:xfrm>
        </p:grpSpPr>
        <p:sp>
          <p:nvSpPr>
            <p:cNvPr id="10" name="object 10"/>
            <p:cNvSpPr/>
            <p:nvPr/>
          </p:nvSpPr>
          <p:spPr>
            <a:xfrm>
              <a:off x="3491229" y="84328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FCFCFF"/>
            </a:solidFill>
            <a:ln>
              <a:solidFill>
                <a:schemeClr val="tx2">
                  <a:lumMod val="40000"/>
                  <a:lumOff val="60000"/>
                </a:schemeClr>
              </a:solidFill>
            </a:ln>
          </p:spPr>
          <p:txBody>
            <a:bodyPr wrap="square" lIns="0" tIns="0" rIns="0" bIns="0" rtlCol="0"/>
            <a:lstStyle/>
            <a:p>
              <a:endParaRPr sz="1350" dirty="0"/>
            </a:p>
          </p:txBody>
        </p:sp>
        <p:sp>
          <p:nvSpPr>
            <p:cNvPr id="11" name="object 11"/>
            <p:cNvSpPr/>
            <p:nvPr/>
          </p:nvSpPr>
          <p:spPr>
            <a:xfrm>
              <a:off x="3491229" y="85090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F9F9FF"/>
            </a:solidFill>
            <a:ln>
              <a:solidFill>
                <a:schemeClr val="tx2">
                  <a:lumMod val="40000"/>
                  <a:lumOff val="60000"/>
                </a:schemeClr>
              </a:solidFill>
            </a:ln>
          </p:spPr>
          <p:txBody>
            <a:bodyPr wrap="square" lIns="0" tIns="0" rIns="0" bIns="0" rtlCol="0"/>
            <a:lstStyle/>
            <a:p>
              <a:endParaRPr sz="1350" dirty="0"/>
            </a:p>
          </p:txBody>
        </p:sp>
        <p:sp>
          <p:nvSpPr>
            <p:cNvPr id="12" name="object 12"/>
            <p:cNvSpPr/>
            <p:nvPr/>
          </p:nvSpPr>
          <p:spPr>
            <a:xfrm>
              <a:off x="3491229" y="85725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F6F6FF"/>
            </a:solidFill>
            <a:ln>
              <a:solidFill>
                <a:schemeClr val="tx2">
                  <a:lumMod val="40000"/>
                  <a:lumOff val="60000"/>
                </a:schemeClr>
              </a:solidFill>
            </a:ln>
          </p:spPr>
          <p:txBody>
            <a:bodyPr wrap="square" lIns="0" tIns="0" rIns="0" bIns="0" rtlCol="0"/>
            <a:lstStyle/>
            <a:p>
              <a:endParaRPr sz="1350" dirty="0"/>
            </a:p>
          </p:txBody>
        </p:sp>
        <p:sp>
          <p:nvSpPr>
            <p:cNvPr id="13" name="object 13"/>
            <p:cNvSpPr/>
            <p:nvPr/>
          </p:nvSpPr>
          <p:spPr>
            <a:xfrm>
              <a:off x="3491229" y="864870"/>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F3F3FF"/>
            </a:solidFill>
            <a:ln>
              <a:solidFill>
                <a:schemeClr val="tx2">
                  <a:lumMod val="40000"/>
                  <a:lumOff val="60000"/>
                </a:schemeClr>
              </a:solidFill>
            </a:ln>
          </p:spPr>
          <p:txBody>
            <a:bodyPr wrap="square" lIns="0" tIns="0" rIns="0" bIns="0" rtlCol="0"/>
            <a:lstStyle/>
            <a:p>
              <a:endParaRPr sz="1350" dirty="0"/>
            </a:p>
          </p:txBody>
        </p:sp>
        <p:sp>
          <p:nvSpPr>
            <p:cNvPr id="14" name="object 14"/>
            <p:cNvSpPr/>
            <p:nvPr/>
          </p:nvSpPr>
          <p:spPr>
            <a:xfrm>
              <a:off x="3491229" y="87249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F0F0FF"/>
            </a:solidFill>
            <a:ln>
              <a:solidFill>
                <a:schemeClr val="tx2">
                  <a:lumMod val="40000"/>
                  <a:lumOff val="60000"/>
                </a:schemeClr>
              </a:solidFill>
            </a:ln>
          </p:spPr>
          <p:txBody>
            <a:bodyPr wrap="square" lIns="0" tIns="0" rIns="0" bIns="0" rtlCol="0"/>
            <a:lstStyle/>
            <a:p>
              <a:endParaRPr sz="1350" dirty="0"/>
            </a:p>
          </p:txBody>
        </p:sp>
        <p:sp>
          <p:nvSpPr>
            <p:cNvPr id="15" name="object 15"/>
            <p:cNvSpPr/>
            <p:nvPr/>
          </p:nvSpPr>
          <p:spPr>
            <a:xfrm>
              <a:off x="3491229" y="87884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EEEEFF"/>
            </a:solidFill>
            <a:ln>
              <a:solidFill>
                <a:schemeClr val="tx2">
                  <a:lumMod val="40000"/>
                  <a:lumOff val="60000"/>
                </a:schemeClr>
              </a:solidFill>
            </a:ln>
          </p:spPr>
          <p:txBody>
            <a:bodyPr wrap="square" lIns="0" tIns="0" rIns="0" bIns="0" rtlCol="0"/>
            <a:lstStyle/>
            <a:p>
              <a:endParaRPr sz="1350" dirty="0"/>
            </a:p>
          </p:txBody>
        </p:sp>
        <p:sp>
          <p:nvSpPr>
            <p:cNvPr id="16" name="object 16"/>
            <p:cNvSpPr/>
            <p:nvPr/>
          </p:nvSpPr>
          <p:spPr>
            <a:xfrm>
              <a:off x="3491229" y="886460"/>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EBEBFF"/>
            </a:solidFill>
            <a:ln>
              <a:solidFill>
                <a:schemeClr val="tx2">
                  <a:lumMod val="40000"/>
                  <a:lumOff val="60000"/>
                </a:schemeClr>
              </a:solidFill>
            </a:ln>
          </p:spPr>
          <p:txBody>
            <a:bodyPr wrap="square" lIns="0" tIns="0" rIns="0" bIns="0" rtlCol="0"/>
            <a:lstStyle/>
            <a:p>
              <a:endParaRPr sz="1350" dirty="0"/>
            </a:p>
          </p:txBody>
        </p:sp>
        <p:sp>
          <p:nvSpPr>
            <p:cNvPr id="17" name="object 17"/>
            <p:cNvSpPr/>
            <p:nvPr/>
          </p:nvSpPr>
          <p:spPr>
            <a:xfrm>
              <a:off x="3491229" y="89408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E8E8FF"/>
            </a:solidFill>
            <a:ln>
              <a:solidFill>
                <a:schemeClr val="tx2">
                  <a:lumMod val="40000"/>
                  <a:lumOff val="60000"/>
                </a:schemeClr>
              </a:solidFill>
            </a:ln>
          </p:spPr>
          <p:txBody>
            <a:bodyPr wrap="square" lIns="0" tIns="0" rIns="0" bIns="0" rtlCol="0"/>
            <a:lstStyle/>
            <a:p>
              <a:endParaRPr sz="1350" dirty="0"/>
            </a:p>
          </p:txBody>
        </p:sp>
        <p:sp>
          <p:nvSpPr>
            <p:cNvPr id="18" name="object 18"/>
            <p:cNvSpPr/>
            <p:nvPr/>
          </p:nvSpPr>
          <p:spPr>
            <a:xfrm>
              <a:off x="3491229" y="90043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E5E5FF"/>
            </a:solidFill>
            <a:ln>
              <a:solidFill>
                <a:schemeClr val="tx2">
                  <a:lumMod val="40000"/>
                  <a:lumOff val="60000"/>
                </a:schemeClr>
              </a:solidFill>
            </a:ln>
          </p:spPr>
          <p:txBody>
            <a:bodyPr wrap="square" lIns="0" tIns="0" rIns="0" bIns="0" rtlCol="0"/>
            <a:lstStyle/>
            <a:p>
              <a:endParaRPr sz="1350" dirty="0"/>
            </a:p>
          </p:txBody>
        </p:sp>
        <p:sp>
          <p:nvSpPr>
            <p:cNvPr id="19" name="object 19"/>
            <p:cNvSpPr/>
            <p:nvPr/>
          </p:nvSpPr>
          <p:spPr>
            <a:xfrm>
              <a:off x="3491229" y="90805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E2E2FF"/>
            </a:solidFill>
            <a:ln>
              <a:solidFill>
                <a:schemeClr val="tx2">
                  <a:lumMod val="40000"/>
                  <a:lumOff val="60000"/>
                </a:schemeClr>
              </a:solidFill>
            </a:ln>
          </p:spPr>
          <p:txBody>
            <a:bodyPr wrap="square" lIns="0" tIns="0" rIns="0" bIns="0" rtlCol="0"/>
            <a:lstStyle/>
            <a:p>
              <a:endParaRPr sz="1350" dirty="0"/>
            </a:p>
          </p:txBody>
        </p:sp>
        <p:sp>
          <p:nvSpPr>
            <p:cNvPr id="20" name="object 20"/>
            <p:cNvSpPr/>
            <p:nvPr/>
          </p:nvSpPr>
          <p:spPr>
            <a:xfrm>
              <a:off x="3491229" y="915670"/>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E0E0FF"/>
            </a:solidFill>
            <a:ln>
              <a:solidFill>
                <a:schemeClr val="tx2">
                  <a:lumMod val="40000"/>
                  <a:lumOff val="60000"/>
                </a:schemeClr>
              </a:solidFill>
            </a:ln>
          </p:spPr>
          <p:txBody>
            <a:bodyPr wrap="square" lIns="0" tIns="0" rIns="0" bIns="0" rtlCol="0"/>
            <a:lstStyle/>
            <a:p>
              <a:endParaRPr sz="1350" dirty="0"/>
            </a:p>
          </p:txBody>
        </p:sp>
        <p:sp>
          <p:nvSpPr>
            <p:cNvPr id="21" name="object 21"/>
            <p:cNvSpPr/>
            <p:nvPr/>
          </p:nvSpPr>
          <p:spPr>
            <a:xfrm>
              <a:off x="3491229" y="92329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DDDDFF"/>
            </a:solidFill>
            <a:ln>
              <a:solidFill>
                <a:schemeClr val="tx2">
                  <a:lumMod val="40000"/>
                  <a:lumOff val="60000"/>
                </a:schemeClr>
              </a:solidFill>
            </a:ln>
          </p:spPr>
          <p:txBody>
            <a:bodyPr wrap="square" lIns="0" tIns="0" rIns="0" bIns="0" rtlCol="0"/>
            <a:lstStyle/>
            <a:p>
              <a:endParaRPr sz="1350" dirty="0"/>
            </a:p>
          </p:txBody>
        </p:sp>
        <p:sp>
          <p:nvSpPr>
            <p:cNvPr id="22" name="object 22"/>
            <p:cNvSpPr/>
            <p:nvPr/>
          </p:nvSpPr>
          <p:spPr>
            <a:xfrm>
              <a:off x="3491229" y="92964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DADAFF"/>
            </a:solidFill>
            <a:ln>
              <a:solidFill>
                <a:schemeClr val="tx2">
                  <a:lumMod val="40000"/>
                  <a:lumOff val="60000"/>
                </a:schemeClr>
              </a:solidFill>
            </a:ln>
          </p:spPr>
          <p:txBody>
            <a:bodyPr wrap="square" lIns="0" tIns="0" rIns="0" bIns="0" rtlCol="0"/>
            <a:lstStyle/>
            <a:p>
              <a:endParaRPr sz="1350" dirty="0"/>
            </a:p>
          </p:txBody>
        </p:sp>
        <p:sp>
          <p:nvSpPr>
            <p:cNvPr id="23" name="object 23"/>
            <p:cNvSpPr/>
            <p:nvPr/>
          </p:nvSpPr>
          <p:spPr>
            <a:xfrm>
              <a:off x="3491229" y="937260"/>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D7D7FF"/>
            </a:solidFill>
            <a:ln>
              <a:solidFill>
                <a:schemeClr val="tx2">
                  <a:lumMod val="40000"/>
                  <a:lumOff val="60000"/>
                </a:schemeClr>
              </a:solidFill>
            </a:ln>
          </p:spPr>
          <p:txBody>
            <a:bodyPr wrap="square" lIns="0" tIns="0" rIns="0" bIns="0" rtlCol="0"/>
            <a:lstStyle/>
            <a:p>
              <a:endParaRPr sz="1350" dirty="0"/>
            </a:p>
          </p:txBody>
        </p:sp>
        <p:sp>
          <p:nvSpPr>
            <p:cNvPr id="24" name="object 24"/>
            <p:cNvSpPr/>
            <p:nvPr/>
          </p:nvSpPr>
          <p:spPr>
            <a:xfrm>
              <a:off x="3491229" y="94488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D4D4FF"/>
            </a:solidFill>
            <a:ln>
              <a:solidFill>
                <a:schemeClr val="tx2">
                  <a:lumMod val="40000"/>
                  <a:lumOff val="60000"/>
                </a:schemeClr>
              </a:solidFill>
            </a:ln>
          </p:spPr>
          <p:txBody>
            <a:bodyPr wrap="square" lIns="0" tIns="0" rIns="0" bIns="0" rtlCol="0"/>
            <a:lstStyle/>
            <a:p>
              <a:endParaRPr sz="1350" dirty="0"/>
            </a:p>
          </p:txBody>
        </p:sp>
        <p:sp>
          <p:nvSpPr>
            <p:cNvPr id="25" name="object 25"/>
            <p:cNvSpPr/>
            <p:nvPr/>
          </p:nvSpPr>
          <p:spPr>
            <a:xfrm>
              <a:off x="3491229" y="95123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D2D2FF"/>
            </a:solidFill>
            <a:ln>
              <a:solidFill>
                <a:schemeClr val="tx2">
                  <a:lumMod val="40000"/>
                  <a:lumOff val="60000"/>
                </a:schemeClr>
              </a:solidFill>
            </a:ln>
          </p:spPr>
          <p:txBody>
            <a:bodyPr wrap="square" lIns="0" tIns="0" rIns="0" bIns="0" rtlCol="0"/>
            <a:lstStyle/>
            <a:p>
              <a:endParaRPr sz="1350" dirty="0"/>
            </a:p>
          </p:txBody>
        </p:sp>
        <p:sp>
          <p:nvSpPr>
            <p:cNvPr id="26" name="object 26"/>
            <p:cNvSpPr/>
            <p:nvPr/>
          </p:nvSpPr>
          <p:spPr>
            <a:xfrm>
              <a:off x="3491229" y="95885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CFCFFF"/>
            </a:solidFill>
            <a:ln>
              <a:solidFill>
                <a:schemeClr val="tx2">
                  <a:lumMod val="40000"/>
                  <a:lumOff val="60000"/>
                </a:schemeClr>
              </a:solidFill>
            </a:ln>
          </p:spPr>
          <p:txBody>
            <a:bodyPr wrap="square" lIns="0" tIns="0" rIns="0" bIns="0" rtlCol="0"/>
            <a:lstStyle/>
            <a:p>
              <a:endParaRPr sz="1350" dirty="0"/>
            </a:p>
          </p:txBody>
        </p:sp>
        <p:sp>
          <p:nvSpPr>
            <p:cNvPr id="27" name="object 27"/>
            <p:cNvSpPr/>
            <p:nvPr/>
          </p:nvSpPr>
          <p:spPr>
            <a:xfrm>
              <a:off x="3491229" y="966470"/>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CCCCFF"/>
            </a:solidFill>
            <a:ln>
              <a:solidFill>
                <a:schemeClr val="tx2">
                  <a:lumMod val="40000"/>
                  <a:lumOff val="60000"/>
                </a:schemeClr>
              </a:solidFill>
            </a:ln>
          </p:spPr>
          <p:txBody>
            <a:bodyPr wrap="square" lIns="0" tIns="0" rIns="0" bIns="0" rtlCol="0"/>
            <a:lstStyle/>
            <a:p>
              <a:endParaRPr sz="1350" dirty="0"/>
            </a:p>
          </p:txBody>
        </p:sp>
        <p:sp>
          <p:nvSpPr>
            <p:cNvPr id="28" name="object 28"/>
            <p:cNvSpPr/>
            <p:nvPr/>
          </p:nvSpPr>
          <p:spPr>
            <a:xfrm>
              <a:off x="3491229" y="972820"/>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C9C9FF"/>
            </a:solidFill>
            <a:ln>
              <a:solidFill>
                <a:schemeClr val="tx2">
                  <a:lumMod val="40000"/>
                  <a:lumOff val="60000"/>
                </a:schemeClr>
              </a:solidFill>
            </a:ln>
          </p:spPr>
          <p:txBody>
            <a:bodyPr wrap="square" lIns="0" tIns="0" rIns="0" bIns="0" rtlCol="0"/>
            <a:lstStyle/>
            <a:p>
              <a:endParaRPr sz="1350" dirty="0"/>
            </a:p>
          </p:txBody>
        </p:sp>
        <p:sp>
          <p:nvSpPr>
            <p:cNvPr id="29" name="object 29"/>
            <p:cNvSpPr/>
            <p:nvPr/>
          </p:nvSpPr>
          <p:spPr>
            <a:xfrm>
              <a:off x="3491229" y="98044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C6C6FF"/>
            </a:solidFill>
            <a:ln>
              <a:solidFill>
                <a:schemeClr val="tx2">
                  <a:lumMod val="40000"/>
                  <a:lumOff val="60000"/>
                </a:schemeClr>
              </a:solidFill>
            </a:ln>
          </p:spPr>
          <p:txBody>
            <a:bodyPr wrap="square" lIns="0" tIns="0" rIns="0" bIns="0" rtlCol="0"/>
            <a:lstStyle/>
            <a:p>
              <a:endParaRPr sz="1350" dirty="0"/>
            </a:p>
          </p:txBody>
        </p:sp>
        <p:sp>
          <p:nvSpPr>
            <p:cNvPr id="30" name="object 30"/>
            <p:cNvSpPr/>
            <p:nvPr/>
          </p:nvSpPr>
          <p:spPr>
            <a:xfrm>
              <a:off x="3491229" y="988060"/>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C4C4FF"/>
            </a:solidFill>
            <a:ln>
              <a:solidFill>
                <a:schemeClr val="tx2">
                  <a:lumMod val="40000"/>
                  <a:lumOff val="60000"/>
                </a:schemeClr>
              </a:solidFill>
            </a:ln>
          </p:spPr>
          <p:txBody>
            <a:bodyPr wrap="square" lIns="0" tIns="0" rIns="0" bIns="0" rtlCol="0"/>
            <a:lstStyle/>
            <a:p>
              <a:endParaRPr sz="1350" dirty="0"/>
            </a:p>
          </p:txBody>
        </p:sp>
        <p:sp>
          <p:nvSpPr>
            <p:cNvPr id="31" name="object 31"/>
            <p:cNvSpPr/>
            <p:nvPr/>
          </p:nvSpPr>
          <p:spPr>
            <a:xfrm>
              <a:off x="3491229" y="994410"/>
              <a:ext cx="2233930" cy="8890"/>
            </a:xfrm>
            <a:custGeom>
              <a:avLst/>
              <a:gdLst/>
              <a:ahLst/>
              <a:cxnLst/>
              <a:rect l="l" t="t" r="r" b="b"/>
              <a:pathLst>
                <a:path w="2233929" h="8890">
                  <a:moveTo>
                    <a:pt x="2233930" y="0"/>
                  </a:moveTo>
                  <a:lnTo>
                    <a:pt x="0" y="0"/>
                  </a:lnTo>
                  <a:lnTo>
                    <a:pt x="0" y="8889"/>
                  </a:lnTo>
                  <a:lnTo>
                    <a:pt x="2233930" y="8889"/>
                  </a:lnTo>
                  <a:lnTo>
                    <a:pt x="2233930" y="0"/>
                  </a:lnTo>
                  <a:close/>
                </a:path>
              </a:pathLst>
            </a:custGeom>
            <a:solidFill>
              <a:srgbClr val="C1C1FF"/>
            </a:solidFill>
            <a:ln>
              <a:solidFill>
                <a:schemeClr val="tx2">
                  <a:lumMod val="40000"/>
                  <a:lumOff val="60000"/>
                </a:schemeClr>
              </a:solidFill>
            </a:ln>
          </p:spPr>
          <p:txBody>
            <a:bodyPr wrap="square" lIns="0" tIns="0" rIns="0" bIns="0" rtlCol="0"/>
            <a:lstStyle/>
            <a:p>
              <a:endParaRPr sz="1350" dirty="0"/>
            </a:p>
          </p:txBody>
        </p:sp>
        <p:sp>
          <p:nvSpPr>
            <p:cNvPr id="32" name="object 32"/>
            <p:cNvSpPr/>
            <p:nvPr/>
          </p:nvSpPr>
          <p:spPr>
            <a:xfrm>
              <a:off x="3491229" y="100203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BEBEFF"/>
            </a:solidFill>
            <a:ln>
              <a:solidFill>
                <a:schemeClr val="tx2">
                  <a:lumMod val="40000"/>
                  <a:lumOff val="60000"/>
                </a:schemeClr>
              </a:solidFill>
            </a:ln>
          </p:spPr>
          <p:txBody>
            <a:bodyPr wrap="square" lIns="0" tIns="0" rIns="0" bIns="0" rtlCol="0"/>
            <a:lstStyle/>
            <a:p>
              <a:endParaRPr sz="1350" dirty="0"/>
            </a:p>
          </p:txBody>
        </p:sp>
        <p:sp>
          <p:nvSpPr>
            <p:cNvPr id="33" name="object 33"/>
            <p:cNvSpPr/>
            <p:nvPr/>
          </p:nvSpPr>
          <p:spPr>
            <a:xfrm>
              <a:off x="3491229" y="100965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BBBBFF"/>
            </a:solidFill>
            <a:ln>
              <a:solidFill>
                <a:schemeClr val="tx2">
                  <a:lumMod val="40000"/>
                  <a:lumOff val="60000"/>
                </a:schemeClr>
              </a:solidFill>
            </a:ln>
          </p:spPr>
          <p:txBody>
            <a:bodyPr wrap="square" lIns="0" tIns="0" rIns="0" bIns="0" rtlCol="0"/>
            <a:lstStyle/>
            <a:p>
              <a:endParaRPr sz="1350" dirty="0"/>
            </a:p>
          </p:txBody>
        </p:sp>
        <p:sp>
          <p:nvSpPr>
            <p:cNvPr id="34" name="object 34"/>
            <p:cNvSpPr/>
            <p:nvPr/>
          </p:nvSpPr>
          <p:spPr>
            <a:xfrm>
              <a:off x="3491229" y="1017270"/>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B8B8FF"/>
            </a:solidFill>
            <a:ln>
              <a:solidFill>
                <a:schemeClr val="tx2">
                  <a:lumMod val="40000"/>
                  <a:lumOff val="60000"/>
                </a:schemeClr>
              </a:solidFill>
            </a:ln>
          </p:spPr>
          <p:txBody>
            <a:bodyPr wrap="square" lIns="0" tIns="0" rIns="0" bIns="0" rtlCol="0"/>
            <a:lstStyle/>
            <a:p>
              <a:endParaRPr sz="1350" dirty="0"/>
            </a:p>
          </p:txBody>
        </p:sp>
        <p:sp>
          <p:nvSpPr>
            <p:cNvPr id="35" name="object 35"/>
            <p:cNvSpPr/>
            <p:nvPr/>
          </p:nvSpPr>
          <p:spPr>
            <a:xfrm>
              <a:off x="3491229" y="1023620"/>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B6B6FF"/>
            </a:solidFill>
            <a:ln>
              <a:solidFill>
                <a:schemeClr val="tx2">
                  <a:lumMod val="40000"/>
                  <a:lumOff val="60000"/>
                </a:schemeClr>
              </a:solidFill>
            </a:ln>
          </p:spPr>
          <p:txBody>
            <a:bodyPr wrap="square" lIns="0" tIns="0" rIns="0" bIns="0" rtlCol="0"/>
            <a:lstStyle/>
            <a:p>
              <a:endParaRPr sz="1350" dirty="0"/>
            </a:p>
          </p:txBody>
        </p:sp>
        <p:sp>
          <p:nvSpPr>
            <p:cNvPr id="36" name="object 36"/>
            <p:cNvSpPr/>
            <p:nvPr/>
          </p:nvSpPr>
          <p:spPr>
            <a:xfrm>
              <a:off x="3491229" y="103124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B3B3FF"/>
            </a:solidFill>
            <a:ln>
              <a:solidFill>
                <a:schemeClr val="tx2">
                  <a:lumMod val="40000"/>
                  <a:lumOff val="60000"/>
                </a:schemeClr>
              </a:solidFill>
            </a:ln>
          </p:spPr>
          <p:txBody>
            <a:bodyPr wrap="square" lIns="0" tIns="0" rIns="0" bIns="0" rtlCol="0"/>
            <a:lstStyle/>
            <a:p>
              <a:endParaRPr sz="1350" dirty="0"/>
            </a:p>
          </p:txBody>
        </p:sp>
        <p:sp>
          <p:nvSpPr>
            <p:cNvPr id="37" name="object 37"/>
            <p:cNvSpPr/>
            <p:nvPr/>
          </p:nvSpPr>
          <p:spPr>
            <a:xfrm>
              <a:off x="3491229" y="1038860"/>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B0B0FF"/>
            </a:solidFill>
            <a:ln>
              <a:solidFill>
                <a:schemeClr val="tx2">
                  <a:lumMod val="40000"/>
                  <a:lumOff val="60000"/>
                </a:schemeClr>
              </a:solidFill>
            </a:ln>
          </p:spPr>
          <p:txBody>
            <a:bodyPr wrap="square" lIns="0" tIns="0" rIns="0" bIns="0" rtlCol="0"/>
            <a:lstStyle/>
            <a:p>
              <a:endParaRPr sz="1350" dirty="0"/>
            </a:p>
          </p:txBody>
        </p:sp>
        <p:sp>
          <p:nvSpPr>
            <p:cNvPr id="38" name="object 38"/>
            <p:cNvSpPr/>
            <p:nvPr/>
          </p:nvSpPr>
          <p:spPr>
            <a:xfrm>
              <a:off x="3491229" y="1045210"/>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ADADFF"/>
            </a:solidFill>
            <a:ln>
              <a:solidFill>
                <a:schemeClr val="tx2">
                  <a:lumMod val="40000"/>
                  <a:lumOff val="60000"/>
                </a:schemeClr>
              </a:solidFill>
            </a:ln>
          </p:spPr>
          <p:txBody>
            <a:bodyPr wrap="square" lIns="0" tIns="0" rIns="0" bIns="0" rtlCol="0"/>
            <a:lstStyle/>
            <a:p>
              <a:endParaRPr sz="1350" dirty="0"/>
            </a:p>
          </p:txBody>
        </p:sp>
        <p:sp>
          <p:nvSpPr>
            <p:cNvPr id="39" name="object 39"/>
            <p:cNvSpPr/>
            <p:nvPr/>
          </p:nvSpPr>
          <p:spPr>
            <a:xfrm>
              <a:off x="3491229" y="105283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AAAAFF"/>
            </a:solidFill>
            <a:ln>
              <a:solidFill>
                <a:schemeClr val="tx2">
                  <a:lumMod val="40000"/>
                  <a:lumOff val="60000"/>
                </a:schemeClr>
              </a:solidFill>
            </a:ln>
          </p:spPr>
          <p:txBody>
            <a:bodyPr wrap="square" lIns="0" tIns="0" rIns="0" bIns="0" rtlCol="0"/>
            <a:lstStyle/>
            <a:p>
              <a:endParaRPr sz="1350" dirty="0"/>
            </a:p>
          </p:txBody>
        </p:sp>
        <p:sp>
          <p:nvSpPr>
            <p:cNvPr id="40" name="object 40"/>
            <p:cNvSpPr/>
            <p:nvPr/>
          </p:nvSpPr>
          <p:spPr>
            <a:xfrm>
              <a:off x="3491229" y="106045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A8A8FF"/>
            </a:solidFill>
            <a:ln>
              <a:solidFill>
                <a:schemeClr val="tx2">
                  <a:lumMod val="40000"/>
                  <a:lumOff val="60000"/>
                </a:schemeClr>
              </a:solidFill>
            </a:ln>
          </p:spPr>
          <p:txBody>
            <a:bodyPr wrap="square" lIns="0" tIns="0" rIns="0" bIns="0" rtlCol="0"/>
            <a:lstStyle/>
            <a:p>
              <a:endParaRPr sz="1350" dirty="0"/>
            </a:p>
          </p:txBody>
        </p:sp>
        <p:sp>
          <p:nvSpPr>
            <p:cNvPr id="41" name="object 41"/>
            <p:cNvSpPr/>
            <p:nvPr/>
          </p:nvSpPr>
          <p:spPr>
            <a:xfrm>
              <a:off x="3491229" y="1066800"/>
              <a:ext cx="2233930" cy="8890"/>
            </a:xfrm>
            <a:custGeom>
              <a:avLst/>
              <a:gdLst/>
              <a:ahLst/>
              <a:cxnLst/>
              <a:rect l="l" t="t" r="r" b="b"/>
              <a:pathLst>
                <a:path w="2233929" h="8890">
                  <a:moveTo>
                    <a:pt x="2233930" y="0"/>
                  </a:moveTo>
                  <a:lnTo>
                    <a:pt x="0" y="0"/>
                  </a:lnTo>
                  <a:lnTo>
                    <a:pt x="0" y="8889"/>
                  </a:lnTo>
                  <a:lnTo>
                    <a:pt x="2233930" y="8889"/>
                  </a:lnTo>
                  <a:lnTo>
                    <a:pt x="2233930" y="0"/>
                  </a:lnTo>
                  <a:close/>
                </a:path>
              </a:pathLst>
            </a:custGeom>
            <a:solidFill>
              <a:srgbClr val="A5A5FF"/>
            </a:solidFill>
            <a:ln>
              <a:solidFill>
                <a:schemeClr val="tx2">
                  <a:lumMod val="40000"/>
                  <a:lumOff val="60000"/>
                </a:schemeClr>
              </a:solidFill>
            </a:ln>
          </p:spPr>
          <p:txBody>
            <a:bodyPr wrap="square" lIns="0" tIns="0" rIns="0" bIns="0" rtlCol="0"/>
            <a:lstStyle/>
            <a:p>
              <a:endParaRPr sz="1350" dirty="0"/>
            </a:p>
          </p:txBody>
        </p:sp>
        <p:sp>
          <p:nvSpPr>
            <p:cNvPr id="42" name="object 42"/>
            <p:cNvSpPr/>
            <p:nvPr/>
          </p:nvSpPr>
          <p:spPr>
            <a:xfrm>
              <a:off x="3491229" y="1074420"/>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A2A2FF"/>
            </a:solidFill>
            <a:ln>
              <a:solidFill>
                <a:schemeClr val="tx2">
                  <a:lumMod val="40000"/>
                  <a:lumOff val="60000"/>
                </a:schemeClr>
              </a:solidFill>
            </a:ln>
          </p:spPr>
          <p:txBody>
            <a:bodyPr wrap="square" lIns="0" tIns="0" rIns="0" bIns="0" rtlCol="0"/>
            <a:lstStyle/>
            <a:p>
              <a:endParaRPr sz="1350" dirty="0"/>
            </a:p>
          </p:txBody>
        </p:sp>
        <p:sp>
          <p:nvSpPr>
            <p:cNvPr id="43" name="object 43"/>
            <p:cNvSpPr/>
            <p:nvPr/>
          </p:nvSpPr>
          <p:spPr>
            <a:xfrm>
              <a:off x="3491229" y="108204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9F9FFF"/>
            </a:solidFill>
            <a:ln>
              <a:solidFill>
                <a:schemeClr val="tx2">
                  <a:lumMod val="40000"/>
                  <a:lumOff val="60000"/>
                </a:schemeClr>
              </a:solidFill>
            </a:ln>
          </p:spPr>
          <p:txBody>
            <a:bodyPr wrap="square" lIns="0" tIns="0" rIns="0" bIns="0" rtlCol="0"/>
            <a:lstStyle/>
            <a:p>
              <a:endParaRPr sz="1350" dirty="0"/>
            </a:p>
          </p:txBody>
        </p:sp>
        <p:sp>
          <p:nvSpPr>
            <p:cNvPr id="44" name="object 44"/>
            <p:cNvSpPr/>
            <p:nvPr/>
          </p:nvSpPr>
          <p:spPr>
            <a:xfrm>
              <a:off x="3491229" y="1088390"/>
              <a:ext cx="2233930" cy="8890"/>
            </a:xfrm>
            <a:custGeom>
              <a:avLst/>
              <a:gdLst/>
              <a:ahLst/>
              <a:cxnLst/>
              <a:rect l="l" t="t" r="r" b="b"/>
              <a:pathLst>
                <a:path w="2233929" h="8890">
                  <a:moveTo>
                    <a:pt x="2233930" y="0"/>
                  </a:moveTo>
                  <a:lnTo>
                    <a:pt x="0" y="0"/>
                  </a:lnTo>
                  <a:lnTo>
                    <a:pt x="0" y="8889"/>
                  </a:lnTo>
                  <a:lnTo>
                    <a:pt x="2233930" y="8889"/>
                  </a:lnTo>
                  <a:lnTo>
                    <a:pt x="2233930" y="0"/>
                  </a:lnTo>
                  <a:close/>
                </a:path>
              </a:pathLst>
            </a:custGeom>
            <a:solidFill>
              <a:srgbClr val="9C9CFF"/>
            </a:solidFill>
            <a:ln>
              <a:solidFill>
                <a:schemeClr val="tx2">
                  <a:lumMod val="40000"/>
                  <a:lumOff val="60000"/>
                </a:schemeClr>
              </a:solidFill>
            </a:ln>
          </p:spPr>
          <p:txBody>
            <a:bodyPr wrap="square" lIns="0" tIns="0" rIns="0" bIns="0" rtlCol="0"/>
            <a:lstStyle/>
            <a:p>
              <a:endParaRPr sz="1350" dirty="0"/>
            </a:p>
          </p:txBody>
        </p:sp>
        <p:sp>
          <p:nvSpPr>
            <p:cNvPr id="45" name="object 45"/>
            <p:cNvSpPr/>
            <p:nvPr/>
          </p:nvSpPr>
          <p:spPr>
            <a:xfrm>
              <a:off x="3491229" y="1096010"/>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9A9AFF"/>
            </a:solidFill>
            <a:ln>
              <a:solidFill>
                <a:schemeClr val="tx2">
                  <a:lumMod val="40000"/>
                  <a:lumOff val="60000"/>
                </a:schemeClr>
              </a:solidFill>
            </a:ln>
          </p:spPr>
          <p:txBody>
            <a:bodyPr wrap="square" lIns="0" tIns="0" rIns="0" bIns="0" rtlCol="0"/>
            <a:lstStyle/>
            <a:p>
              <a:endParaRPr sz="1350" dirty="0"/>
            </a:p>
          </p:txBody>
        </p:sp>
        <p:sp>
          <p:nvSpPr>
            <p:cNvPr id="46" name="object 46"/>
            <p:cNvSpPr/>
            <p:nvPr/>
          </p:nvSpPr>
          <p:spPr>
            <a:xfrm>
              <a:off x="3491229" y="110363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9797FF"/>
            </a:solidFill>
            <a:ln>
              <a:solidFill>
                <a:schemeClr val="tx2">
                  <a:lumMod val="40000"/>
                  <a:lumOff val="60000"/>
                </a:schemeClr>
              </a:solidFill>
            </a:ln>
          </p:spPr>
          <p:txBody>
            <a:bodyPr wrap="square" lIns="0" tIns="0" rIns="0" bIns="0" rtlCol="0"/>
            <a:lstStyle/>
            <a:p>
              <a:endParaRPr sz="1350" dirty="0"/>
            </a:p>
          </p:txBody>
        </p:sp>
        <p:sp>
          <p:nvSpPr>
            <p:cNvPr id="47" name="object 47"/>
            <p:cNvSpPr/>
            <p:nvPr/>
          </p:nvSpPr>
          <p:spPr>
            <a:xfrm>
              <a:off x="3491229" y="1109980"/>
              <a:ext cx="2233930" cy="8890"/>
            </a:xfrm>
            <a:custGeom>
              <a:avLst/>
              <a:gdLst/>
              <a:ahLst/>
              <a:cxnLst/>
              <a:rect l="l" t="t" r="r" b="b"/>
              <a:pathLst>
                <a:path w="2233929" h="8890">
                  <a:moveTo>
                    <a:pt x="2233930" y="0"/>
                  </a:moveTo>
                  <a:lnTo>
                    <a:pt x="0" y="0"/>
                  </a:lnTo>
                  <a:lnTo>
                    <a:pt x="0" y="8890"/>
                  </a:lnTo>
                  <a:lnTo>
                    <a:pt x="2233930" y="8890"/>
                  </a:lnTo>
                  <a:lnTo>
                    <a:pt x="2233930" y="0"/>
                  </a:lnTo>
                  <a:close/>
                </a:path>
              </a:pathLst>
            </a:custGeom>
            <a:solidFill>
              <a:srgbClr val="9494FF"/>
            </a:solidFill>
            <a:ln>
              <a:solidFill>
                <a:schemeClr val="tx2">
                  <a:lumMod val="40000"/>
                  <a:lumOff val="60000"/>
                </a:schemeClr>
              </a:solidFill>
            </a:ln>
          </p:spPr>
          <p:txBody>
            <a:bodyPr wrap="square" lIns="0" tIns="0" rIns="0" bIns="0" rtlCol="0"/>
            <a:lstStyle/>
            <a:p>
              <a:endParaRPr sz="1350" dirty="0"/>
            </a:p>
          </p:txBody>
        </p:sp>
        <p:sp>
          <p:nvSpPr>
            <p:cNvPr id="48" name="object 48"/>
            <p:cNvSpPr/>
            <p:nvPr/>
          </p:nvSpPr>
          <p:spPr>
            <a:xfrm>
              <a:off x="3491229" y="111760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9191FF"/>
            </a:solidFill>
            <a:ln>
              <a:solidFill>
                <a:schemeClr val="tx2">
                  <a:lumMod val="40000"/>
                  <a:lumOff val="60000"/>
                </a:schemeClr>
              </a:solidFill>
            </a:ln>
          </p:spPr>
          <p:txBody>
            <a:bodyPr wrap="square" lIns="0" tIns="0" rIns="0" bIns="0" rtlCol="0"/>
            <a:lstStyle/>
            <a:p>
              <a:endParaRPr sz="1350" dirty="0"/>
            </a:p>
          </p:txBody>
        </p:sp>
        <p:sp>
          <p:nvSpPr>
            <p:cNvPr id="49" name="object 49"/>
            <p:cNvSpPr/>
            <p:nvPr/>
          </p:nvSpPr>
          <p:spPr>
            <a:xfrm>
              <a:off x="3491229" y="1125220"/>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8E8EFF"/>
            </a:solidFill>
            <a:ln>
              <a:solidFill>
                <a:schemeClr val="tx2">
                  <a:lumMod val="40000"/>
                  <a:lumOff val="60000"/>
                </a:schemeClr>
              </a:solidFill>
            </a:ln>
          </p:spPr>
          <p:txBody>
            <a:bodyPr wrap="square" lIns="0" tIns="0" rIns="0" bIns="0" rtlCol="0"/>
            <a:lstStyle/>
            <a:p>
              <a:endParaRPr sz="1350" dirty="0"/>
            </a:p>
          </p:txBody>
        </p:sp>
        <p:sp>
          <p:nvSpPr>
            <p:cNvPr id="50" name="object 50"/>
            <p:cNvSpPr/>
            <p:nvPr/>
          </p:nvSpPr>
          <p:spPr>
            <a:xfrm>
              <a:off x="3491229" y="113284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8C8CFF"/>
            </a:solidFill>
            <a:ln>
              <a:solidFill>
                <a:schemeClr val="tx2">
                  <a:lumMod val="40000"/>
                  <a:lumOff val="60000"/>
                </a:schemeClr>
              </a:solidFill>
            </a:ln>
          </p:spPr>
          <p:txBody>
            <a:bodyPr wrap="square" lIns="0" tIns="0" rIns="0" bIns="0" rtlCol="0"/>
            <a:lstStyle/>
            <a:p>
              <a:endParaRPr sz="1350" dirty="0"/>
            </a:p>
          </p:txBody>
        </p:sp>
        <p:sp>
          <p:nvSpPr>
            <p:cNvPr id="51" name="object 51"/>
            <p:cNvSpPr/>
            <p:nvPr/>
          </p:nvSpPr>
          <p:spPr>
            <a:xfrm>
              <a:off x="3491229" y="1139190"/>
              <a:ext cx="2233930" cy="8890"/>
            </a:xfrm>
            <a:custGeom>
              <a:avLst/>
              <a:gdLst/>
              <a:ahLst/>
              <a:cxnLst/>
              <a:rect l="l" t="t" r="r" b="b"/>
              <a:pathLst>
                <a:path w="2233929" h="8890">
                  <a:moveTo>
                    <a:pt x="2233930" y="0"/>
                  </a:moveTo>
                  <a:lnTo>
                    <a:pt x="0" y="0"/>
                  </a:lnTo>
                  <a:lnTo>
                    <a:pt x="0" y="8889"/>
                  </a:lnTo>
                  <a:lnTo>
                    <a:pt x="2233930" y="8889"/>
                  </a:lnTo>
                  <a:lnTo>
                    <a:pt x="2233930" y="0"/>
                  </a:lnTo>
                  <a:close/>
                </a:path>
              </a:pathLst>
            </a:custGeom>
            <a:solidFill>
              <a:srgbClr val="8989FF"/>
            </a:solidFill>
            <a:ln>
              <a:solidFill>
                <a:schemeClr val="tx2">
                  <a:lumMod val="40000"/>
                  <a:lumOff val="60000"/>
                </a:schemeClr>
              </a:solidFill>
            </a:ln>
          </p:spPr>
          <p:txBody>
            <a:bodyPr wrap="square" lIns="0" tIns="0" rIns="0" bIns="0" rtlCol="0"/>
            <a:lstStyle/>
            <a:p>
              <a:endParaRPr sz="1350" dirty="0"/>
            </a:p>
          </p:txBody>
        </p:sp>
        <p:sp>
          <p:nvSpPr>
            <p:cNvPr id="52" name="object 52"/>
            <p:cNvSpPr/>
            <p:nvPr/>
          </p:nvSpPr>
          <p:spPr>
            <a:xfrm>
              <a:off x="3491229" y="1146810"/>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8686FF"/>
            </a:solidFill>
            <a:ln>
              <a:solidFill>
                <a:schemeClr val="tx2">
                  <a:lumMod val="40000"/>
                  <a:lumOff val="60000"/>
                </a:schemeClr>
              </a:solidFill>
            </a:ln>
          </p:spPr>
          <p:txBody>
            <a:bodyPr wrap="square" lIns="0" tIns="0" rIns="0" bIns="0" rtlCol="0"/>
            <a:lstStyle/>
            <a:p>
              <a:endParaRPr sz="1350" dirty="0"/>
            </a:p>
          </p:txBody>
        </p:sp>
        <p:sp>
          <p:nvSpPr>
            <p:cNvPr id="53" name="object 53"/>
            <p:cNvSpPr/>
            <p:nvPr/>
          </p:nvSpPr>
          <p:spPr>
            <a:xfrm>
              <a:off x="3491229" y="115443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8383FF"/>
            </a:solidFill>
            <a:ln>
              <a:solidFill>
                <a:schemeClr val="tx2">
                  <a:lumMod val="40000"/>
                  <a:lumOff val="60000"/>
                </a:schemeClr>
              </a:solidFill>
            </a:ln>
          </p:spPr>
          <p:txBody>
            <a:bodyPr wrap="square" lIns="0" tIns="0" rIns="0" bIns="0" rtlCol="0"/>
            <a:lstStyle/>
            <a:p>
              <a:endParaRPr sz="1350" dirty="0"/>
            </a:p>
          </p:txBody>
        </p:sp>
        <p:sp>
          <p:nvSpPr>
            <p:cNvPr id="54" name="object 54"/>
            <p:cNvSpPr/>
            <p:nvPr/>
          </p:nvSpPr>
          <p:spPr>
            <a:xfrm>
              <a:off x="3491229" y="1160780"/>
              <a:ext cx="2233930" cy="8890"/>
            </a:xfrm>
            <a:custGeom>
              <a:avLst/>
              <a:gdLst/>
              <a:ahLst/>
              <a:cxnLst/>
              <a:rect l="l" t="t" r="r" b="b"/>
              <a:pathLst>
                <a:path w="2233929" h="8890">
                  <a:moveTo>
                    <a:pt x="2233930" y="0"/>
                  </a:moveTo>
                  <a:lnTo>
                    <a:pt x="0" y="0"/>
                  </a:lnTo>
                  <a:lnTo>
                    <a:pt x="0" y="8890"/>
                  </a:lnTo>
                  <a:lnTo>
                    <a:pt x="2233930" y="8890"/>
                  </a:lnTo>
                  <a:lnTo>
                    <a:pt x="2233930" y="0"/>
                  </a:lnTo>
                  <a:close/>
                </a:path>
              </a:pathLst>
            </a:custGeom>
            <a:solidFill>
              <a:srgbClr val="8080FF"/>
            </a:solidFill>
            <a:ln>
              <a:solidFill>
                <a:schemeClr val="tx2">
                  <a:lumMod val="40000"/>
                  <a:lumOff val="60000"/>
                </a:schemeClr>
              </a:solidFill>
            </a:ln>
          </p:spPr>
          <p:txBody>
            <a:bodyPr wrap="square" lIns="0" tIns="0" rIns="0" bIns="0" rtlCol="0"/>
            <a:lstStyle/>
            <a:p>
              <a:endParaRPr sz="1350" dirty="0"/>
            </a:p>
          </p:txBody>
        </p:sp>
        <p:sp>
          <p:nvSpPr>
            <p:cNvPr id="55" name="object 55"/>
            <p:cNvSpPr/>
            <p:nvPr/>
          </p:nvSpPr>
          <p:spPr>
            <a:xfrm>
              <a:off x="3491229" y="116840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7E7EFF"/>
            </a:solidFill>
            <a:ln>
              <a:solidFill>
                <a:schemeClr val="tx2">
                  <a:lumMod val="40000"/>
                  <a:lumOff val="60000"/>
                </a:schemeClr>
              </a:solidFill>
            </a:ln>
          </p:spPr>
          <p:txBody>
            <a:bodyPr wrap="square" lIns="0" tIns="0" rIns="0" bIns="0" rtlCol="0"/>
            <a:lstStyle/>
            <a:p>
              <a:endParaRPr sz="1350" dirty="0"/>
            </a:p>
          </p:txBody>
        </p:sp>
        <p:sp>
          <p:nvSpPr>
            <p:cNvPr id="56" name="object 56"/>
            <p:cNvSpPr/>
            <p:nvPr/>
          </p:nvSpPr>
          <p:spPr>
            <a:xfrm>
              <a:off x="3491229" y="1176020"/>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7B7BFF"/>
            </a:solidFill>
            <a:ln>
              <a:solidFill>
                <a:schemeClr val="tx2">
                  <a:lumMod val="40000"/>
                  <a:lumOff val="60000"/>
                </a:schemeClr>
              </a:solidFill>
            </a:ln>
          </p:spPr>
          <p:txBody>
            <a:bodyPr wrap="square" lIns="0" tIns="0" rIns="0" bIns="0" rtlCol="0"/>
            <a:lstStyle/>
            <a:p>
              <a:endParaRPr sz="1350" dirty="0"/>
            </a:p>
          </p:txBody>
        </p:sp>
        <p:sp>
          <p:nvSpPr>
            <p:cNvPr id="57" name="object 57"/>
            <p:cNvSpPr/>
            <p:nvPr/>
          </p:nvSpPr>
          <p:spPr>
            <a:xfrm>
              <a:off x="3491229" y="1182370"/>
              <a:ext cx="2233930" cy="8890"/>
            </a:xfrm>
            <a:custGeom>
              <a:avLst/>
              <a:gdLst/>
              <a:ahLst/>
              <a:cxnLst/>
              <a:rect l="l" t="t" r="r" b="b"/>
              <a:pathLst>
                <a:path w="2233929" h="8890">
                  <a:moveTo>
                    <a:pt x="2233930" y="0"/>
                  </a:moveTo>
                  <a:lnTo>
                    <a:pt x="0" y="0"/>
                  </a:lnTo>
                  <a:lnTo>
                    <a:pt x="0" y="8889"/>
                  </a:lnTo>
                  <a:lnTo>
                    <a:pt x="2233930" y="8889"/>
                  </a:lnTo>
                  <a:lnTo>
                    <a:pt x="2233930" y="0"/>
                  </a:lnTo>
                  <a:close/>
                </a:path>
              </a:pathLst>
            </a:custGeom>
            <a:solidFill>
              <a:srgbClr val="7878FF"/>
            </a:solidFill>
            <a:ln>
              <a:solidFill>
                <a:schemeClr val="tx2">
                  <a:lumMod val="40000"/>
                  <a:lumOff val="60000"/>
                </a:schemeClr>
              </a:solidFill>
            </a:ln>
          </p:spPr>
          <p:txBody>
            <a:bodyPr wrap="square" lIns="0" tIns="0" rIns="0" bIns="0" rtlCol="0"/>
            <a:lstStyle/>
            <a:p>
              <a:endParaRPr sz="1350" dirty="0"/>
            </a:p>
          </p:txBody>
        </p:sp>
        <p:sp>
          <p:nvSpPr>
            <p:cNvPr id="58" name="object 58"/>
            <p:cNvSpPr/>
            <p:nvPr/>
          </p:nvSpPr>
          <p:spPr>
            <a:xfrm>
              <a:off x="3491229" y="118999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7575FF"/>
            </a:solidFill>
            <a:ln>
              <a:solidFill>
                <a:schemeClr val="tx2">
                  <a:lumMod val="40000"/>
                  <a:lumOff val="60000"/>
                </a:schemeClr>
              </a:solidFill>
            </a:ln>
          </p:spPr>
          <p:txBody>
            <a:bodyPr wrap="square" lIns="0" tIns="0" rIns="0" bIns="0" rtlCol="0"/>
            <a:lstStyle/>
            <a:p>
              <a:endParaRPr sz="1350" dirty="0"/>
            </a:p>
          </p:txBody>
        </p:sp>
        <p:sp>
          <p:nvSpPr>
            <p:cNvPr id="59" name="object 59"/>
            <p:cNvSpPr/>
            <p:nvPr/>
          </p:nvSpPr>
          <p:spPr>
            <a:xfrm>
              <a:off x="3491229" y="1197610"/>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7272FF"/>
            </a:solidFill>
            <a:ln>
              <a:solidFill>
                <a:schemeClr val="tx2">
                  <a:lumMod val="40000"/>
                  <a:lumOff val="60000"/>
                </a:schemeClr>
              </a:solidFill>
            </a:ln>
          </p:spPr>
          <p:txBody>
            <a:bodyPr wrap="square" lIns="0" tIns="0" rIns="0" bIns="0" rtlCol="0"/>
            <a:lstStyle/>
            <a:p>
              <a:endParaRPr sz="1350" dirty="0"/>
            </a:p>
          </p:txBody>
        </p:sp>
        <p:sp>
          <p:nvSpPr>
            <p:cNvPr id="60" name="object 60"/>
            <p:cNvSpPr/>
            <p:nvPr/>
          </p:nvSpPr>
          <p:spPr>
            <a:xfrm>
              <a:off x="3491229" y="120523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7070FF"/>
            </a:solidFill>
            <a:ln>
              <a:solidFill>
                <a:schemeClr val="tx2">
                  <a:lumMod val="40000"/>
                  <a:lumOff val="60000"/>
                </a:schemeClr>
              </a:solidFill>
            </a:ln>
          </p:spPr>
          <p:txBody>
            <a:bodyPr wrap="square" lIns="0" tIns="0" rIns="0" bIns="0" rtlCol="0"/>
            <a:lstStyle/>
            <a:p>
              <a:endParaRPr sz="1350" dirty="0"/>
            </a:p>
          </p:txBody>
        </p:sp>
        <p:sp>
          <p:nvSpPr>
            <p:cNvPr id="61" name="object 61"/>
            <p:cNvSpPr/>
            <p:nvPr/>
          </p:nvSpPr>
          <p:spPr>
            <a:xfrm>
              <a:off x="3491229" y="1211580"/>
              <a:ext cx="2233930" cy="8890"/>
            </a:xfrm>
            <a:custGeom>
              <a:avLst/>
              <a:gdLst/>
              <a:ahLst/>
              <a:cxnLst/>
              <a:rect l="l" t="t" r="r" b="b"/>
              <a:pathLst>
                <a:path w="2233929" h="8890">
                  <a:moveTo>
                    <a:pt x="2233930" y="0"/>
                  </a:moveTo>
                  <a:lnTo>
                    <a:pt x="0" y="0"/>
                  </a:lnTo>
                  <a:lnTo>
                    <a:pt x="0" y="8890"/>
                  </a:lnTo>
                  <a:lnTo>
                    <a:pt x="2233930" y="8890"/>
                  </a:lnTo>
                  <a:lnTo>
                    <a:pt x="2233930" y="0"/>
                  </a:lnTo>
                  <a:close/>
                </a:path>
              </a:pathLst>
            </a:custGeom>
            <a:solidFill>
              <a:srgbClr val="6D6DFF"/>
            </a:solidFill>
            <a:ln>
              <a:solidFill>
                <a:schemeClr val="tx2">
                  <a:lumMod val="40000"/>
                  <a:lumOff val="60000"/>
                </a:schemeClr>
              </a:solidFill>
            </a:ln>
          </p:spPr>
          <p:txBody>
            <a:bodyPr wrap="square" lIns="0" tIns="0" rIns="0" bIns="0" rtlCol="0"/>
            <a:lstStyle/>
            <a:p>
              <a:endParaRPr sz="1350" dirty="0"/>
            </a:p>
          </p:txBody>
        </p:sp>
        <p:sp>
          <p:nvSpPr>
            <p:cNvPr id="62" name="object 62"/>
            <p:cNvSpPr/>
            <p:nvPr/>
          </p:nvSpPr>
          <p:spPr>
            <a:xfrm>
              <a:off x="3491229" y="121920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6A6AFF"/>
            </a:solidFill>
            <a:ln>
              <a:solidFill>
                <a:schemeClr val="tx2">
                  <a:lumMod val="40000"/>
                  <a:lumOff val="60000"/>
                </a:schemeClr>
              </a:solidFill>
            </a:ln>
          </p:spPr>
          <p:txBody>
            <a:bodyPr wrap="square" lIns="0" tIns="0" rIns="0" bIns="0" rtlCol="0"/>
            <a:lstStyle/>
            <a:p>
              <a:endParaRPr sz="1350" dirty="0"/>
            </a:p>
          </p:txBody>
        </p:sp>
        <p:sp>
          <p:nvSpPr>
            <p:cNvPr id="63" name="object 63"/>
            <p:cNvSpPr/>
            <p:nvPr/>
          </p:nvSpPr>
          <p:spPr>
            <a:xfrm>
              <a:off x="3491229" y="1226820"/>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6767FF"/>
            </a:solidFill>
            <a:ln>
              <a:solidFill>
                <a:schemeClr val="tx2">
                  <a:lumMod val="40000"/>
                  <a:lumOff val="60000"/>
                </a:schemeClr>
              </a:solidFill>
            </a:ln>
          </p:spPr>
          <p:txBody>
            <a:bodyPr wrap="square" lIns="0" tIns="0" rIns="0" bIns="0" rtlCol="0"/>
            <a:lstStyle/>
            <a:p>
              <a:endParaRPr sz="1350" dirty="0"/>
            </a:p>
          </p:txBody>
        </p:sp>
        <p:sp>
          <p:nvSpPr>
            <p:cNvPr id="64" name="object 64"/>
            <p:cNvSpPr/>
            <p:nvPr/>
          </p:nvSpPr>
          <p:spPr>
            <a:xfrm>
              <a:off x="3491229" y="1233170"/>
              <a:ext cx="2233930" cy="8890"/>
            </a:xfrm>
            <a:custGeom>
              <a:avLst/>
              <a:gdLst/>
              <a:ahLst/>
              <a:cxnLst/>
              <a:rect l="l" t="t" r="r" b="b"/>
              <a:pathLst>
                <a:path w="2233929" h="8890">
                  <a:moveTo>
                    <a:pt x="2233930" y="0"/>
                  </a:moveTo>
                  <a:lnTo>
                    <a:pt x="0" y="0"/>
                  </a:lnTo>
                  <a:lnTo>
                    <a:pt x="0" y="8889"/>
                  </a:lnTo>
                  <a:lnTo>
                    <a:pt x="2233930" y="8889"/>
                  </a:lnTo>
                  <a:lnTo>
                    <a:pt x="2233930" y="0"/>
                  </a:lnTo>
                  <a:close/>
                </a:path>
              </a:pathLst>
            </a:custGeom>
            <a:solidFill>
              <a:srgbClr val="6464FF"/>
            </a:solidFill>
            <a:ln>
              <a:solidFill>
                <a:schemeClr val="tx2">
                  <a:lumMod val="40000"/>
                  <a:lumOff val="60000"/>
                </a:schemeClr>
              </a:solidFill>
            </a:ln>
          </p:spPr>
          <p:txBody>
            <a:bodyPr wrap="square" lIns="0" tIns="0" rIns="0" bIns="0" rtlCol="0"/>
            <a:lstStyle/>
            <a:p>
              <a:endParaRPr sz="1350" dirty="0"/>
            </a:p>
          </p:txBody>
        </p:sp>
        <p:sp>
          <p:nvSpPr>
            <p:cNvPr id="65" name="object 65"/>
            <p:cNvSpPr/>
            <p:nvPr/>
          </p:nvSpPr>
          <p:spPr>
            <a:xfrm>
              <a:off x="3491229" y="124079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6262FF"/>
            </a:solidFill>
            <a:ln>
              <a:solidFill>
                <a:schemeClr val="tx2">
                  <a:lumMod val="40000"/>
                  <a:lumOff val="60000"/>
                </a:schemeClr>
              </a:solidFill>
            </a:ln>
          </p:spPr>
          <p:txBody>
            <a:bodyPr wrap="square" lIns="0" tIns="0" rIns="0" bIns="0" rtlCol="0"/>
            <a:lstStyle/>
            <a:p>
              <a:endParaRPr sz="1350" dirty="0"/>
            </a:p>
          </p:txBody>
        </p:sp>
        <p:sp>
          <p:nvSpPr>
            <p:cNvPr id="66" name="object 66"/>
            <p:cNvSpPr/>
            <p:nvPr/>
          </p:nvSpPr>
          <p:spPr>
            <a:xfrm>
              <a:off x="3491229" y="1248410"/>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5F5FFF"/>
            </a:solidFill>
            <a:ln>
              <a:solidFill>
                <a:schemeClr val="tx2">
                  <a:lumMod val="40000"/>
                  <a:lumOff val="60000"/>
                </a:schemeClr>
              </a:solidFill>
            </a:ln>
          </p:spPr>
          <p:txBody>
            <a:bodyPr wrap="square" lIns="0" tIns="0" rIns="0" bIns="0" rtlCol="0"/>
            <a:lstStyle/>
            <a:p>
              <a:endParaRPr sz="1350" dirty="0"/>
            </a:p>
          </p:txBody>
        </p:sp>
        <p:sp>
          <p:nvSpPr>
            <p:cNvPr id="67" name="object 67"/>
            <p:cNvSpPr/>
            <p:nvPr/>
          </p:nvSpPr>
          <p:spPr>
            <a:xfrm>
              <a:off x="3491229" y="1254760"/>
              <a:ext cx="2233930" cy="8890"/>
            </a:xfrm>
            <a:custGeom>
              <a:avLst/>
              <a:gdLst/>
              <a:ahLst/>
              <a:cxnLst/>
              <a:rect l="l" t="t" r="r" b="b"/>
              <a:pathLst>
                <a:path w="2233929" h="8890">
                  <a:moveTo>
                    <a:pt x="2233930" y="0"/>
                  </a:moveTo>
                  <a:lnTo>
                    <a:pt x="0" y="0"/>
                  </a:lnTo>
                  <a:lnTo>
                    <a:pt x="0" y="8889"/>
                  </a:lnTo>
                  <a:lnTo>
                    <a:pt x="2233930" y="8889"/>
                  </a:lnTo>
                  <a:lnTo>
                    <a:pt x="2233930" y="0"/>
                  </a:lnTo>
                  <a:close/>
                </a:path>
              </a:pathLst>
            </a:custGeom>
            <a:solidFill>
              <a:srgbClr val="5C5CFF"/>
            </a:solidFill>
            <a:ln>
              <a:solidFill>
                <a:schemeClr val="tx2">
                  <a:lumMod val="40000"/>
                  <a:lumOff val="60000"/>
                </a:schemeClr>
              </a:solidFill>
            </a:ln>
          </p:spPr>
          <p:txBody>
            <a:bodyPr wrap="square" lIns="0" tIns="0" rIns="0" bIns="0" rtlCol="0"/>
            <a:lstStyle/>
            <a:p>
              <a:endParaRPr sz="1350" dirty="0"/>
            </a:p>
          </p:txBody>
        </p:sp>
        <p:sp>
          <p:nvSpPr>
            <p:cNvPr id="68" name="object 68"/>
            <p:cNvSpPr/>
            <p:nvPr/>
          </p:nvSpPr>
          <p:spPr>
            <a:xfrm>
              <a:off x="3491229" y="126238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5959FF"/>
            </a:solidFill>
            <a:ln>
              <a:solidFill>
                <a:schemeClr val="tx2">
                  <a:lumMod val="40000"/>
                  <a:lumOff val="60000"/>
                </a:schemeClr>
              </a:solidFill>
            </a:ln>
          </p:spPr>
          <p:txBody>
            <a:bodyPr wrap="square" lIns="0" tIns="0" rIns="0" bIns="0" rtlCol="0"/>
            <a:lstStyle/>
            <a:p>
              <a:endParaRPr sz="1350" dirty="0"/>
            </a:p>
          </p:txBody>
        </p:sp>
        <p:sp>
          <p:nvSpPr>
            <p:cNvPr id="69" name="object 69"/>
            <p:cNvSpPr/>
            <p:nvPr/>
          </p:nvSpPr>
          <p:spPr>
            <a:xfrm>
              <a:off x="3491229" y="127000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5656FF"/>
            </a:solidFill>
            <a:ln>
              <a:solidFill>
                <a:schemeClr val="tx2">
                  <a:lumMod val="40000"/>
                  <a:lumOff val="60000"/>
                </a:schemeClr>
              </a:solidFill>
            </a:ln>
          </p:spPr>
          <p:txBody>
            <a:bodyPr wrap="square" lIns="0" tIns="0" rIns="0" bIns="0" rtlCol="0"/>
            <a:lstStyle/>
            <a:p>
              <a:endParaRPr sz="1350" dirty="0"/>
            </a:p>
          </p:txBody>
        </p:sp>
        <p:sp>
          <p:nvSpPr>
            <p:cNvPr id="70" name="object 70"/>
            <p:cNvSpPr/>
            <p:nvPr/>
          </p:nvSpPr>
          <p:spPr>
            <a:xfrm>
              <a:off x="3491229" y="1277620"/>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5454FF"/>
            </a:solidFill>
            <a:ln>
              <a:solidFill>
                <a:schemeClr val="tx2">
                  <a:lumMod val="40000"/>
                  <a:lumOff val="60000"/>
                </a:schemeClr>
              </a:solidFill>
            </a:ln>
          </p:spPr>
          <p:txBody>
            <a:bodyPr wrap="square" lIns="0" tIns="0" rIns="0" bIns="0" rtlCol="0"/>
            <a:lstStyle/>
            <a:p>
              <a:endParaRPr sz="1350" dirty="0"/>
            </a:p>
          </p:txBody>
        </p:sp>
        <p:sp>
          <p:nvSpPr>
            <p:cNvPr id="71" name="object 71"/>
            <p:cNvSpPr/>
            <p:nvPr/>
          </p:nvSpPr>
          <p:spPr>
            <a:xfrm>
              <a:off x="3491229" y="1283970"/>
              <a:ext cx="2233930" cy="8890"/>
            </a:xfrm>
            <a:custGeom>
              <a:avLst/>
              <a:gdLst/>
              <a:ahLst/>
              <a:cxnLst/>
              <a:rect l="l" t="t" r="r" b="b"/>
              <a:pathLst>
                <a:path w="2233929" h="8890">
                  <a:moveTo>
                    <a:pt x="2233930" y="0"/>
                  </a:moveTo>
                  <a:lnTo>
                    <a:pt x="0" y="0"/>
                  </a:lnTo>
                  <a:lnTo>
                    <a:pt x="0" y="8889"/>
                  </a:lnTo>
                  <a:lnTo>
                    <a:pt x="2233930" y="8889"/>
                  </a:lnTo>
                  <a:lnTo>
                    <a:pt x="2233930" y="0"/>
                  </a:lnTo>
                  <a:close/>
                </a:path>
              </a:pathLst>
            </a:custGeom>
            <a:solidFill>
              <a:srgbClr val="5151FF"/>
            </a:solidFill>
            <a:ln>
              <a:solidFill>
                <a:schemeClr val="tx2">
                  <a:lumMod val="40000"/>
                  <a:lumOff val="60000"/>
                </a:schemeClr>
              </a:solidFill>
            </a:ln>
          </p:spPr>
          <p:txBody>
            <a:bodyPr wrap="square" lIns="0" tIns="0" rIns="0" bIns="0" rtlCol="0"/>
            <a:lstStyle/>
            <a:p>
              <a:endParaRPr sz="1350" dirty="0"/>
            </a:p>
          </p:txBody>
        </p:sp>
        <p:sp>
          <p:nvSpPr>
            <p:cNvPr id="72" name="object 72"/>
            <p:cNvSpPr/>
            <p:nvPr/>
          </p:nvSpPr>
          <p:spPr>
            <a:xfrm>
              <a:off x="3491229" y="129159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4E4EFF"/>
            </a:solidFill>
            <a:ln>
              <a:solidFill>
                <a:schemeClr val="tx2">
                  <a:lumMod val="40000"/>
                  <a:lumOff val="60000"/>
                </a:schemeClr>
              </a:solidFill>
            </a:ln>
          </p:spPr>
          <p:txBody>
            <a:bodyPr wrap="square" lIns="0" tIns="0" rIns="0" bIns="0" rtlCol="0"/>
            <a:lstStyle/>
            <a:p>
              <a:endParaRPr sz="1350" dirty="0"/>
            </a:p>
          </p:txBody>
        </p:sp>
        <p:sp>
          <p:nvSpPr>
            <p:cNvPr id="73" name="object 73"/>
            <p:cNvSpPr/>
            <p:nvPr/>
          </p:nvSpPr>
          <p:spPr>
            <a:xfrm>
              <a:off x="3491229" y="1299210"/>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4B4BFF"/>
            </a:solidFill>
            <a:ln>
              <a:solidFill>
                <a:schemeClr val="tx2">
                  <a:lumMod val="40000"/>
                  <a:lumOff val="60000"/>
                </a:schemeClr>
              </a:solidFill>
            </a:ln>
          </p:spPr>
          <p:txBody>
            <a:bodyPr wrap="square" lIns="0" tIns="0" rIns="0" bIns="0" rtlCol="0"/>
            <a:lstStyle/>
            <a:p>
              <a:endParaRPr sz="1350" dirty="0"/>
            </a:p>
          </p:txBody>
        </p:sp>
        <p:sp>
          <p:nvSpPr>
            <p:cNvPr id="74" name="object 74"/>
            <p:cNvSpPr/>
            <p:nvPr/>
          </p:nvSpPr>
          <p:spPr>
            <a:xfrm>
              <a:off x="3491229" y="1305560"/>
              <a:ext cx="2233930" cy="8890"/>
            </a:xfrm>
            <a:custGeom>
              <a:avLst/>
              <a:gdLst/>
              <a:ahLst/>
              <a:cxnLst/>
              <a:rect l="l" t="t" r="r" b="b"/>
              <a:pathLst>
                <a:path w="2233929" h="8890">
                  <a:moveTo>
                    <a:pt x="2233930" y="0"/>
                  </a:moveTo>
                  <a:lnTo>
                    <a:pt x="0" y="0"/>
                  </a:lnTo>
                  <a:lnTo>
                    <a:pt x="0" y="8889"/>
                  </a:lnTo>
                  <a:lnTo>
                    <a:pt x="2233930" y="8889"/>
                  </a:lnTo>
                  <a:lnTo>
                    <a:pt x="2233930" y="0"/>
                  </a:lnTo>
                  <a:close/>
                </a:path>
              </a:pathLst>
            </a:custGeom>
            <a:solidFill>
              <a:srgbClr val="4848FF"/>
            </a:solidFill>
            <a:ln>
              <a:solidFill>
                <a:schemeClr val="tx2">
                  <a:lumMod val="40000"/>
                  <a:lumOff val="60000"/>
                </a:schemeClr>
              </a:solidFill>
            </a:ln>
          </p:spPr>
          <p:txBody>
            <a:bodyPr wrap="square" lIns="0" tIns="0" rIns="0" bIns="0" rtlCol="0"/>
            <a:lstStyle/>
            <a:p>
              <a:endParaRPr sz="1350" dirty="0"/>
            </a:p>
          </p:txBody>
        </p:sp>
        <p:sp>
          <p:nvSpPr>
            <p:cNvPr id="75" name="object 75"/>
            <p:cNvSpPr/>
            <p:nvPr/>
          </p:nvSpPr>
          <p:spPr>
            <a:xfrm>
              <a:off x="3491229" y="131318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4646FF"/>
            </a:solidFill>
            <a:ln>
              <a:solidFill>
                <a:schemeClr val="tx2">
                  <a:lumMod val="40000"/>
                  <a:lumOff val="60000"/>
                </a:schemeClr>
              </a:solidFill>
            </a:ln>
          </p:spPr>
          <p:txBody>
            <a:bodyPr wrap="square" lIns="0" tIns="0" rIns="0" bIns="0" rtlCol="0"/>
            <a:lstStyle/>
            <a:p>
              <a:endParaRPr sz="1350" dirty="0"/>
            </a:p>
          </p:txBody>
        </p:sp>
        <p:sp>
          <p:nvSpPr>
            <p:cNvPr id="76" name="object 76"/>
            <p:cNvSpPr/>
            <p:nvPr/>
          </p:nvSpPr>
          <p:spPr>
            <a:xfrm>
              <a:off x="3491229" y="132080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4343FF"/>
            </a:solidFill>
            <a:ln>
              <a:solidFill>
                <a:schemeClr val="tx2">
                  <a:lumMod val="40000"/>
                  <a:lumOff val="60000"/>
                </a:schemeClr>
              </a:solidFill>
            </a:ln>
          </p:spPr>
          <p:txBody>
            <a:bodyPr wrap="square" lIns="0" tIns="0" rIns="0" bIns="0" rtlCol="0"/>
            <a:lstStyle/>
            <a:p>
              <a:endParaRPr sz="1350" dirty="0"/>
            </a:p>
          </p:txBody>
        </p:sp>
        <p:sp>
          <p:nvSpPr>
            <p:cNvPr id="77" name="object 77"/>
            <p:cNvSpPr/>
            <p:nvPr/>
          </p:nvSpPr>
          <p:spPr>
            <a:xfrm>
              <a:off x="3491229" y="1327150"/>
              <a:ext cx="2233930" cy="8890"/>
            </a:xfrm>
            <a:custGeom>
              <a:avLst/>
              <a:gdLst/>
              <a:ahLst/>
              <a:cxnLst/>
              <a:rect l="l" t="t" r="r" b="b"/>
              <a:pathLst>
                <a:path w="2233929" h="8890">
                  <a:moveTo>
                    <a:pt x="2233930" y="0"/>
                  </a:moveTo>
                  <a:lnTo>
                    <a:pt x="0" y="0"/>
                  </a:lnTo>
                  <a:lnTo>
                    <a:pt x="0" y="8889"/>
                  </a:lnTo>
                  <a:lnTo>
                    <a:pt x="2233930" y="8889"/>
                  </a:lnTo>
                  <a:lnTo>
                    <a:pt x="2233930" y="0"/>
                  </a:lnTo>
                  <a:close/>
                </a:path>
              </a:pathLst>
            </a:custGeom>
            <a:solidFill>
              <a:srgbClr val="4040FF"/>
            </a:solidFill>
            <a:ln>
              <a:solidFill>
                <a:schemeClr val="tx2">
                  <a:lumMod val="40000"/>
                  <a:lumOff val="60000"/>
                </a:schemeClr>
              </a:solidFill>
            </a:ln>
          </p:spPr>
          <p:txBody>
            <a:bodyPr wrap="square" lIns="0" tIns="0" rIns="0" bIns="0" rtlCol="0"/>
            <a:lstStyle/>
            <a:p>
              <a:endParaRPr sz="1350" dirty="0"/>
            </a:p>
          </p:txBody>
        </p:sp>
        <p:sp>
          <p:nvSpPr>
            <p:cNvPr id="78" name="object 78"/>
            <p:cNvSpPr/>
            <p:nvPr/>
          </p:nvSpPr>
          <p:spPr>
            <a:xfrm>
              <a:off x="3491229" y="1334770"/>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3D3DFF"/>
            </a:solidFill>
            <a:ln>
              <a:solidFill>
                <a:schemeClr val="tx2">
                  <a:lumMod val="40000"/>
                  <a:lumOff val="60000"/>
                </a:schemeClr>
              </a:solidFill>
            </a:ln>
          </p:spPr>
          <p:txBody>
            <a:bodyPr wrap="square" lIns="0" tIns="0" rIns="0" bIns="0" rtlCol="0"/>
            <a:lstStyle/>
            <a:p>
              <a:endParaRPr sz="1350" dirty="0"/>
            </a:p>
          </p:txBody>
        </p:sp>
        <p:sp>
          <p:nvSpPr>
            <p:cNvPr id="79" name="object 79"/>
            <p:cNvSpPr/>
            <p:nvPr/>
          </p:nvSpPr>
          <p:spPr>
            <a:xfrm>
              <a:off x="3491229" y="134239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3A3AFF"/>
            </a:solidFill>
            <a:ln>
              <a:solidFill>
                <a:schemeClr val="tx2">
                  <a:lumMod val="40000"/>
                  <a:lumOff val="60000"/>
                </a:schemeClr>
              </a:solidFill>
            </a:ln>
          </p:spPr>
          <p:txBody>
            <a:bodyPr wrap="square" lIns="0" tIns="0" rIns="0" bIns="0" rtlCol="0"/>
            <a:lstStyle/>
            <a:p>
              <a:endParaRPr sz="1350" dirty="0"/>
            </a:p>
          </p:txBody>
        </p:sp>
        <p:sp>
          <p:nvSpPr>
            <p:cNvPr id="80" name="object 80"/>
            <p:cNvSpPr/>
            <p:nvPr/>
          </p:nvSpPr>
          <p:spPr>
            <a:xfrm>
              <a:off x="3491229" y="1350010"/>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3838FF"/>
            </a:solidFill>
            <a:ln>
              <a:solidFill>
                <a:schemeClr val="tx2">
                  <a:lumMod val="40000"/>
                  <a:lumOff val="60000"/>
                </a:schemeClr>
              </a:solidFill>
            </a:ln>
          </p:spPr>
          <p:txBody>
            <a:bodyPr wrap="square" lIns="0" tIns="0" rIns="0" bIns="0" rtlCol="0"/>
            <a:lstStyle/>
            <a:p>
              <a:endParaRPr sz="1350" dirty="0"/>
            </a:p>
          </p:txBody>
        </p:sp>
        <p:sp>
          <p:nvSpPr>
            <p:cNvPr id="81" name="object 81"/>
            <p:cNvSpPr/>
            <p:nvPr/>
          </p:nvSpPr>
          <p:spPr>
            <a:xfrm>
              <a:off x="3491229" y="1356360"/>
              <a:ext cx="2233930" cy="8890"/>
            </a:xfrm>
            <a:custGeom>
              <a:avLst/>
              <a:gdLst/>
              <a:ahLst/>
              <a:cxnLst/>
              <a:rect l="l" t="t" r="r" b="b"/>
              <a:pathLst>
                <a:path w="2233929" h="8890">
                  <a:moveTo>
                    <a:pt x="2233930" y="0"/>
                  </a:moveTo>
                  <a:lnTo>
                    <a:pt x="0" y="0"/>
                  </a:lnTo>
                  <a:lnTo>
                    <a:pt x="0" y="8889"/>
                  </a:lnTo>
                  <a:lnTo>
                    <a:pt x="2233930" y="8889"/>
                  </a:lnTo>
                  <a:lnTo>
                    <a:pt x="2233930" y="0"/>
                  </a:lnTo>
                  <a:close/>
                </a:path>
              </a:pathLst>
            </a:custGeom>
            <a:solidFill>
              <a:srgbClr val="3535FF"/>
            </a:solidFill>
            <a:ln>
              <a:solidFill>
                <a:schemeClr val="tx2">
                  <a:lumMod val="40000"/>
                  <a:lumOff val="60000"/>
                </a:schemeClr>
              </a:solidFill>
            </a:ln>
          </p:spPr>
          <p:txBody>
            <a:bodyPr wrap="square" lIns="0" tIns="0" rIns="0" bIns="0" rtlCol="0"/>
            <a:lstStyle/>
            <a:p>
              <a:endParaRPr sz="1350" dirty="0"/>
            </a:p>
          </p:txBody>
        </p:sp>
        <p:sp>
          <p:nvSpPr>
            <p:cNvPr id="82" name="object 82"/>
            <p:cNvSpPr/>
            <p:nvPr/>
          </p:nvSpPr>
          <p:spPr>
            <a:xfrm>
              <a:off x="3491229" y="136398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3333FF"/>
            </a:solidFill>
            <a:ln>
              <a:solidFill>
                <a:schemeClr val="tx2">
                  <a:lumMod val="40000"/>
                  <a:lumOff val="60000"/>
                </a:schemeClr>
              </a:solidFill>
            </a:ln>
          </p:spPr>
          <p:txBody>
            <a:bodyPr wrap="square" lIns="0" tIns="0" rIns="0" bIns="0" rtlCol="0"/>
            <a:lstStyle/>
            <a:p>
              <a:endParaRPr sz="1350" dirty="0"/>
            </a:p>
          </p:txBody>
        </p:sp>
        <p:sp>
          <p:nvSpPr>
            <p:cNvPr id="83" name="object 83"/>
            <p:cNvSpPr/>
            <p:nvPr/>
          </p:nvSpPr>
          <p:spPr>
            <a:xfrm>
              <a:off x="3491229" y="137160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2F2FFF"/>
            </a:solidFill>
            <a:ln>
              <a:solidFill>
                <a:schemeClr val="tx2">
                  <a:lumMod val="40000"/>
                  <a:lumOff val="60000"/>
                </a:schemeClr>
              </a:solidFill>
            </a:ln>
          </p:spPr>
          <p:txBody>
            <a:bodyPr wrap="square" lIns="0" tIns="0" rIns="0" bIns="0" rtlCol="0"/>
            <a:lstStyle/>
            <a:p>
              <a:endParaRPr sz="1350" dirty="0"/>
            </a:p>
          </p:txBody>
        </p:sp>
        <p:sp>
          <p:nvSpPr>
            <p:cNvPr id="84" name="object 84"/>
            <p:cNvSpPr/>
            <p:nvPr/>
          </p:nvSpPr>
          <p:spPr>
            <a:xfrm>
              <a:off x="3491229" y="1377950"/>
              <a:ext cx="2233930" cy="8890"/>
            </a:xfrm>
            <a:custGeom>
              <a:avLst/>
              <a:gdLst/>
              <a:ahLst/>
              <a:cxnLst/>
              <a:rect l="l" t="t" r="r" b="b"/>
              <a:pathLst>
                <a:path w="2233929" h="8890">
                  <a:moveTo>
                    <a:pt x="2233930" y="0"/>
                  </a:moveTo>
                  <a:lnTo>
                    <a:pt x="0" y="0"/>
                  </a:lnTo>
                  <a:lnTo>
                    <a:pt x="0" y="8889"/>
                  </a:lnTo>
                  <a:lnTo>
                    <a:pt x="2233930" y="8889"/>
                  </a:lnTo>
                  <a:lnTo>
                    <a:pt x="2233930" y="0"/>
                  </a:lnTo>
                  <a:close/>
                </a:path>
              </a:pathLst>
            </a:custGeom>
            <a:solidFill>
              <a:srgbClr val="2C2CFF"/>
            </a:solidFill>
            <a:ln>
              <a:solidFill>
                <a:schemeClr val="tx2">
                  <a:lumMod val="40000"/>
                  <a:lumOff val="60000"/>
                </a:schemeClr>
              </a:solidFill>
            </a:ln>
          </p:spPr>
          <p:txBody>
            <a:bodyPr wrap="square" lIns="0" tIns="0" rIns="0" bIns="0" rtlCol="0"/>
            <a:lstStyle/>
            <a:p>
              <a:endParaRPr sz="1350" dirty="0"/>
            </a:p>
          </p:txBody>
        </p:sp>
        <p:sp>
          <p:nvSpPr>
            <p:cNvPr id="85" name="object 85"/>
            <p:cNvSpPr/>
            <p:nvPr/>
          </p:nvSpPr>
          <p:spPr>
            <a:xfrm>
              <a:off x="3491229" y="1385570"/>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2A2AFF"/>
            </a:solidFill>
            <a:ln>
              <a:solidFill>
                <a:schemeClr val="tx2">
                  <a:lumMod val="40000"/>
                  <a:lumOff val="60000"/>
                </a:schemeClr>
              </a:solidFill>
            </a:ln>
          </p:spPr>
          <p:txBody>
            <a:bodyPr wrap="square" lIns="0" tIns="0" rIns="0" bIns="0" rtlCol="0"/>
            <a:lstStyle/>
            <a:p>
              <a:endParaRPr sz="1350" dirty="0"/>
            </a:p>
          </p:txBody>
        </p:sp>
        <p:sp>
          <p:nvSpPr>
            <p:cNvPr id="86" name="object 86"/>
            <p:cNvSpPr/>
            <p:nvPr/>
          </p:nvSpPr>
          <p:spPr>
            <a:xfrm>
              <a:off x="3491229" y="139319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2727FF"/>
            </a:solidFill>
            <a:ln>
              <a:solidFill>
                <a:schemeClr val="tx2">
                  <a:lumMod val="40000"/>
                  <a:lumOff val="60000"/>
                </a:schemeClr>
              </a:solidFill>
            </a:ln>
          </p:spPr>
          <p:txBody>
            <a:bodyPr wrap="square" lIns="0" tIns="0" rIns="0" bIns="0" rtlCol="0"/>
            <a:lstStyle/>
            <a:p>
              <a:endParaRPr sz="1350" dirty="0"/>
            </a:p>
          </p:txBody>
        </p:sp>
        <p:sp>
          <p:nvSpPr>
            <p:cNvPr id="87" name="object 87"/>
            <p:cNvSpPr/>
            <p:nvPr/>
          </p:nvSpPr>
          <p:spPr>
            <a:xfrm>
              <a:off x="3491229" y="1399540"/>
              <a:ext cx="2233930" cy="8890"/>
            </a:xfrm>
            <a:custGeom>
              <a:avLst/>
              <a:gdLst/>
              <a:ahLst/>
              <a:cxnLst/>
              <a:rect l="l" t="t" r="r" b="b"/>
              <a:pathLst>
                <a:path w="2233929" h="8890">
                  <a:moveTo>
                    <a:pt x="2233930" y="0"/>
                  </a:moveTo>
                  <a:lnTo>
                    <a:pt x="0" y="0"/>
                  </a:lnTo>
                  <a:lnTo>
                    <a:pt x="0" y="8889"/>
                  </a:lnTo>
                  <a:lnTo>
                    <a:pt x="2233930" y="8889"/>
                  </a:lnTo>
                  <a:lnTo>
                    <a:pt x="2233930" y="0"/>
                  </a:lnTo>
                  <a:close/>
                </a:path>
              </a:pathLst>
            </a:custGeom>
            <a:solidFill>
              <a:srgbClr val="2424FF"/>
            </a:solidFill>
            <a:ln>
              <a:solidFill>
                <a:schemeClr val="tx2">
                  <a:lumMod val="40000"/>
                  <a:lumOff val="60000"/>
                </a:schemeClr>
              </a:solidFill>
            </a:ln>
          </p:spPr>
          <p:txBody>
            <a:bodyPr wrap="square" lIns="0" tIns="0" rIns="0" bIns="0" rtlCol="0"/>
            <a:lstStyle/>
            <a:p>
              <a:endParaRPr sz="1350" dirty="0"/>
            </a:p>
          </p:txBody>
        </p:sp>
        <p:sp>
          <p:nvSpPr>
            <p:cNvPr id="88" name="object 88"/>
            <p:cNvSpPr/>
            <p:nvPr/>
          </p:nvSpPr>
          <p:spPr>
            <a:xfrm>
              <a:off x="3491229" y="1407160"/>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2121FF"/>
            </a:solidFill>
            <a:ln>
              <a:solidFill>
                <a:schemeClr val="tx2">
                  <a:lumMod val="40000"/>
                  <a:lumOff val="60000"/>
                </a:schemeClr>
              </a:solidFill>
            </a:ln>
          </p:spPr>
          <p:txBody>
            <a:bodyPr wrap="square" lIns="0" tIns="0" rIns="0" bIns="0" rtlCol="0"/>
            <a:lstStyle/>
            <a:p>
              <a:endParaRPr sz="1350" dirty="0"/>
            </a:p>
          </p:txBody>
        </p:sp>
        <p:sp>
          <p:nvSpPr>
            <p:cNvPr id="89" name="object 89"/>
            <p:cNvSpPr/>
            <p:nvPr/>
          </p:nvSpPr>
          <p:spPr>
            <a:xfrm>
              <a:off x="3491229" y="141478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1E1EFF"/>
            </a:solidFill>
            <a:ln>
              <a:solidFill>
                <a:schemeClr val="tx2">
                  <a:lumMod val="40000"/>
                  <a:lumOff val="60000"/>
                </a:schemeClr>
              </a:solidFill>
            </a:ln>
          </p:spPr>
          <p:txBody>
            <a:bodyPr wrap="square" lIns="0" tIns="0" rIns="0" bIns="0" rtlCol="0"/>
            <a:lstStyle/>
            <a:p>
              <a:endParaRPr sz="1350" dirty="0"/>
            </a:p>
          </p:txBody>
        </p:sp>
        <p:sp>
          <p:nvSpPr>
            <p:cNvPr id="90" name="object 90"/>
            <p:cNvSpPr/>
            <p:nvPr/>
          </p:nvSpPr>
          <p:spPr>
            <a:xfrm>
              <a:off x="3491229" y="142240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1C1CFF"/>
            </a:solidFill>
            <a:ln>
              <a:solidFill>
                <a:schemeClr val="tx2">
                  <a:lumMod val="40000"/>
                  <a:lumOff val="60000"/>
                </a:schemeClr>
              </a:solidFill>
            </a:ln>
          </p:spPr>
          <p:txBody>
            <a:bodyPr wrap="square" lIns="0" tIns="0" rIns="0" bIns="0" rtlCol="0"/>
            <a:lstStyle/>
            <a:p>
              <a:endParaRPr sz="1350" dirty="0"/>
            </a:p>
          </p:txBody>
        </p:sp>
        <p:sp>
          <p:nvSpPr>
            <p:cNvPr id="91" name="object 91"/>
            <p:cNvSpPr/>
            <p:nvPr/>
          </p:nvSpPr>
          <p:spPr>
            <a:xfrm>
              <a:off x="3491229" y="1428750"/>
              <a:ext cx="2233930" cy="8890"/>
            </a:xfrm>
            <a:custGeom>
              <a:avLst/>
              <a:gdLst/>
              <a:ahLst/>
              <a:cxnLst/>
              <a:rect l="l" t="t" r="r" b="b"/>
              <a:pathLst>
                <a:path w="2233929" h="8890">
                  <a:moveTo>
                    <a:pt x="2233930" y="0"/>
                  </a:moveTo>
                  <a:lnTo>
                    <a:pt x="0" y="0"/>
                  </a:lnTo>
                  <a:lnTo>
                    <a:pt x="0" y="8889"/>
                  </a:lnTo>
                  <a:lnTo>
                    <a:pt x="2233930" y="8889"/>
                  </a:lnTo>
                  <a:lnTo>
                    <a:pt x="2233930" y="0"/>
                  </a:lnTo>
                  <a:close/>
                </a:path>
              </a:pathLst>
            </a:custGeom>
            <a:solidFill>
              <a:srgbClr val="1919FF"/>
            </a:solidFill>
            <a:ln>
              <a:solidFill>
                <a:schemeClr val="tx2">
                  <a:lumMod val="40000"/>
                  <a:lumOff val="60000"/>
                </a:schemeClr>
              </a:solidFill>
            </a:ln>
          </p:spPr>
          <p:txBody>
            <a:bodyPr wrap="square" lIns="0" tIns="0" rIns="0" bIns="0" rtlCol="0"/>
            <a:lstStyle/>
            <a:p>
              <a:endParaRPr sz="1350" dirty="0"/>
            </a:p>
          </p:txBody>
        </p:sp>
        <p:sp>
          <p:nvSpPr>
            <p:cNvPr id="92" name="object 92"/>
            <p:cNvSpPr/>
            <p:nvPr/>
          </p:nvSpPr>
          <p:spPr>
            <a:xfrm>
              <a:off x="3491229" y="1436370"/>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1616FF"/>
            </a:solidFill>
            <a:ln>
              <a:solidFill>
                <a:schemeClr val="tx2">
                  <a:lumMod val="40000"/>
                  <a:lumOff val="60000"/>
                </a:schemeClr>
              </a:solidFill>
            </a:ln>
          </p:spPr>
          <p:txBody>
            <a:bodyPr wrap="square" lIns="0" tIns="0" rIns="0" bIns="0" rtlCol="0"/>
            <a:lstStyle/>
            <a:p>
              <a:endParaRPr sz="1350" dirty="0"/>
            </a:p>
          </p:txBody>
        </p:sp>
        <p:sp>
          <p:nvSpPr>
            <p:cNvPr id="93" name="object 93"/>
            <p:cNvSpPr/>
            <p:nvPr/>
          </p:nvSpPr>
          <p:spPr>
            <a:xfrm>
              <a:off x="3491229" y="144399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1313FF"/>
            </a:solidFill>
            <a:ln>
              <a:solidFill>
                <a:schemeClr val="tx2">
                  <a:lumMod val="40000"/>
                  <a:lumOff val="60000"/>
                </a:schemeClr>
              </a:solidFill>
            </a:ln>
          </p:spPr>
          <p:txBody>
            <a:bodyPr wrap="square" lIns="0" tIns="0" rIns="0" bIns="0" rtlCol="0"/>
            <a:lstStyle/>
            <a:p>
              <a:endParaRPr sz="1350" dirty="0"/>
            </a:p>
          </p:txBody>
        </p:sp>
        <p:sp>
          <p:nvSpPr>
            <p:cNvPr id="94" name="object 94"/>
            <p:cNvSpPr/>
            <p:nvPr/>
          </p:nvSpPr>
          <p:spPr>
            <a:xfrm>
              <a:off x="3491229" y="1450340"/>
              <a:ext cx="2233930" cy="8890"/>
            </a:xfrm>
            <a:custGeom>
              <a:avLst/>
              <a:gdLst/>
              <a:ahLst/>
              <a:cxnLst/>
              <a:rect l="l" t="t" r="r" b="b"/>
              <a:pathLst>
                <a:path w="2233929" h="8890">
                  <a:moveTo>
                    <a:pt x="2233930" y="0"/>
                  </a:moveTo>
                  <a:lnTo>
                    <a:pt x="0" y="0"/>
                  </a:lnTo>
                  <a:lnTo>
                    <a:pt x="0" y="8889"/>
                  </a:lnTo>
                  <a:lnTo>
                    <a:pt x="2233930" y="8889"/>
                  </a:lnTo>
                  <a:lnTo>
                    <a:pt x="2233930" y="0"/>
                  </a:lnTo>
                  <a:close/>
                </a:path>
              </a:pathLst>
            </a:custGeom>
            <a:solidFill>
              <a:srgbClr val="1010FF"/>
            </a:solidFill>
            <a:ln>
              <a:solidFill>
                <a:schemeClr val="tx2">
                  <a:lumMod val="40000"/>
                  <a:lumOff val="60000"/>
                </a:schemeClr>
              </a:solidFill>
            </a:ln>
          </p:spPr>
          <p:txBody>
            <a:bodyPr wrap="square" lIns="0" tIns="0" rIns="0" bIns="0" rtlCol="0"/>
            <a:lstStyle/>
            <a:p>
              <a:endParaRPr sz="1350" dirty="0"/>
            </a:p>
          </p:txBody>
        </p:sp>
        <p:sp>
          <p:nvSpPr>
            <p:cNvPr id="95" name="object 95"/>
            <p:cNvSpPr/>
            <p:nvPr/>
          </p:nvSpPr>
          <p:spPr>
            <a:xfrm>
              <a:off x="3491229" y="1457960"/>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0E0EFF"/>
            </a:solidFill>
            <a:ln>
              <a:solidFill>
                <a:schemeClr val="tx2">
                  <a:lumMod val="40000"/>
                  <a:lumOff val="60000"/>
                </a:schemeClr>
              </a:solidFill>
            </a:ln>
          </p:spPr>
          <p:txBody>
            <a:bodyPr wrap="square" lIns="0" tIns="0" rIns="0" bIns="0" rtlCol="0"/>
            <a:lstStyle/>
            <a:p>
              <a:endParaRPr sz="1350" dirty="0"/>
            </a:p>
          </p:txBody>
        </p:sp>
        <p:sp>
          <p:nvSpPr>
            <p:cNvPr id="96" name="object 96"/>
            <p:cNvSpPr/>
            <p:nvPr/>
          </p:nvSpPr>
          <p:spPr>
            <a:xfrm>
              <a:off x="3491229" y="146558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0B0BFF"/>
            </a:solidFill>
            <a:ln>
              <a:solidFill>
                <a:schemeClr val="tx2">
                  <a:lumMod val="40000"/>
                  <a:lumOff val="60000"/>
                </a:schemeClr>
              </a:solidFill>
            </a:ln>
          </p:spPr>
          <p:txBody>
            <a:bodyPr wrap="square" lIns="0" tIns="0" rIns="0" bIns="0" rtlCol="0"/>
            <a:lstStyle/>
            <a:p>
              <a:endParaRPr sz="1350" dirty="0"/>
            </a:p>
          </p:txBody>
        </p:sp>
        <p:sp>
          <p:nvSpPr>
            <p:cNvPr id="97" name="object 97"/>
            <p:cNvSpPr/>
            <p:nvPr/>
          </p:nvSpPr>
          <p:spPr>
            <a:xfrm>
              <a:off x="3491229" y="1471930"/>
              <a:ext cx="2233930" cy="8890"/>
            </a:xfrm>
            <a:custGeom>
              <a:avLst/>
              <a:gdLst/>
              <a:ahLst/>
              <a:cxnLst/>
              <a:rect l="l" t="t" r="r" b="b"/>
              <a:pathLst>
                <a:path w="2233929" h="8890">
                  <a:moveTo>
                    <a:pt x="2233930" y="0"/>
                  </a:moveTo>
                  <a:lnTo>
                    <a:pt x="0" y="0"/>
                  </a:lnTo>
                  <a:lnTo>
                    <a:pt x="0" y="8890"/>
                  </a:lnTo>
                  <a:lnTo>
                    <a:pt x="2233930" y="8890"/>
                  </a:lnTo>
                  <a:lnTo>
                    <a:pt x="2233930" y="0"/>
                  </a:lnTo>
                  <a:close/>
                </a:path>
              </a:pathLst>
            </a:custGeom>
            <a:solidFill>
              <a:srgbClr val="0808FF"/>
            </a:solidFill>
            <a:ln>
              <a:solidFill>
                <a:schemeClr val="tx2">
                  <a:lumMod val="40000"/>
                  <a:lumOff val="60000"/>
                </a:schemeClr>
              </a:solidFill>
            </a:ln>
          </p:spPr>
          <p:txBody>
            <a:bodyPr wrap="square" lIns="0" tIns="0" rIns="0" bIns="0" rtlCol="0"/>
            <a:lstStyle/>
            <a:p>
              <a:endParaRPr sz="1350" dirty="0"/>
            </a:p>
          </p:txBody>
        </p:sp>
      </p:grpSp>
      <p:sp>
        <p:nvSpPr>
          <p:cNvPr id="98" name="object 98"/>
          <p:cNvSpPr txBox="1">
            <a:spLocks noGrp="1" noChangeAspect="1"/>
          </p:cNvSpPr>
          <p:nvPr>
            <p:ph type="title"/>
          </p:nvPr>
        </p:nvSpPr>
        <p:spPr>
          <a:xfrm>
            <a:off x="5012050" y="2474489"/>
            <a:ext cx="1840894" cy="384045"/>
          </a:xfrm>
          <a:prstGeom prst="rect">
            <a:avLst/>
          </a:prstGeom>
          <a:ln w="9344">
            <a:solidFill>
              <a:schemeClr val="tx2">
                <a:lumMod val="40000"/>
                <a:lumOff val="60000"/>
              </a:schemeClr>
            </a:solidFill>
          </a:ln>
        </p:spPr>
        <p:txBody>
          <a:bodyPr vert="horz" wrap="square" lIns="0" tIns="140018" rIns="0" bIns="0" rtlCol="0" anchor="ctr">
            <a:spAutoFit/>
          </a:bodyPr>
          <a:lstStyle/>
          <a:p>
            <a:pPr marL="352425">
              <a:spcBef>
                <a:spcPts val="1103"/>
              </a:spcBef>
            </a:pPr>
            <a:r>
              <a:rPr sz="1350" spc="-4" dirty="0">
                <a:solidFill>
                  <a:srgbClr val="2E2A1F"/>
                </a:solidFill>
                <a:latin typeface="Arial"/>
                <a:cs typeface="Arial"/>
              </a:rPr>
              <a:t>ERP</a:t>
            </a:r>
            <a:r>
              <a:rPr sz="1350" spc="-15" dirty="0">
                <a:solidFill>
                  <a:srgbClr val="2E2A1F"/>
                </a:solidFill>
                <a:latin typeface="Arial"/>
                <a:cs typeface="Arial"/>
              </a:rPr>
              <a:t> </a:t>
            </a:r>
            <a:r>
              <a:rPr sz="1350" spc="-8" dirty="0">
                <a:solidFill>
                  <a:srgbClr val="2E2A1F"/>
                </a:solidFill>
                <a:latin typeface="Arial"/>
                <a:cs typeface="Arial"/>
              </a:rPr>
              <a:t>System</a:t>
            </a:r>
            <a:endParaRPr sz="1350" dirty="0">
              <a:latin typeface="Arial"/>
              <a:cs typeface="Arial"/>
            </a:endParaRPr>
          </a:p>
        </p:txBody>
      </p:sp>
      <p:sp>
        <p:nvSpPr>
          <p:cNvPr id="908" name="Slide Number Placeholder 907"/>
          <p:cNvSpPr>
            <a:spLocks noGrp="1"/>
          </p:cNvSpPr>
          <p:nvPr>
            <p:ph type="sldNum" sz="quarter" idx="12"/>
          </p:nvPr>
        </p:nvSpPr>
        <p:spPr/>
        <p:txBody>
          <a:bodyPr/>
          <a:lstStyle/>
          <a:p>
            <a:fld id="{D57F1E4F-1CFF-5643-939E-217C01CDF565}" type="slidenum">
              <a:rPr lang="en-US" smtClean="0"/>
              <a:pPr/>
              <a:t>65</a:t>
            </a:fld>
            <a:endParaRPr lang="en-US" dirty="0"/>
          </a:p>
        </p:txBody>
      </p:sp>
      <p:grpSp>
        <p:nvGrpSpPr>
          <p:cNvPr id="99" name="object 99"/>
          <p:cNvGrpSpPr>
            <a:grpSpLocks noChangeAspect="1"/>
          </p:cNvGrpSpPr>
          <p:nvPr/>
        </p:nvGrpSpPr>
        <p:grpSpPr>
          <a:xfrm>
            <a:off x="7168748" y="4940533"/>
            <a:ext cx="1848756" cy="543261"/>
            <a:chOff x="6368097" y="4216717"/>
            <a:chExt cx="2240915" cy="658495"/>
          </a:xfrm>
        </p:grpSpPr>
        <p:sp>
          <p:nvSpPr>
            <p:cNvPr id="100" name="object 100"/>
            <p:cNvSpPr/>
            <p:nvPr/>
          </p:nvSpPr>
          <p:spPr>
            <a:xfrm>
              <a:off x="6371590" y="4220209"/>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FFFFFF"/>
            </a:solidFill>
            <a:ln>
              <a:solidFill>
                <a:schemeClr val="tx2">
                  <a:lumMod val="40000"/>
                  <a:lumOff val="60000"/>
                </a:schemeClr>
              </a:solidFill>
            </a:ln>
          </p:spPr>
          <p:txBody>
            <a:bodyPr wrap="square" lIns="0" tIns="0" rIns="0" bIns="0" rtlCol="0"/>
            <a:lstStyle/>
            <a:p>
              <a:endParaRPr sz="1350" dirty="0"/>
            </a:p>
          </p:txBody>
        </p:sp>
        <p:sp>
          <p:nvSpPr>
            <p:cNvPr id="101" name="object 101"/>
            <p:cNvSpPr/>
            <p:nvPr/>
          </p:nvSpPr>
          <p:spPr>
            <a:xfrm>
              <a:off x="6371589" y="4227829"/>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FCFCFF"/>
            </a:solidFill>
            <a:ln>
              <a:solidFill>
                <a:schemeClr val="tx2">
                  <a:lumMod val="40000"/>
                  <a:lumOff val="60000"/>
                </a:schemeClr>
              </a:solidFill>
            </a:ln>
          </p:spPr>
          <p:txBody>
            <a:bodyPr wrap="square" lIns="0" tIns="0" rIns="0" bIns="0" rtlCol="0"/>
            <a:lstStyle/>
            <a:p>
              <a:endParaRPr sz="1350" dirty="0"/>
            </a:p>
          </p:txBody>
        </p:sp>
        <p:sp>
          <p:nvSpPr>
            <p:cNvPr id="102" name="object 102"/>
            <p:cNvSpPr/>
            <p:nvPr/>
          </p:nvSpPr>
          <p:spPr>
            <a:xfrm>
              <a:off x="6371589" y="4234179"/>
              <a:ext cx="2233930" cy="8890"/>
            </a:xfrm>
            <a:custGeom>
              <a:avLst/>
              <a:gdLst/>
              <a:ahLst/>
              <a:cxnLst/>
              <a:rect l="l" t="t" r="r" b="b"/>
              <a:pathLst>
                <a:path w="2233929" h="8889">
                  <a:moveTo>
                    <a:pt x="2233930" y="0"/>
                  </a:moveTo>
                  <a:lnTo>
                    <a:pt x="0" y="0"/>
                  </a:lnTo>
                  <a:lnTo>
                    <a:pt x="0" y="8890"/>
                  </a:lnTo>
                  <a:lnTo>
                    <a:pt x="2233930" y="8890"/>
                  </a:lnTo>
                  <a:lnTo>
                    <a:pt x="2233930" y="0"/>
                  </a:lnTo>
                  <a:close/>
                </a:path>
              </a:pathLst>
            </a:custGeom>
            <a:solidFill>
              <a:srgbClr val="F9F9FF"/>
            </a:solidFill>
            <a:ln>
              <a:solidFill>
                <a:schemeClr val="tx2">
                  <a:lumMod val="40000"/>
                  <a:lumOff val="60000"/>
                </a:schemeClr>
              </a:solidFill>
            </a:ln>
          </p:spPr>
          <p:txBody>
            <a:bodyPr wrap="square" lIns="0" tIns="0" rIns="0" bIns="0" rtlCol="0"/>
            <a:lstStyle/>
            <a:p>
              <a:endParaRPr sz="1350" dirty="0"/>
            </a:p>
          </p:txBody>
        </p:sp>
        <p:sp>
          <p:nvSpPr>
            <p:cNvPr id="103" name="object 103"/>
            <p:cNvSpPr/>
            <p:nvPr/>
          </p:nvSpPr>
          <p:spPr>
            <a:xfrm>
              <a:off x="6371589" y="424179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F6F6FF"/>
            </a:solidFill>
            <a:ln>
              <a:solidFill>
                <a:schemeClr val="tx2">
                  <a:lumMod val="40000"/>
                  <a:lumOff val="60000"/>
                </a:schemeClr>
              </a:solidFill>
            </a:ln>
          </p:spPr>
          <p:txBody>
            <a:bodyPr wrap="square" lIns="0" tIns="0" rIns="0" bIns="0" rtlCol="0"/>
            <a:lstStyle/>
            <a:p>
              <a:endParaRPr sz="1350" dirty="0"/>
            </a:p>
          </p:txBody>
        </p:sp>
        <p:sp>
          <p:nvSpPr>
            <p:cNvPr id="104" name="object 104"/>
            <p:cNvSpPr/>
            <p:nvPr/>
          </p:nvSpPr>
          <p:spPr>
            <a:xfrm>
              <a:off x="6371589" y="424941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F3F3FF"/>
            </a:solidFill>
            <a:ln>
              <a:solidFill>
                <a:schemeClr val="tx2">
                  <a:lumMod val="40000"/>
                  <a:lumOff val="60000"/>
                </a:schemeClr>
              </a:solidFill>
            </a:ln>
          </p:spPr>
          <p:txBody>
            <a:bodyPr wrap="square" lIns="0" tIns="0" rIns="0" bIns="0" rtlCol="0"/>
            <a:lstStyle/>
            <a:p>
              <a:endParaRPr sz="1350" dirty="0"/>
            </a:p>
          </p:txBody>
        </p:sp>
        <p:sp>
          <p:nvSpPr>
            <p:cNvPr id="105" name="object 105"/>
            <p:cNvSpPr/>
            <p:nvPr/>
          </p:nvSpPr>
          <p:spPr>
            <a:xfrm>
              <a:off x="6371589" y="4255769"/>
              <a:ext cx="2233930" cy="8890"/>
            </a:xfrm>
            <a:custGeom>
              <a:avLst/>
              <a:gdLst/>
              <a:ahLst/>
              <a:cxnLst/>
              <a:rect l="l" t="t" r="r" b="b"/>
              <a:pathLst>
                <a:path w="2233929" h="8889">
                  <a:moveTo>
                    <a:pt x="2233930" y="0"/>
                  </a:moveTo>
                  <a:lnTo>
                    <a:pt x="0" y="0"/>
                  </a:lnTo>
                  <a:lnTo>
                    <a:pt x="0" y="8889"/>
                  </a:lnTo>
                  <a:lnTo>
                    <a:pt x="2233930" y="8889"/>
                  </a:lnTo>
                  <a:lnTo>
                    <a:pt x="2233930" y="0"/>
                  </a:lnTo>
                  <a:close/>
                </a:path>
              </a:pathLst>
            </a:custGeom>
            <a:solidFill>
              <a:srgbClr val="F0F0FF"/>
            </a:solidFill>
            <a:ln>
              <a:solidFill>
                <a:schemeClr val="tx2">
                  <a:lumMod val="40000"/>
                  <a:lumOff val="60000"/>
                </a:schemeClr>
              </a:solidFill>
            </a:ln>
          </p:spPr>
          <p:txBody>
            <a:bodyPr wrap="square" lIns="0" tIns="0" rIns="0" bIns="0" rtlCol="0"/>
            <a:lstStyle/>
            <a:p>
              <a:endParaRPr sz="1350" dirty="0"/>
            </a:p>
          </p:txBody>
        </p:sp>
        <p:sp>
          <p:nvSpPr>
            <p:cNvPr id="106" name="object 106"/>
            <p:cNvSpPr/>
            <p:nvPr/>
          </p:nvSpPr>
          <p:spPr>
            <a:xfrm>
              <a:off x="6371589" y="4263389"/>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EEEEFF"/>
            </a:solidFill>
            <a:ln>
              <a:solidFill>
                <a:schemeClr val="tx2">
                  <a:lumMod val="40000"/>
                  <a:lumOff val="60000"/>
                </a:schemeClr>
              </a:solidFill>
            </a:ln>
          </p:spPr>
          <p:txBody>
            <a:bodyPr wrap="square" lIns="0" tIns="0" rIns="0" bIns="0" rtlCol="0"/>
            <a:lstStyle/>
            <a:p>
              <a:endParaRPr sz="1350" dirty="0"/>
            </a:p>
          </p:txBody>
        </p:sp>
        <p:sp>
          <p:nvSpPr>
            <p:cNvPr id="107" name="object 107"/>
            <p:cNvSpPr/>
            <p:nvPr/>
          </p:nvSpPr>
          <p:spPr>
            <a:xfrm>
              <a:off x="6371589" y="427100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EBEBFF"/>
            </a:solidFill>
            <a:ln>
              <a:solidFill>
                <a:schemeClr val="tx2">
                  <a:lumMod val="40000"/>
                  <a:lumOff val="60000"/>
                </a:schemeClr>
              </a:solidFill>
            </a:ln>
          </p:spPr>
          <p:txBody>
            <a:bodyPr wrap="square" lIns="0" tIns="0" rIns="0" bIns="0" rtlCol="0"/>
            <a:lstStyle/>
            <a:p>
              <a:endParaRPr sz="1350" dirty="0"/>
            </a:p>
          </p:txBody>
        </p:sp>
        <p:sp>
          <p:nvSpPr>
            <p:cNvPr id="108" name="object 108"/>
            <p:cNvSpPr/>
            <p:nvPr/>
          </p:nvSpPr>
          <p:spPr>
            <a:xfrm>
              <a:off x="6371589" y="4277359"/>
              <a:ext cx="2233930" cy="8890"/>
            </a:xfrm>
            <a:custGeom>
              <a:avLst/>
              <a:gdLst/>
              <a:ahLst/>
              <a:cxnLst/>
              <a:rect l="l" t="t" r="r" b="b"/>
              <a:pathLst>
                <a:path w="2233929" h="8889">
                  <a:moveTo>
                    <a:pt x="2233930" y="0"/>
                  </a:moveTo>
                  <a:lnTo>
                    <a:pt x="0" y="0"/>
                  </a:lnTo>
                  <a:lnTo>
                    <a:pt x="0" y="8889"/>
                  </a:lnTo>
                  <a:lnTo>
                    <a:pt x="2233930" y="8889"/>
                  </a:lnTo>
                  <a:lnTo>
                    <a:pt x="2233930" y="0"/>
                  </a:lnTo>
                  <a:close/>
                </a:path>
              </a:pathLst>
            </a:custGeom>
            <a:solidFill>
              <a:srgbClr val="E8E8FF"/>
            </a:solidFill>
            <a:ln>
              <a:solidFill>
                <a:schemeClr val="tx2">
                  <a:lumMod val="40000"/>
                  <a:lumOff val="60000"/>
                </a:schemeClr>
              </a:solidFill>
            </a:ln>
          </p:spPr>
          <p:txBody>
            <a:bodyPr wrap="square" lIns="0" tIns="0" rIns="0" bIns="0" rtlCol="0"/>
            <a:lstStyle/>
            <a:p>
              <a:endParaRPr sz="1350" dirty="0"/>
            </a:p>
          </p:txBody>
        </p:sp>
        <p:sp>
          <p:nvSpPr>
            <p:cNvPr id="109" name="object 109"/>
            <p:cNvSpPr/>
            <p:nvPr/>
          </p:nvSpPr>
          <p:spPr>
            <a:xfrm>
              <a:off x="6371589" y="4284979"/>
              <a:ext cx="2233930" cy="8890"/>
            </a:xfrm>
            <a:custGeom>
              <a:avLst/>
              <a:gdLst/>
              <a:ahLst/>
              <a:cxnLst/>
              <a:rect l="l" t="t" r="r" b="b"/>
              <a:pathLst>
                <a:path w="2233929" h="8889">
                  <a:moveTo>
                    <a:pt x="2233930" y="0"/>
                  </a:moveTo>
                  <a:lnTo>
                    <a:pt x="0" y="0"/>
                  </a:lnTo>
                  <a:lnTo>
                    <a:pt x="0" y="8890"/>
                  </a:lnTo>
                  <a:lnTo>
                    <a:pt x="2233930" y="8890"/>
                  </a:lnTo>
                  <a:lnTo>
                    <a:pt x="2233930" y="0"/>
                  </a:lnTo>
                  <a:close/>
                </a:path>
              </a:pathLst>
            </a:custGeom>
            <a:solidFill>
              <a:srgbClr val="E5E5FF"/>
            </a:solidFill>
            <a:ln>
              <a:solidFill>
                <a:schemeClr val="tx2">
                  <a:lumMod val="40000"/>
                  <a:lumOff val="60000"/>
                </a:schemeClr>
              </a:solidFill>
            </a:ln>
          </p:spPr>
          <p:txBody>
            <a:bodyPr wrap="square" lIns="0" tIns="0" rIns="0" bIns="0" rtlCol="0"/>
            <a:lstStyle/>
            <a:p>
              <a:endParaRPr sz="1350" dirty="0"/>
            </a:p>
          </p:txBody>
        </p:sp>
        <p:sp>
          <p:nvSpPr>
            <p:cNvPr id="110" name="object 110"/>
            <p:cNvSpPr/>
            <p:nvPr/>
          </p:nvSpPr>
          <p:spPr>
            <a:xfrm>
              <a:off x="6371589" y="429259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E2E2FF"/>
            </a:solidFill>
            <a:ln>
              <a:solidFill>
                <a:schemeClr val="tx2">
                  <a:lumMod val="40000"/>
                  <a:lumOff val="60000"/>
                </a:schemeClr>
              </a:solidFill>
            </a:ln>
          </p:spPr>
          <p:txBody>
            <a:bodyPr wrap="square" lIns="0" tIns="0" rIns="0" bIns="0" rtlCol="0"/>
            <a:lstStyle/>
            <a:p>
              <a:endParaRPr sz="1350" dirty="0"/>
            </a:p>
          </p:txBody>
        </p:sp>
        <p:sp>
          <p:nvSpPr>
            <p:cNvPr id="111" name="object 111"/>
            <p:cNvSpPr/>
            <p:nvPr/>
          </p:nvSpPr>
          <p:spPr>
            <a:xfrm>
              <a:off x="6371589" y="430021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E0E0FF"/>
            </a:solidFill>
            <a:ln>
              <a:solidFill>
                <a:schemeClr val="tx2">
                  <a:lumMod val="40000"/>
                  <a:lumOff val="60000"/>
                </a:schemeClr>
              </a:solidFill>
            </a:ln>
          </p:spPr>
          <p:txBody>
            <a:bodyPr wrap="square" lIns="0" tIns="0" rIns="0" bIns="0" rtlCol="0"/>
            <a:lstStyle/>
            <a:p>
              <a:endParaRPr sz="1350" dirty="0"/>
            </a:p>
          </p:txBody>
        </p:sp>
        <p:sp>
          <p:nvSpPr>
            <p:cNvPr id="112" name="object 112"/>
            <p:cNvSpPr/>
            <p:nvPr/>
          </p:nvSpPr>
          <p:spPr>
            <a:xfrm>
              <a:off x="6371589" y="4306569"/>
              <a:ext cx="2233930" cy="8890"/>
            </a:xfrm>
            <a:custGeom>
              <a:avLst/>
              <a:gdLst/>
              <a:ahLst/>
              <a:cxnLst/>
              <a:rect l="l" t="t" r="r" b="b"/>
              <a:pathLst>
                <a:path w="2233929" h="8889">
                  <a:moveTo>
                    <a:pt x="2233930" y="0"/>
                  </a:moveTo>
                  <a:lnTo>
                    <a:pt x="0" y="0"/>
                  </a:lnTo>
                  <a:lnTo>
                    <a:pt x="0" y="8889"/>
                  </a:lnTo>
                  <a:lnTo>
                    <a:pt x="2233930" y="8889"/>
                  </a:lnTo>
                  <a:lnTo>
                    <a:pt x="2233930" y="0"/>
                  </a:lnTo>
                  <a:close/>
                </a:path>
              </a:pathLst>
            </a:custGeom>
            <a:solidFill>
              <a:srgbClr val="DDDDFF"/>
            </a:solidFill>
            <a:ln>
              <a:solidFill>
                <a:schemeClr val="tx2">
                  <a:lumMod val="40000"/>
                  <a:lumOff val="60000"/>
                </a:schemeClr>
              </a:solidFill>
            </a:ln>
          </p:spPr>
          <p:txBody>
            <a:bodyPr wrap="square" lIns="0" tIns="0" rIns="0" bIns="0" rtlCol="0"/>
            <a:lstStyle/>
            <a:p>
              <a:endParaRPr sz="1350" dirty="0"/>
            </a:p>
          </p:txBody>
        </p:sp>
        <p:sp>
          <p:nvSpPr>
            <p:cNvPr id="113" name="object 113"/>
            <p:cNvSpPr/>
            <p:nvPr/>
          </p:nvSpPr>
          <p:spPr>
            <a:xfrm>
              <a:off x="6371589" y="4314189"/>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DADAFF"/>
            </a:solidFill>
            <a:ln>
              <a:solidFill>
                <a:schemeClr val="tx2">
                  <a:lumMod val="40000"/>
                  <a:lumOff val="60000"/>
                </a:schemeClr>
              </a:solidFill>
            </a:ln>
          </p:spPr>
          <p:txBody>
            <a:bodyPr wrap="square" lIns="0" tIns="0" rIns="0" bIns="0" rtlCol="0"/>
            <a:lstStyle/>
            <a:p>
              <a:endParaRPr sz="1350" dirty="0"/>
            </a:p>
          </p:txBody>
        </p:sp>
        <p:sp>
          <p:nvSpPr>
            <p:cNvPr id="114" name="object 114"/>
            <p:cNvSpPr/>
            <p:nvPr/>
          </p:nvSpPr>
          <p:spPr>
            <a:xfrm>
              <a:off x="6371589" y="432180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D7D7FF"/>
            </a:solidFill>
            <a:ln>
              <a:solidFill>
                <a:schemeClr val="tx2">
                  <a:lumMod val="40000"/>
                  <a:lumOff val="60000"/>
                </a:schemeClr>
              </a:solidFill>
            </a:ln>
          </p:spPr>
          <p:txBody>
            <a:bodyPr wrap="square" lIns="0" tIns="0" rIns="0" bIns="0" rtlCol="0"/>
            <a:lstStyle/>
            <a:p>
              <a:endParaRPr sz="1350" dirty="0"/>
            </a:p>
          </p:txBody>
        </p:sp>
        <p:sp>
          <p:nvSpPr>
            <p:cNvPr id="115" name="object 115"/>
            <p:cNvSpPr/>
            <p:nvPr/>
          </p:nvSpPr>
          <p:spPr>
            <a:xfrm>
              <a:off x="6371589" y="4328159"/>
              <a:ext cx="2233930" cy="8890"/>
            </a:xfrm>
            <a:custGeom>
              <a:avLst/>
              <a:gdLst/>
              <a:ahLst/>
              <a:cxnLst/>
              <a:rect l="l" t="t" r="r" b="b"/>
              <a:pathLst>
                <a:path w="2233929" h="8889">
                  <a:moveTo>
                    <a:pt x="2233930" y="0"/>
                  </a:moveTo>
                  <a:lnTo>
                    <a:pt x="0" y="0"/>
                  </a:lnTo>
                  <a:lnTo>
                    <a:pt x="0" y="8889"/>
                  </a:lnTo>
                  <a:lnTo>
                    <a:pt x="2233930" y="8889"/>
                  </a:lnTo>
                  <a:lnTo>
                    <a:pt x="2233930" y="0"/>
                  </a:lnTo>
                  <a:close/>
                </a:path>
              </a:pathLst>
            </a:custGeom>
            <a:solidFill>
              <a:srgbClr val="D4D4FF"/>
            </a:solidFill>
            <a:ln>
              <a:solidFill>
                <a:schemeClr val="tx2">
                  <a:lumMod val="40000"/>
                  <a:lumOff val="60000"/>
                </a:schemeClr>
              </a:solidFill>
            </a:ln>
          </p:spPr>
          <p:txBody>
            <a:bodyPr wrap="square" lIns="0" tIns="0" rIns="0" bIns="0" rtlCol="0"/>
            <a:lstStyle/>
            <a:p>
              <a:endParaRPr sz="1350" dirty="0"/>
            </a:p>
          </p:txBody>
        </p:sp>
        <p:sp>
          <p:nvSpPr>
            <p:cNvPr id="116" name="object 116"/>
            <p:cNvSpPr/>
            <p:nvPr/>
          </p:nvSpPr>
          <p:spPr>
            <a:xfrm>
              <a:off x="6371589" y="4335779"/>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D2D2FF"/>
            </a:solidFill>
            <a:ln>
              <a:solidFill>
                <a:schemeClr val="tx2">
                  <a:lumMod val="40000"/>
                  <a:lumOff val="60000"/>
                </a:schemeClr>
              </a:solidFill>
            </a:ln>
          </p:spPr>
          <p:txBody>
            <a:bodyPr wrap="square" lIns="0" tIns="0" rIns="0" bIns="0" rtlCol="0"/>
            <a:lstStyle/>
            <a:p>
              <a:endParaRPr sz="1350" dirty="0"/>
            </a:p>
          </p:txBody>
        </p:sp>
        <p:sp>
          <p:nvSpPr>
            <p:cNvPr id="117" name="object 117"/>
            <p:cNvSpPr/>
            <p:nvPr/>
          </p:nvSpPr>
          <p:spPr>
            <a:xfrm>
              <a:off x="6371589" y="434339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CFCFFF"/>
            </a:solidFill>
            <a:ln>
              <a:solidFill>
                <a:schemeClr val="tx2">
                  <a:lumMod val="40000"/>
                  <a:lumOff val="60000"/>
                </a:schemeClr>
              </a:solidFill>
            </a:ln>
          </p:spPr>
          <p:txBody>
            <a:bodyPr wrap="square" lIns="0" tIns="0" rIns="0" bIns="0" rtlCol="0"/>
            <a:lstStyle/>
            <a:p>
              <a:endParaRPr sz="1350" dirty="0"/>
            </a:p>
          </p:txBody>
        </p:sp>
        <p:sp>
          <p:nvSpPr>
            <p:cNvPr id="118" name="object 118"/>
            <p:cNvSpPr/>
            <p:nvPr/>
          </p:nvSpPr>
          <p:spPr>
            <a:xfrm>
              <a:off x="6371589" y="4349749"/>
              <a:ext cx="2233930" cy="8890"/>
            </a:xfrm>
            <a:custGeom>
              <a:avLst/>
              <a:gdLst/>
              <a:ahLst/>
              <a:cxnLst/>
              <a:rect l="l" t="t" r="r" b="b"/>
              <a:pathLst>
                <a:path w="2233929" h="8889">
                  <a:moveTo>
                    <a:pt x="2233930" y="0"/>
                  </a:moveTo>
                  <a:lnTo>
                    <a:pt x="0" y="0"/>
                  </a:lnTo>
                  <a:lnTo>
                    <a:pt x="0" y="8889"/>
                  </a:lnTo>
                  <a:lnTo>
                    <a:pt x="2233930" y="8889"/>
                  </a:lnTo>
                  <a:lnTo>
                    <a:pt x="2233930" y="0"/>
                  </a:lnTo>
                  <a:close/>
                </a:path>
              </a:pathLst>
            </a:custGeom>
            <a:solidFill>
              <a:srgbClr val="CCCCFF"/>
            </a:solidFill>
            <a:ln>
              <a:solidFill>
                <a:schemeClr val="tx2">
                  <a:lumMod val="40000"/>
                  <a:lumOff val="60000"/>
                </a:schemeClr>
              </a:solidFill>
            </a:ln>
          </p:spPr>
          <p:txBody>
            <a:bodyPr wrap="square" lIns="0" tIns="0" rIns="0" bIns="0" rtlCol="0"/>
            <a:lstStyle/>
            <a:p>
              <a:endParaRPr sz="1350" dirty="0"/>
            </a:p>
          </p:txBody>
        </p:sp>
        <p:sp>
          <p:nvSpPr>
            <p:cNvPr id="119" name="object 119"/>
            <p:cNvSpPr/>
            <p:nvPr/>
          </p:nvSpPr>
          <p:spPr>
            <a:xfrm>
              <a:off x="6371589" y="4357369"/>
              <a:ext cx="2233930" cy="8890"/>
            </a:xfrm>
            <a:custGeom>
              <a:avLst/>
              <a:gdLst/>
              <a:ahLst/>
              <a:cxnLst/>
              <a:rect l="l" t="t" r="r" b="b"/>
              <a:pathLst>
                <a:path w="2233929" h="8889">
                  <a:moveTo>
                    <a:pt x="2233930" y="0"/>
                  </a:moveTo>
                  <a:lnTo>
                    <a:pt x="0" y="0"/>
                  </a:lnTo>
                  <a:lnTo>
                    <a:pt x="0" y="8889"/>
                  </a:lnTo>
                  <a:lnTo>
                    <a:pt x="2233930" y="8889"/>
                  </a:lnTo>
                  <a:lnTo>
                    <a:pt x="2233930" y="0"/>
                  </a:lnTo>
                  <a:close/>
                </a:path>
              </a:pathLst>
            </a:custGeom>
            <a:solidFill>
              <a:srgbClr val="C9C9FF"/>
            </a:solidFill>
            <a:ln>
              <a:solidFill>
                <a:schemeClr val="tx2">
                  <a:lumMod val="40000"/>
                  <a:lumOff val="60000"/>
                </a:schemeClr>
              </a:solidFill>
            </a:ln>
          </p:spPr>
          <p:txBody>
            <a:bodyPr wrap="square" lIns="0" tIns="0" rIns="0" bIns="0" rtlCol="0"/>
            <a:lstStyle/>
            <a:p>
              <a:endParaRPr sz="1350" dirty="0"/>
            </a:p>
          </p:txBody>
        </p:sp>
        <p:sp>
          <p:nvSpPr>
            <p:cNvPr id="120" name="object 120"/>
            <p:cNvSpPr/>
            <p:nvPr/>
          </p:nvSpPr>
          <p:spPr>
            <a:xfrm>
              <a:off x="6371589" y="4364989"/>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C6C6FF"/>
            </a:solidFill>
            <a:ln>
              <a:solidFill>
                <a:schemeClr val="tx2">
                  <a:lumMod val="40000"/>
                  <a:lumOff val="60000"/>
                </a:schemeClr>
              </a:solidFill>
            </a:ln>
          </p:spPr>
          <p:txBody>
            <a:bodyPr wrap="square" lIns="0" tIns="0" rIns="0" bIns="0" rtlCol="0"/>
            <a:lstStyle/>
            <a:p>
              <a:endParaRPr sz="1350" dirty="0"/>
            </a:p>
          </p:txBody>
        </p:sp>
        <p:sp>
          <p:nvSpPr>
            <p:cNvPr id="121" name="object 121"/>
            <p:cNvSpPr/>
            <p:nvPr/>
          </p:nvSpPr>
          <p:spPr>
            <a:xfrm>
              <a:off x="6371589" y="437260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C4C4FF"/>
            </a:solidFill>
            <a:ln>
              <a:solidFill>
                <a:schemeClr val="tx2">
                  <a:lumMod val="40000"/>
                  <a:lumOff val="60000"/>
                </a:schemeClr>
              </a:solidFill>
            </a:ln>
          </p:spPr>
          <p:txBody>
            <a:bodyPr wrap="square" lIns="0" tIns="0" rIns="0" bIns="0" rtlCol="0"/>
            <a:lstStyle/>
            <a:p>
              <a:endParaRPr sz="1350" dirty="0"/>
            </a:p>
          </p:txBody>
        </p:sp>
        <p:sp>
          <p:nvSpPr>
            <p:cNvPr id="122" name="object 122"/>
            <p:cNvSpPr/>
            <p:nvPr/>
          </p:nvSpPr>
          <p:spPr>
            <a:xfrm>
              <a:off x="6371589" y="4378959"/>
              <a:ext cx="2233930" cy="8890"/>
            </a:xfrm>
            <a:custGeom>
              <a:avLst/>
              <a:gdLst/>
              <a:ahLst/>
              <a:cxnLst/>
              <a:rect l="l" t="t" r="r" b="b"/>
              <a:pathLst>
                <a:path w="2233929" h="8889">
                  <a:moveTo>
                    <a:pt x="2233930" y="0"/>
                  </a:moveTo>
                  <a:lnTo>
                    <a:pt x="0" y="0"/>
                  </a:lnTo>
                  <a:lnTo>
                    <a:pt x="0" y="8889"/>
                  </a:lnTo>
                  <a:lnTo>
                    <a:pt x="2233930" y="8889"/>
                  </a:lnTo>
                  <a:lnTo>
                    <a:pt x="2233930" y="0"/>
                  </a:lnTo>
                  <a:close/>
                </a:path>
              </a:pathLst>
            </a:custGeom>
            <a:solidFill>
              <a:srgbClr val="C1C1FF"/>
            </a:solidFill>
            <a:ln>
              <a:solidFill>
                <a:schemeClr val="tx2">
                  <a:lumMod val="40000"/>
                  <a:lumOff val="60000"/>
                </a:schemeClr>
              </a:solidFill>
            </a:ln>
          </p:spPr>
          <p:txBody>
            <a:bodyPr wrap="square" lIns="0" tIns="0" rIns="0" bIns="0" rtlCol="0"/>
            <a:lstStyle/>
            <a:p>
              <a:endParaRPr sz="1350" dirty="0"/>
            </a:p>
          </p:txBody>
        </p:sp>
        <p:sp>
          <p:nvSpPr>
            <p:cNvPr id="123" name="object 123"/>
            <p:cNvSpPr/>
            <p:nvPr/>
          </p:nvSpPr>
          <p:spPr>
            <a:xfrm>
              <a:off x="6371589" y="4386579"/>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BEBEFF"/>
            </a:solidFill>
            <a:ln>
              <a:solidFill>
                <a:schemeClr val="tx2">
                  <a:lumMod val="40000"/>
                  <a:lumOff val="60000"/>
                </a:schemeClr>
              </a:solidFill>
            </a:ln>
          </p:spPr>
          <p:txBody>
            <a:bodyPr wrap="square" lIns="0" tIns="0" rIns="0" bIns="0" rtlCol="0"/>
            <a:lstStyle/>
            <a:p>
              <a:endParaRPr sz="1350" dirty="0"/>
            </a:p>
          </p:txBody>
        </p:sp>
        <p:sp>
          <p:nvSpPr>
            <p:cNvPr id="124" name="object 124"/>
            <p:cNvSpPr/>
            <p:nvPr/>
          </p:nvSpPr>
          <p:spPr>
            <a:xfrm>
              <a:off x="6371589" y="439419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BBBBFF"/>
            </a:solidFill>
            <a:ln>
              <a:solidFill>
                <a:schemeClr val="tx2">
                  <a:lumMod val="40000"/>
                  <a:lumOff val="60000"/>
                </a:schemeClr>
              </a:solidFill>
            </a:ln>
          </p:spPr>
          <p:txBody>
            <a:bodyPr wrap="square" lIns="0" tIns="0" rIns="0" bIns="0" rtlCol="0"/>
            <a:lstStyle/>
            <a:p>
              <a:endParaRPr sz="1350" dirty="0"/>
            </a:p>
          </p:txBody>
        </p:sp>
        <p:sp>
          <p:nvSpPr>
            <p:cNvPr id="125" name="object 125"/>
            <p:cNvSpPr/>
            <p:nvPr/>
          </p:nvSpPr>
          <p:spPr>
            <a:xfrm>
              <a:off x="6371589" y="4400549"/>
              <a:ext cx="2233930" cy="8890"/>
            </a:xfrm>
            <a:custGeom>
              <a:avLst/>
              <a:gdLst/>
              <a:ahLst/>
              <a:cxnLst/>
              <a:rect l="l" t="t" r="r" b="b"/>
              <a:pathLst>
                <a:path w="2233929" h="8889">
                  <a:moveTo>
                    <a:pt x="2233930" y="0"/>
                  </a:moveTo>
                  <a:lnTo>
                    <a:pt x="0" y="0"/>
                  </a:lnTo>
                  <a:lnTo>
                    <a:pt x="0" y="8889"/>
                  </a:lnTo>
                  <a:lnTo>
                    <a:pt x="2233930" y="8889"/>
                  </a:lnTo>
                  <a:lnTo>
                    <a:pt x="2233930" y="0"/>
                  </a:lnTo>
                  <a:close/>
                </a:path>
              </a:pathLst>
            </a:custGeom>
            <a:solidFill>
              <a:srgbClr val="B8B8FF"/>
            </a:solidFill>
            <a:ln>
              <a:solidFill>
                <a:schemeClr val="tx2">
                  <a:lumMod val="40000"/>
                  <a:lumOff val="60000"/>
                </a:schemeClr>
              </a:solidFill>
            </a:ln>
          </p:spPr>
          <p:txBody>
            <a:bodyPr wrap="square" lIns="0" tIns="0" rIns="0" bIns="0" rtlCol="0"/>
            <a:lstStyle/>
            <a:p>
              <a:endParaRPr sz="1350" dirty="0"/>
            </a:p>
          </p:txBody>
        </p:sp>
        <p:sp>
          <p:nvSpPr>
            <p:cNvPr id="126" name="object 126"/>
            <p:cNvSpPr/>
            <p:nvPr/>
          </p:nvSpPr>
          <p:spPr>
            <a:xfrm>
              <a:off x="6371589" y="440816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B6B6FF"/>
            </a:solidFill>
            <a:ln>
              <a:solidFill>
                <a:schemeClr val="tx2">
                  <a:lumMod val="40000"/>
                  <a:lumOff val="60000"/>
                </a:schemeClr>
              </a:solidFill>
            </a:ln>
          </p:spPr>
          <p:txBody>
            <a:bodyPr wrap="square" lIns="0" tIns="0" rIns="0" bIns="0" rtlCol="0"/>
            <a:lstStyle/>
            <a:p>
              <a:endParaRPr sz="1350" dirty="0"/>
            </a:p>
          </p:txBody>
        </p:sp>
        <p:sp>
          <p:nvSpPr>
            <p:cNvPr id="127" name="object 127"/>
            <p:cNvSpPr/>
            <p:nvPr/>
          </p:nvSpPr>
          <p:spPr>
            <a:xfrm>
              <a:off x="6371589" y="4415789"/>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B3B3FF"/>
            </a:solidFill>
            <a:ln>
              <a:solidFill>
                <a:schemeClr val="tx2">
                  <a:lumMod val="40000"/>
                  <a:lumOff val="60000"/>
                </a:schemeClr>
              </a:solidFill>
            </a:ln>
          </p:spPr>
          <p:txBody>
            <a:bodyPr wrap="square" lIns="0" tIns="0" rIns="0" bIns="0" rtlCol="0"/>
            <a:lstStyle/>
            <a:p>
              <a:endParaRPr sz="1350" dirty="0"/>
            </a:p>
          </p:txBody>
        </p:sp>
        <p:sp>
          <p:nvSpPr>
            <p:cNvPr id="128" name="object 128"/>
            <p:cNvSpPr/>
            <p:nvPr/>
          </p:nvSpPr>
          <p:spPr>
            <a:xfrm>
              <a:off x="6371589" y="4422139"/>
              <a:ext cx="2233930" cy="8890"/>
            </a:xfrm>
            <a:custGeom>
              <a:avLst/>
              <a:gdLst/>
              <a:ahLst/>
              <a:cxnLst/>
              <a:rect l="l" t="t" r="r" b="b"/>
              <a:pathLst>
                <a:path w="2233929" h="8889">
                  <a:moveTo>
                    <a:pt x="2233930" y="0"/>
                  </a:moveTo>
                  <a:lnTo>
                    <a:pt x="0" y="0"/>
                  </a:lnTo>
                  <a:lnTo>
                    <a:pt x="0" y="8890"/>
                  </a:lnTo>
                  <a:lnTo>
                    <a:pt x="2233930" y="8890"/>
                  </a:lnTo>
                  <a:lnTo>
                    <a:pt x="2233930" y="0"/>
                  </a:lnTo>
                  <a:close/>
                </a:path>
              </a:pathLst>
            </a:custGeom>
            <a:solidFill>
              <a:srgbClr val="B0B0FF"/>
            </a:solidFill>
            <a:ln>
              <a:solidFill>
                <a:schemeClr val="tx2">
                  <a:lumMod val="40000"/>
                  <a:lumOff val="60000"/>
                </a:schemeClr>
              </a:solidFill>
            </a:ln>
          </p:spPr>
          <p:txBody>
            <a:bodyPr wrap="square" lIns="0" tIns="0" rIns="0" bIns="0" rtlCol="0"/>
            <a:lstStyle/>
            <a:p>
              <a:endParaRPr sz="1350" dirty="0"/>
            </a:p>
          </p:txBody>
        </p:sp>
        <p:sp>
          <p:nvSpPr>
            <p:cNvPr id="129" name="object 129"/>
            <p:cNvSpPr/>
            <p:nvPr/>
          </p:nvSpPr>
          <p:spPr>
            <a:xfrm>
              <a:off x="6371589" y="4429759"/>
              <a:ext cx="2233930" cy="8890"/>
            </a:xfrm>
            <a:custGeom>
              <a:avLst/>
              <a:gdLst/>
              <a:ahLst/>
              <a:cxnLst/>
              <a:rect l="l" t="t" r="r" b="b"/>
              <a:pathLst>
                <a:path w="2233929" h="8889">
                  <a:moveTo>
                    <a:pt x="2233930" y="0"/>
                  </a:moveTo>
                  <a:lnTo>
                    <a:pt x="0" y="0"/>
                  </a:lnTo>
                  <a:lnTo>
                    <a:pt x="0" y="8889"/>
                  </a:lnTo>
                  <a:lnTo>
                    <a:pt x="2233930" y="8889"/>
                  </a:lnTo>
                  <a:lnTo>
                    <a:pt x="2233930" y="0"/>
                  </a:lnTo>
                  <a:close/>
                </a:path>
              </a:pathLst>
            </a:custGeom>
            <a:solidFill>
              <a:srgbClr val="ADADFF"/>
            </a:solidFill>
            <a:ln>
              <a:solidFill>
                <a:schemeClr val="tx2">
                  <a:lumMod val="40000"/>
                  <a:lumOff val="60000"/>
                </a:schemeClr>
              </a:solidFill>
            </a:ln>
          </p:spPr>
          <p:txBody>
            <a:bodyPr wrap="square" lIns="0" tIns="0" rIns="0" bIns="0" rtlCol="0"/>
            <a:lstStyle/>
            <a:p>
              <a:endParaRPr sz="1350" dirty="0"/>
            </a:p>
          </p:txBody>
        </p:sp>
        <p:sp>
          <p:nvSpPr>
            <p:cNvPr id="130" name="object 130"/>
            <p:cNvSpPr/>
            <p:nvPr/>
          </p:nvSpPr>
          <p:spPr>
            <a:xfrm>
              <a:off x="6371589" y="4437379"/>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AAAAFF"/>
            </a:solidFill>
            <a:ln>
              <a:solidFill>
                <a:schemeClr val="tx2">
                  <a:lumMod val="40000"/>
                  <a:lumOff val="60000"/>
                </a:schemeClr>
              </a:solidFill>
            </a:ln>
          </p:spPr>
          <p:txBody>
            <a:bodyPr wrap="square" lIns="0" tIns="0" rIns="0" bIns="0" rtlCol="0"/>
            <a:lstStyle/>
            <a:p>
              <a:endParaRPr sz="1350" dirty="0"/>
            </a:p>
          </p:txBody>
        </p:sp>
        <p:sp>
          <p:nvSpPr>
            <p:cNvPr id="131" name="object 131"/>
            <p:cNvSpPr/>
            <p:nvPr/>
          </p:nvSpPr>
          <p:spPr>
            <a:xfrm>
              <a:off x="6371589" y="444499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A8A8FF"/>
            </a:solidFill>
            <a:ln>
              <a:solidFill>
                <a:schemeClr val="tx2">
                  <a:lumMod val="40000"/>
                  <a:lumOff val="60000"/>
                </a:schemeClr>
              </a:solidFill>
            </a:ln>
          </p:spPr>
          <p:txBody>
            <a:bodyPr wrap="square" lIns="0" tIns="0" rIns="0" bIns="0" rtlCol="0"/>
            <a:lstStyle/>
            <a:p>
              <a:endParaRPr sz="1350" dirty="0"/>
            </a:p>
          </p:txBody>
        </p:sp>
        <p:sp>
          <p:nvSpPr>
            <p:cNvPr id="132" name="object 132"/>
            <p:cNvSpPr/>
            <p:nvPr/>
          </p:nvSpPr>
          <p:spPr>
            <a:xfrm>
              <a:off x="6371589" y="4451349"/>
              <a:ext cx="2233930" cy="8890"/>
            </a:xfrm>
            <a:custGeom>
              <a:avLst/>
              <a:gdLst/>
              <a:ahLst/>
              <a:cxnLst/>
              <a:rect l="l" t="t" r="r" b="b"/>
              <a:pathLst>
                <a:path w="2233929" h="8889">
                  <a:moveTo>
                    <a:pt x="2233930" y="0"/>
                  </a:moveTo>
                  <a:lnTo>
                    <a:pt x="0" y="0"/>
                  </a:lnTo>
                  <a:lnTo>
                    <a:pt x="0" y="8889"/>
                  </a:lnTo>
                  <a:lnTo>
                    <a:pt x="2233930" y="8889"/>
                  </a:lnTo>
                  <a:lnTo>
                    <a:pt x="2233930" y="0"/>
                  </a:lnTo>
                  <a:close/>
                </a:path>
              </a:pathLst>
            </a:custGeom>
            <a:solidFill>
              <a:srgbClr val="A5A5FF"/>
            </a:solidFill>
            <a:ln>
              <a:solidFill>
                <a:schemeClr val="tx2">
                  <a:lumMod val="40000"/>
                  <a:lumOff val="60000"/>
                </a:schemeClr>
              </a:solidFill>
            </a:ln>
          </p:spPr>
          <p:txBody>
            <a:bodyPr wrap="square" lIns="0" tIns="0" rIns="0" bIns="0" rtlCol="0"/>
            <a:lstStyle/>
            <a:p>
              <a:endParaRPr sz="1350" dirty="0"/>
            </a:p>
          </p:txBody>
        </p:sp>
        <p:sp>
          <p:nvSpPr>
            <p:cNvPr id="133" name="object 133"/>
            <p:cNvSpPr/>
            <p:nvPr/>
          </p:nvSpPr>
          <p:spPr>
            <a:xfrm>
              <a:off x="6371589" y="445896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A2A2FF"/>
            </a:solidFill>
            <a:ln>
              <a:solidFill>
                <a:schemeClr val="tx2">
                  <a:lumMod val="40000"/>
                  <a:lumOff val="60000"/>
                </a:schemeClr>
              </a:solidFill>
            </a:ln>
          </p:spPr>
          <p:txBody>
            <a:bodyPr wrap="square" lIns="0" tIns="0" rIns="0" bIns="0" rtlCol="0"/>
            <a:lstStyle/>
            <a:p>
              <a:endParaRPr sz="1350" dirty="0"/>
            </a:p>
          </p:txBody>
        </p:sp>
        <p:sp>
          <p:nvSpPr>
            <p:cNvPr id="134" name="object 134"/>
            <p:cNvSpPr/>
            <p:nvPr/>
          </p:nvSpPr>
          <p:spPr>
            <a:xfrm>
              <a:off x="6371589" y="4466589"/>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9F9FFF"/>
            </a:solidFill>
            <a:ln>
              <a:solidFill>
                <a:schemeClr val="tx2">
                  <a:lumMod val="40000"/>
                  <a:lumOff val="60000"/>
                </a:schemeClr>
              </a:solidFill>
            </a:ln>
          </p:spPr>
          <p:txBody>
            <a:bodyPr wrap="square" lIns="0" tIns="0" rIns="0" bIns="0" rtlCol="0"/>
            <a:lstStyle/>
            <a:p>
              <a:endParaRPr sz="1350" dirty="0"/>
            </a:p>
          </p:txBody>
        </p:sp>
        <p:sp>
          <p:nvSpPr>
            <p:cNvPr id="135" name="object 135"/>
            <p:cNvSpPr/>
            <p:nvPr/>
          </p:nvSpPr>
          <p:spPr>
            <a:xfrm>
              <a:off x="6371589" y="4472939"/>
              <a:ext cx="2233930" cy="8890"/>
            </a:xfrm>
            <a:custGeom>
              <a:avLst/>
              <a:gdLst/>
              <a:ahLst/>
              <a:cxnLst/>
              <a:rect l="l" t="t" r="r" b="b"/>
              <a:pathLst>
                <a:path w="2233929" h="8889">
                  <a:moveTo>
                    <a:pt x="2233930" y="0"/>
                  </a:moveTo>
                  <a:lnTo>
                    <a:pt x="0" y="0"/>
                  </a:lnTo>
                  <a:lnTo>
                    <a:pt x="0" y="8890"/>
                  </a:lnTo>
                  <a:lnTo>
                    <a:pt x="2233930" y="8890"/>
                  </a:lnTo>
                  <a:lnTo>
                    <a:pt x="2233930" y="0"/>
                  </a:lnTo>
                  <a:close/>
                </a:path>
              </a:pathLst>
            </a:custGeom>
            <a:solidFill>
              <a:srgbClr val="9C9CFF"/>
            </a:solidFill>
            <a:ln>
              <a:solidFill>
                <a:schemeClr val="tx2">
                  <a:lumMod val="40000"/>
                  <a:lumOff val="60000"/>
                </a:schemeClr>
              </a:solidFill>
            </a:ln>
          </p:spPr>
          <p:txBody>
            <a:bodyPr wrap="square" lIns="0" tIns="0" rIns="0" bIns="0" rtlCol="0"/>
            <a:lstStyle/>
            <a:p>
              <a:endParaRPr sz="1350" dirty="0"/>
            </a:p>
          </p:txBody>
        </p:sp>
        <p:sp>
          <p:nvSpPr>
            <p:cNvPr id="136" name="object 136"/>
            <p:cNvSpPr/>
            <p:nvPr/>
          </p:nvSpPr>
          <p:spPr>
            <a:xfrm>
              <a:off x="6371589" y="448055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9A9AFF"/>
            </a:solidFill>
            <a:ln>
              <a:solidFill>
                <a:schemeClr val="tx2">
                  <a:lumMod val="40000"/>
                  <a:lumOff val="60000"/>
                </a:schemeClr>
              </a:solidFill>
            </a:ln>
          </p:spPr>
          <p:txBody>
            <a:bodyPr wrap="square" lIns="0" tIns="0" rIns="0" bIns="0" rtlCol="0"/>
            <a:lstStyle/>
            <a:p>
              <a:endParaRPr sz="1350" dirty="0"/>
            </a:p>
          </p:txBody>
        </p:sp>
        <p:sp>
          <p:nvSpPr>
            <p:cNvPr id="137" name="object 137"/>
            <p:cNvSpPr/>
            <p:nvPr/>
          </p:nvSpPr>
          <p:spPr>
            <a:xfrm>
              <a:off x="6371589" y="4488179"/>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9797FF"/>
            </a:solidFill>
            <a:ln>
              <a:solidFill>
                <a:schemeClr val="tx2">
                  <a:lumMod val="40000"/>
                  <a:lumOff val="60000"/>
                </a:schemeClr>
              </a:solidFill>
            </a:ln>
          </p:spPr>
          <p:txBody>
            <a:bodyPr wrap="square" lIns="0" tIns="0" rIns="0" bIns="0" rtlCol="0"/>
            <a:lstStyle/>
            <a:p>
              <a:endParaRPr sz="1350" dirty="0"/>
            </a:p>
          </p:txBody>
        </p:sp>
        <p:sp>
          <p:nvSpPr>
            <p:cNvPr id="138" name="object 138"/>
            <p:cNvSpPr/>
            <p:nvPr/>
          </p:nvSpPr>
          <p:spPr>
            <a:xfrm>
              <a:off x="6371589" y="4494529"/>
              <a:ext cx="2233930" cy="8890"/>
            </a:xfrm>
            <a:custGeom>
              <a:avLst/>
              <a:gdLst/>
              <a:ahLst/>
              <a:cxnLst/>
              <a:rect l="l" t="t" r="r" b="b"/>
              <a:pathLst>
                <a:path w="2233929" h="8889">
                  <a:moveTo>
                    <a:pt x="2233930" y="0"/>
                  </a:moveTo>
                  <a:lnTo>
                    <a:pt x="0" y="0"/>
                  </a:lnTo>
                  <a:lnTo>
                    <a:pt x="0" y="8890"/>
                  </a:lnTo>
                  <a:lnTo>
                    <a:pt x="2233930" y="8890"/>
                  </a:lnTo>
                  <a:lnTo>
                    <a:pt x="2233930" y="0"/>
                  </a:lnTo>
                  <a:close/>
                </a:path>
              </a:pathLst>
            </a:custGeom>
            <a:solidFill>
              <a:srgbClr val="9494FF"/>
            </a:solidFill>
            <a:ln>
              <a:solidFill>
                <a:schemeClr val="tx2">
                  <a:lumMod val="40000"/>
                  <a:lumOff val="60000"/>
                </a:schemeClr>
              </a:solidFill>
            </a:ln>
          </p:spPr>
          <p:txBody>
            <a:bodyPr wrap="square" lIns="0" tIns="0" rIns="0" bIns="0" rtlCol="0"/>
            <a:lstStyle/>
            <a:p>
              <a:endParaRPr sz="1350" dirty="0"/>
            </a:p>
          </p:txBody>
        </p:sp>
        <p:sp>
          <p:nvSpPr>
            <p:cNvPr id="139" name="object 139"/>
            <p:cNvSpPr/>
            <p:nvPr/>
          </p:nvSpPr>
          <p:spPr>
            <a:xfrm>
              <a:off x="6371589" y="4502149"/>
              <a:ext cx="2233930" cy="8890"/>
            </a:xfrm>
            <a:custGeom>
              <a:avLst/>
              <a:gdLst/>
              <a:ahLst/>
              <a:cxnLst/>
              <a:rect l="l" t="t" r="r" b="b"/>
              <a:pathLst>
                <a:path w="2233929" h="8889">
                  <a:moveTo>
                    <a:pt x="2233930" y="0"/>
                  </a:moveTo>
                  <a:lnTo>
                    <a:pt x="0" y="0"/>
                  </a:lnTo>
                  <a:lnTo>
                    <a:pt x="0" y="8889"/>
                  </a:lnTo>
                  <a:lnTo>
                    <a:pt x="2233930" y="8889"/>
                  </a:lnTo>
                  <a:lnTo>
                    <a:pt x="2233930" y="0"/>
                  </a:lnTo>
                  <a:close/>
                </a:path>
              </a:pathLst>
            </a:custGeom>
            <a:solidFill>
              <a:srgbClr val="9191FF"/>
            </a:solidFill>
            <a:ln>
              <a:solidFill>
                <a:schemeClr val="tx2">
                  <a:lumMod val="40000"/>
                  <a:lumOff val="60000"/>
                </a:schemeClr>
              </a:solidFill>
            </a:ln>
          </p:spPr>
          <p:txBody>
            <a:bodyPr wrap="square" lIns="0" tIns="0" rIns="0" bIns="0" rtlCol="0"/>
            <a:lstStyle/>
            <a:p>
              <a:endParaRPr sz="1350" dirty="0"/>
            </a:p>
          </p:txBody>
        </p:sp>
        <p:sp>
          <p:nvSpPr>
            <p:cNvPr id="140" name="object 140"/>
            <p:cNvSpPr/>
            <p:nvPr/>
          </p:nvSpPr>
          <p:spPr>
            <a:xfrm>
              <a:off x="6371589" y="450976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8E8EFF"/>
            </a:solidFill>
            <a:ln>
              <a:solidFill>
                <a:schemeClr val="tx2">
                  <a:lumMod val="40000"/>
                  <a:lumOff val="60000"/>
                </a:schemeClr>
              </a:solidFill>
            </a:ln>
          </p:spPr>
          <p:txBody>
            <a:bodyPr wrap="square" lIns="0" tIns="0" rIns="0" bIns="0" rtlCol="0"/>
            <a:lstStyle/>
            <a:p>
              <a:endParaRPr sz="1350" dirty="0"/>
            </a:p>
          </p:txBody>
        </p:sp>
        <p:sp>
          <p:nvSpPr>
            <p:cNvPr id="141" name="object 141"/>
            <p:cNvSpPr/>
            <p:nvPr/>
          </p:nvSpPr>
          <p:spPr>
            <a:xfrm>
              <a:off x="6371589" y="4517389"/>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8C8CFF"/>
            </a:solidFill>
            <a:ln>
              <a:solidFill>
                <a:schemeClr val="tx2">
                  <a:lumMod val="40000"/>
                  <a:lumOff val="60000"/>
                </a:schemeClr>
              </a:solidFill>
            </a:ln>
          </p:spPr>
          <p:txBody>
            <a:bodyPr wrap="square" lIns="0" tIns="0" rIns="0" bIns="0" rtlCol="0"/>
            <a:lstStyle/>
            <a:p>
              <a:endParaRPr sz="1350" dirty="0"/>
            </a:p>
          </p:txBody>
        </p:sp>
        <p:sp>
          <p:nvSpPr>
            <p:cNvPr id="142" name="object 142"/>
            <p:cNvSpPr/>
            <p:nvPr/>
          </p:nvSpPr>
          <p:spPr>
            <a:xfrm>
              <a:off x="6371589" y="4523739"/>
              <a:ext cx="2233930" cy="8890"/>
            </a:xfrm>
            <a:custGeom>
              <a:avLst/>
              <a:gdLst/>
              <a:ahLst/>
              <a:cxnLst/>
              <a:rect l="l" t="t" r="r" b="b"/>
              <a:pathLst>
                <a:path w="2233929" h="8889">
                  <a:moveTo>
                    <a:pt x="2233930" y="0"/>
                  </a:moveTo>
                  <a:lnTo>
                    <a:pt x="0" y="0"/>
                  </a:lnTo>
                  <a:lnTo>
                    <a:pt x="0" y="8890"/>
                  </a:lnTo>
                  <a:lnTo>
                    <a:pt x="2233930" y="8890"/>
                  </a:lnTo>
                  <a:lnTo>
                    <a:pt x="2233930" y="0"/>
                  </a:lnTo>
                  <a:close/>
                </a:path>
              </a:pathLst>
            </a:custGeom>
            <a:solidFill>
              <a:srgbClr val="8989FF"/>
            </a:solidFill>
            <a:ln>
              <a:solidFill>
                <a:schemeClr val="tx2">
                  <a:lumMod val="40000"/>
                  <a:lumOff val="60000"/>
                </a:schemeClr>
              </a:solidFill>
            </a:ln>
          </p:spPr>
          <p:txBody>
            <a:bodyPr wrap="square" lIns="0" tIns="0" rIns="0" bIns="0" rtlCol="0"/>
            <a:lstStyle/>
            <a:p>
              <a:endParaRPr sz="1350" dirty="0"/>
            </a:p>
          </p:txBody>
        </p:sp>
        <p:sp>
          <p:nvSpPr>
            <p:cNvPr id="143" name="object 143"/>
            <p:cNvSpPr/>
            <p:nvPr/>
          </p:nvSpPr>
          <p:spPr>
            <a:xfrm>
              <a:off x="6371589" y="453135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8686FF"/>
            </a:solidFill>
            <a:ln>
              <a:solidFill>
                <a:schemeClr val="tx2">
                  <a:lumMod val="40000"/>
                  <a:lumOff val="60000"/>
                </a:schemeClr>
              </a:solidFill>
            </a:ln>
          </p:spPr>
          <p:txBody>
            <a:bodyPr wrap="square" lIns="0" tIns="0" rIns="0" bIns="0" rtlCol="0"/>
            <a:lstStyle/>
            <a:p>
              <a:endParaRPr sz="1350" dirty="0"/>
            </a:p>
          </p:txBody>
        </p:sp>
        <p:sp>
          <p:nvSpPr>
            <p:cNvPr id="144" name="object 144"/>
            <p:cNvSpPr/>
            <p:nvPr/>
          </p:nvSpPr>
          <p:spPr>
            <a:xfrm>
              <a:off x="6371589" y="4538979"/>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8383FF"/>
            </a:solidFill>
            <a:ln>
              <a:solidFill>
                <a:schemeClr val="tx2">
                  <a:lumMod val="40000"/>
                  <a:lumOff val="60000"/>
                </a:schemeClr>
              </a:solidFill>
            </a:ln>
          </p:spPr>
          <p:txBody>
            <a:bodyPr wrap="square" lIns="0" tIns="0" rIns="0" bIns="0" rtlCol="0"/>
            <a:lstStyle/>
            <a:p>
              <a:endParaRPr sz="1350" dirty="0"/>
            </a:p>
          </p:txBody>
        </p:sp>
        <p:sp>
          <p:nvSpPr>
            <p:cNvPr id="145" name="object 145"/>
            <p:cNvSpPr/>
            <p:nvPr/>
          </p:nvSpPr>
          <p:spPr>
            <a:xfrm>
              <a:off x="6371589" y="4545329"/>
              <a:ext cx="2233930" cy="8890"/>
            </a:xfrm>
            <a:custGeom>
              <a:avLst/>
              <a:gdLst/>
              <a:ahLst/>
              <a:cxnLst/>
              <a:rect l="l" t="t" r="r" b="b"/>
              <a:pathLst>
                <a:path w="2233929" h="8889">
                  <a:moveTo>
                    <a:pt x="2233930" y="0"/>
                  </a:moveTo>
                  <a:lnTo>
                    <a:pt x="0" y="0"/>
                  </a:lnTo>
                  <a:lnTo>
                    <a:pt x="0" y="8890"/>
                  </a:lnTo>
                  <a:lnTo>
                    <a:pt x="2233930" y="8890"/>
                  </a:lnTo>
                  <a:lnTo>
                    <a:pt x="2233930" y="0"/>
                  </a:lnTo>
                  <a:close/>
                </a:path>
              </a:pathLst>
            </a:custGeom>
            <a:solidFill>
              <a:srgbClr val="8080FF"/>
            </a:solidFill>
            <a:ln>
              <a:solidFill>
                <a:schemeClr val="tx2">
                  <a:lumMod val="40000"/>
                  <a:lumOff val="60000"/>
                </a:schemeClr>
              </a:solidFill>
            </a:ln>
          </p:spPr>
          <p:txBody>
            <a:bodyPr wrap="square" lIns="0" tIns="0" rIns="0" bIns="0" rtlCol="0"/>
            <a:lstStyle/>
            <a:p>
              <a:endParaRPr sz="1350" dirty="0"/>
            </a:p>
          </p:txBody>
        </p:sp>
        <p:sp>
          <p:nvSpPr>
            <p:cNvPr id="146" name="object 146"/>
            <p:cNvSpPr/>
            <p:nvPr/>
          </p:nvSpPr>
          <p:spPr>
            <a:xfrm>
              <a:off x="6371589" y="455294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7E7EFF"/>
            </a:solidFill>
            <a:ln>
              <a:solidFill>
                <a:schemeClr val="tx2">
                  <a:lumMod val="40000"/>
                  <a:lumOff val="60000"/>
                </a:schemeClr>
              </a:solidFill>
            </a:ln>
          </p:spPr>
          <p:txBody>
            <a:bodyPr wrap="square" lIns="0" tIns="0" rIns="0" bIns="0" rtlCol="0"/>
            <a:lstStyle/>
            <a:p>
              <a:endParaRPr sz="1350" dirty="0"/>
            </a:p>
          </p:txBody>
        </p:sp>
        <p:sp>
          <p:nvSpPr>
            <p:cNvPr id="147" name="object 147"/>
            <p:cNvSpPr/>
            <p:nvPr/>
          </p:nvSpPr>
          <p:spPr>
            <a:xfrm>
              <a:off x="6371589" y="456056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7B7BFF"/>
            </a:solidFill>
            <a:ln>
              <a:solidFill>
                <a:schemeClr val="tx2">
                  <a:lumMod val="40000"/>
                  <a:lumOff val="60000"/>
                </a:schemeClr>
              </a:solidFill>
            </a:ln>
          </p:spPr>
          <p:txBody>
            <a:bodyPr wrap="square" lIns="0" tIns="0" rIns="0" bIns="0" rtlCol="0"/>
            <a:lstStyle/>
            <a:p>
              <a:endParaRPr sz="1350" dirty="0"/>
            </a:p>
          </p:txBody>
        </p:sp>
        <p:sp>
          <p:nvSpPr>
            <p:cNvPr id="148" name="object 148"/>
            <p:cNvSpPr/>
            <p:nvPr/>
          </p:nvSpPr>
          <p:spPr>
            <a:xfrm>
              <a:off x="6371589" y="4566919"/>
              <a:ext cx="2233930" cy="8890"/>
            </a:xfrm>
            <a:custGeom>
              <a:avLst/>
              <a:gdLst/>
              <a:ahLst/>
              <a:cxnLst/>
              <a:rect l="l" t="t" r="r" b="b"/>
              <a:pathLst>
                <a:path w="2233929" h="8889">
                  <a:moveTo>
                    <a:pt x="2233930" y="0"/>
                  </a:moveTo>
                  <a:lnTo>
                    <a:pt x="0" y="0"/>
                  </a:lnTo>
                  <a:lnTo>
                    <a:pt x="0" y="8889"/>
                  </a:lnTo>
                  <a:lnTo>
                    <a:pt x="2233930" y="8889"/>
                  </a:lnTo>
                  <a:lnTo>
                    <a:pt x="2233930" y="0"/>
                  </a:lnTo>
                  <a:close/>
                </a:path>
              </a:pathLst>
            </a:custGeom>
            <a:solidFill>
              <a:srgbClr val="7878FF"/>
            </a:solidFill>
            <a:ln>
              <a:solidFill>
                <a:schemeClr val="tx2">
                  <a:lumMod val="40000"/>
                  <a:lumOff val="60000"/>
                </a:schemeClr>
              </a:solidFill>
            </a:ln>
          </p:spPr>
          <p:txBody>
            <a:bodyPr wrap="square" lIns="0" tIns="0" rIns="0" bIns="0" rtlCol="0"/>
            <a:lstStyle/>
            <a:p>
              <a:endParaRPr sz="1350" dirty="0"/>
            </a:p>
          </p:txBody>
        </p:sp>
        <p:sp>
          <p:nvSpPr>
            <p:cNvPr id="149" name="object 149"/>
            <p:cNvSpPr/>
            <p:nvPr/>
          </p:nvSpPr>
          <p:spPr>
            <a:xfrm>
              <a:off x="6371589" y="4574539"/>
              <a:ext cx="2233930" cy="8890"/>
            </a:xfrm>
            <a:custGeom>
              <a:avLst/>
              <a:gdLst/>
              <a:ahLst/>
              <a:cxnLst/>
              <a:rect l="l" t="t" r="r" b="b"/>
              <a:pathLst>
                <a:path w="2233929" h="8889">
                  <a:moveTo>
                    <a:pt x="2233930" y="0"/>
                  </a:moveTo>
                  <a:lnTo>
                    <a:pt x="0" y="0"/>
                  </a:lnTo>
                  <a:lnTo>
                    <a:pt x="0" y="8890"/>
                  </a:lnTo>
                  <a:lnTo>
                    <a:pt x="2233930" y="8890"/>
                  </a:lnTo>
                  <a:lnTo>
                    <a:pt x="2233930" y="0"/>
                  </a:lnTo>
                  <a:close/>
                </a:path>
              </a:pathLst>
            </a:custGeom>
            <a:solidFill>
              <a:srgbClr val="7575FF"/>
            </a:solidFill>
            <a:ln>
              <a:solidFill>
                <a:schemeClr val="tx2">
                  <a:lumMod val="40000"/>
                  <a:lumOff val="60000"/>
                </a:schemeClr>
              </a:solidFill>
            </a:ln>
          </p:spPr>
          <p:txBody>
            <a:bodyPr wrap="square" lIns="0" tIns="0" rIns="0" bIns="0" rtlCol="0"/>
            <a:lstStyle/>
            <a:p>
              <a:endParaRPr sz="1350" dirty="0"/>
            </a:p>
          </p:txBody>
        </p:sp>
        <p:sp>
          <p:nvSpPr>
            <p:cNvPr id="150" name="object 150"/>
            <p:cNvSpPr/>
            <p:nvPr/>
          </p:nvSpPr>
          <p:spPr>
            <a:xfrm>
              <a:off x="6371589" y="458215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7272FF"/>
            </a:solidFill>
            <a:ln>
              <a:solidFill>
                <a:schemeClr val="tx2">
                  <a:lumMod val="40000"/>
                  <a:lumOff val="60000"/>
                </a:schemeClr>
              </a:solidFill>
            </a:ln>
          </p:spPr>
          <p:txBody>
            <a:bodyPr wrap="square" lIns="0" tIns="0" rIns="0" bIns="0" rtlCol="0"/>
            <a:lstStyle/>
            <a:p>
              <a:endParaRPr sz="1350" dirty="0"/>
            </a:p>
          </p:txBody>
        </p:sp>
        <p:sp>
          <p:nvSpPr>
            <p:cNvPr id="151" name="object 151"/>
            <p:cNvSpPr/>
            <p:nvPr/>
          </p:nvSpPr>
          <p:spPr>
            <a:xfrm>
              <a:off x="6371589" y="4589779"/>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7070FF"/>
            </a:solidFill>
            <a:ln>
              <a:solidFill>
                <a:schemeClr val="tx2">
                  <a:lumMod val="40000"/>
                  <a:lumOff val="60000"/>
                </a:schemeClr>
              </a:solidFill>
            </a:ln>
          </p:spPr>
          <p:txBody>
            <a:bodyPr wrap="square" lIns="0" tIns="0" rIns="0" bIns="0" rtlCol="0"/>
            <a:lstStyle/>
            <a:p>
              <a:endParaRPr sz="1350" dirty="0"/>
            </a:p>
          </p:txBody>
        </p:sp>
        <p:sp>
          <p:nvSpPr>
            <p:cNvPr id="152" name="object 152"/>
            <p:cNvSpPr/>
            <p:nvPr/>
          </p:nvSpPr>
          <p:spPr>
            <a:xfrm>
              <a:off x="6371589" y="4596129"/>
              <a:ext cx="2233930" cy="8890"/>
            </a:xfrm>
            <a:custGeom>
              <a:avLst/>
              <a:gdLst/>
              <a:ahLst/>
              <a:cxnLst/>
              <a:rect l="l" t="t" r="r" b="b"/>
              <a:pathLst>
                <a:path w="2233929" h="8889">
                  <a:moveTo>
                    <a:pt x="2233930" y="0"/>
                  </a:moveTo>
                  <a:lnTo>
                    <a:pt x="0" y="0"/>
                  </a:lnTo>
                  <a:lnTo>
                    <a:pt x="0" y="8890"/>
                  </a:lnTo>
                  <a:lnTo>
                    <a:pt x="2233930" y="8890"/>
                  </a:lnTo>
                  <a:lnTo>
                    <a:pt x="2233930" y="0"/>
                  </a:lnTo>
                  <a:close/>
                </a:path>
              </a:pathLst>
            </a:custGeom>
            <a:solidFill>
              <a:srgbClr val="6D6DFF"/>
            </a:solidFill>
            <a:ln>
              <a:solidFill>
                <a:schemeClr val="tx2">
                  <a:lumMod val="40000"/>
                  <a:lumOff val="60000"/>
                </a:schemeClr>
              </a:solidFill>
            </a:ln>
          </p:spPr>
          <p:txBody>
            <a:bodyPr wrap="square" lIns="0" tIns="0" rIns="0" bIns="0" rtlCol="0"/>
            <a:lstStyle/>
            <a:p>
              <a:endParaRPr sz="1350" dirty="0"/>
            </a:p>
          </p:txBody>
        </p:sp>
        <p:sp>
          <p:nvSpPr>
            <p:cNvPr id="153" name="object 153"/>
            <p:cNvSpPr/>
            <p:nvPr/>
          </p:nvSpPr>
          <p:spPr>
            <a:xfrm>
              <a:off x="6371589" y="460374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6A6AFF"/>
            </a:solidFill>
            <a:ln>
              <a:solidFill>
                <a:schemeClr val="tx2">
                  <a:lumMod val="40000"/>
                  <a:lumOff val="60000"/>
                </a:schemeClr>
              </a:solidFill>
            </a:ln>
          </p:spPr>
          <p:txBody>
            <a:bodyPr wrap="square" lIns="0" tIns="0" rIns="0" bIns="0" rtlCol="0"/>
            <a:lstStyle/>
            <a:p>
              <a:endParaRPr sz="1350" dirty="0"/>
            </a:p>
          </p:txBody>
        </p:sp>
        <p:sp>
          <p:nvSpPr>
            <p:cNvPr id="154" name="object 154"/>
            <p:cNvSpPr/>
            <p:nvPr/>
          </p:nvSpPr>
          <p:spPr>
            <a:xfrm>
              <a:off x="6371589" y="461136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6767FF"/>
            </a:solidFill>
            <a:ln>
              <a:solidFill>
                <a:schemeClr val="tx2">
                  <a:lumMod val="40000"/>
                  <a:lumOff val="60000"/>
                </a:schemeClr>
              </a:solidFill>
            </a:ln>
          </p:spPr>
          <p:txBody>
            <a:bodyPr wrap="square" lIns="0" tIns="0" rIns="0" bIns="0" rtlCol="0"/>
            <a:lstStyle/>
            <a:p>
              <a:endParaRPr sz="1350" dirty="0"/>
            </a:p>
          </p:txBody>
        </p:sp>
        <p:sp>
          <p:nvSpPr>
            <p:cNvPr id="155" name="object 155"/>
            <p:cNvSpPr/>
            <p:nvPr/>
          </p:nvSpPr>
          <p:spPr>
            <a:xfrm>
              <a:off x="6371589" y="4617719"/>
              <a:ext cx="2233930" cy="8890"/>
            </a:xfrm>
            <a:custGeom>
              <a:avLst/>
              <a:gdLst/>
              <a:ahLst/>
              <a:cxnLst/>
              <a:rect l="l" t="t" r="r" b="b"/>
              <a:pathLst>
                <a:path w="2233929" h="8889">
                  <a:moveTo>
                    <a:pt x="2233930" y="0"/>
                  </a:moveTo>
                  <a:lnTo>
                    <a:pt x="0" y="0"/>
                  </a:lnTo>
                  <a:lnTo>
                    <a:pt x="0" y="8889"/>
                  </a:lnTo>
                  <a:lnTo>
                    <a:pt x="2233930" y="8889"/>
                  </a:lnTo>
                  <a:lnTo>
                    <a:pt x="2233930" y="0"/>
                  </a:lnTo>
                  <a:close/>
                </a:path>
              </a:pathLst>
            </a:custGeom>
            <a:solidFill>
              <a:srgbClr val="6464FF"/>
            </a:solidFill>
            <a:ln>
              <a:solidFill>
                <a:schemeClr val="tx2">
                  <a:lumMod val="40000"/>
                  <a:lumOff val="60000"/>
                </a:schemeClr>
              </a:solidFill>
            </a:ln>
          </p:spPr>
          <p:txBody>
            <a:bodyPr wrap="square" lIns="0" tIns="0" rIns="0" bIns="0" rtlCol="0"/>
            <a:lstStyle/>
            <a:p>
              <a:endParaRPr sz="1350" dirty="0"/>
            </a:p>
          </p:txBody>
        </p:sp>
        <p:sp>
          <p:nvSpPr>
            <p:cNvPr id="156" name="object 156"/>
            <p:cNvSpPr/>
            <p:nvPr/>
          </p:nvSpPr>
          <p:spPr>
            <a:xfrm>
              <a:off x="6371589" y="4625339"/>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6262FF"/>
            </a:solidFill>
            <a:ln>
              <a:solidFill>
                <a:schemeClr val="tx2">
                  <a:lumMod val="40000"/>
                  <a:lumOff val="60000"/>
                </a:schemeClr>
              </a:solidFill>
            </a:ln>
          </p:spPr>
          <p:txBody>
            <a:bodyPr wrap="square" lIns="0" tIns="0" rIns="0" bIns="0" rtlCol="0"/>
            <a:lstStyle/>
            <a:p>
              <a:endParaRPr sz="1350" dirty="0"/>
            </a:p>
          </p:txBody>
        </p:sp>
        <p:sp>
          <p:nvSpPr>
            <p:cNvPr id="157" name="object 157"/>
            <p:cNvSpPr/>
            <p:nvPr/>
          </p:nvSpPr>
          <p:spPr>
            <a:xfrm>
              <a:off x="6371589" y="463295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5F5FFF"/>
            </a:solidFill>
            <a:ln>
              <a:solidFill>
                <a:schemeClr val="tx2">
                  <a:lumMod val="40000"/>
                  <a:lumOff val="60000"/>
                </a:schemeClr>
              </a:solidFill>
            </a:ln>
          </p:spPr>
          <p:txBody>
            <a:bodyPr wrap="square" lIns="0" tIns="0" rIns="0" bIns="0" rtlCol="0"/>
            <a:lstStyle/>
            <a:p>
              <a:endParaRPr sz="1350" dirty="0"/>
            </a:p>
          </p:txBody>
        </p:sp>
        <p:sp>
          <p:nvSpPr>
            <p:cNvPr id="158" name="object 158"/>
            <p:cNvSpPr/>
            <p:nvPr/>
          </p:nvSpPr>
          <p:spPr>
            <a:xfrm>
              <a:off x="6371589" y="4639309"/>
              <a:ext cx="2233930" cy="8890"/>
            </a:xfrm>
            <a:custGeom>
              <a:avLst/>
              <a:gdLst/>
              <a:ahLst/>
              <a:cxnLst/>
              <a:rect l="l" t="t" r="r" b="b"/>
              <a:pathLst>
                <a:path w="2233929" h="8889">
                  <a:moveTo>
                    <a:pt x="2233930" y="0"/>
                  </a:moveTo>
                  <a:lnTo>
                    <a:pt x="0" y="0"/>
                  </a:lnTo>
                  <a:lnTo>
                    <a:pt x="0" y="8889"/>
                  </a:lnTo>
                  <a:lnTo>
                    <a:pt x="2233930" y="8889"/>
                  </a:lnTo>
                  <a:lnTo>
                    <a:pt x="2233930" y="0"/>
                  </a:lnTo>
                  <a:close/>
                </a:path>
              </a:pathLst>
            </a:custGeom>
            <a:solidFill>
              <a:srgbClr val="5C5CFF"/>
            </a:solidFill>
            <a:ln>
              <a:solidFill>
                <a:schemeClr val="tx2">
                  <a:lumMod val="40000"/>
                  <a:lumOff val="60000"/>
                </a:schemeClr>
              </a:solidFill>
            </a:ln>
          </p:spPr>
          <p:txBody>
            <a:bodyPr wrap="square" lIns="0" tIns="0" rIns="0" bIns="0" rtlCol="0"/>
            <a:lstStyle/>
            <a:p>
              <a:endParaRPr sz="1350" dirty="0"/>
            </a:p>
          </p:txBody>
        </p:sp>
        <p:sp>
          <p:nvSpPr>
            <p:cNvPr id="159" name="object 159"/>
            <p:cNvSpPr/>
            <p:nvPr/>
          </p:nvSpPr>
          <p:spPr>
            <a:xfrm>
              <a:off x="6371589" y="4646929"/>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5959FF"/>
            </a:solidFill>
            <a:ln>
              <a:solidFill>
                <a:schemeClr val="tx2">
                  <a:lumMod val="40000"/>
                  <a:lumOff val="60000"/>
                </a:schemeClr>
              </a:solidFill>
            </a:ln>
          </p:spPr>
          <p:txBody>
            <a:bodyPr wrap="square" lIns="0" tIns="0" rIns="0" bIns="0" rtlCol="0"/>
            <a:lstStyle/>
            <a:p>
              <a:endParaRPr sz="1350" dirty="0"/>
            </a:p>
          </p:txBody>
        </p:sp>
        <p:sp>
          <p:nvSpPr>
            <p:cNvPr id="160" name="object 160"/>
            <p:cNvSpPr/>
            <p:nvPr/>
          </p:nvSpPr>
          <p:spPr>
            <a:xfrm>
              <a:off x="6371589" y="465454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5656FF"/>
            </a:solidFill>
            <a:ln>
              <a:solidFill>
                <a:schemeClr val="tx2">
                  <a:lumMod val="40000"/>
                  <a:lumOff val="60000"/>
                </a:schemeClr>
              </a:solidFill>
            </a:ln>
          </p:spPr>
          <p:txBody>
            <a:bodyPr wrap="square" lIns="0" tIns="0" rIns="0" bIns="0" rtlCol="0"/>
            <a:lstStyle/>
            <a:p>
              <a:endParaRPr sz="1350" dirty="0"/>
            </a:p>
          </p:txBody>
        </p:sp>
        <p:sp>
          <p:nvSpPr>
            <p:cNvPr id="161" name="object 161"/>
            <p:cNvSpPr/>
            <p:nvPr/>
          </p:nvSpPr>
          <p:spPr>
            <a:xfrm>
              <a:off x="6371589" y="466216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5454FF"/>
            </a:solidFill>
            <a:ln>
              <a:solidFill>
                <a:schemeClr val="tx2">
                  <a:lumMod val="40000"/>
                  <a:lumOff val="60000"/>
                </a:schemeClr>
              </a:solidFill>
            </a:ln>
          </p:spPr>
          <p:txBody>
            <a:bodyPr wrap="square" lIns="0" tIns="0" rIns="0" bIns="0" rtlCol="0"/>
            <a:lstStyle/>
            <a:p>
              <a:endParaRPr sz="1350" dirty="0"/>
            </a:p>
          </p:txBody>
        </p:sp>
        <p:sp>
          <p:nvSpPr>
            <p:cNvPr id="162" name="object 162"/>
            <p:cNvSpPr/>
            <p:nvPr/>
          </p:nvSpPr>
          <p:spPr>
            <a:xfrm>
              <a:off x="6371589" y="466851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5151FF"/>
            </a:solidFill>
            <a:ln>
              <a:solidFill>
                <a:schemeClr val="tx2">
                  <a:lumMod val="40000"/>
                  <a:lumOff val="60000"/>
                </a:schemeClr>
              </a:solidFill>
            </a:ln>
          </p:spPr>
          <p:txBody>
            <a:bodyPr wrap="square" lIns="0" tIns="0" rIns="0" bIns="0" rtlCol="0"/>
            <a:lstStyle/>
            <a:p>
              <a:endParaRPr sz="1350" dirty="0"/>
            </a:p>
          </p:txBody>
        </p:sp>
        <p:sp>
          <p:nvSpPr>
            <p:cNvPr id="163" name="object 163"/>
            <p:cNvSpPr/>
            <p:nvPr/>
          </p:nvSpPr>
          <p:spPr>
            <a:xfrm>
              <a:off x="6371589" y="4676139"/>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4E4EFF"/>
            </a:solidFill>
            <a:ln>
              <a:solidFill>
                <a:schemeClr val="tx2">
                  <a:lumMod val="40000"/>
                  <a:lumOff val="60000"/>
                </a:schemeClr>
              </a:solidFill>
            </a:ln>
          </p:spPr>
          <p:txBody>
            <a:bodyPr wrap="square" lIns="0" tIns="0" rIns="0" bIns="0" rtlCol="0"/>
            <a:lstStyle/>
            <a:p>
              <a:endParaRPr sz="1350" dirty="0"/>
            </a:p>
          </p:txBody>
        </p:sp>
        <p:sp>
          <p:nvSpPr>
            <p:cNvPr id="164" name="object 164"/>
            <p:cNvSpPr/>
            <p:nvPr/>
          </p:nvSpPr>
          <p:spPr>
            <a:xfrm>
              <a:off x="6371589" y="468375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4B4BFF"/>
            </a:solidFill>
            <a:ln>
              <a:solidFill>
                <a:schemeClr val="tx2">
                  <a:lumMod val="40000"/>
                  <a:lumOff val="60000"/>
                </a:schemeClr>
              </a:solidFill>
            </a:ln>
          </p:spPr>
          <p:txBody>
            <a:bodyPr wrap="square" lIns="0" tIns="0" rIns="0" bIns="0" rtlCol="0"/>
            <a:lstStyle/>
            <a:p>
              <a:endParaRPr sz="1350" dirty="0"/>
            </a:p>
          </p:txBody>
        </p:sp>
        <p:sp>
          <p:nvSpPr>
            <p:cNvPr id="165" name="object 165"/>
            <p:cNvSpPr/>
            <p:nvPr/>
          </p:nvSpPr>
          <p:spPr>
            <a:xfrm>
              <a:off x="6371589" y="469010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4848FF"/>
            </a:solidFill>
            <a:ln>
              <a:solidFill>
                <a:schemeClr val="tx2">
                  <a:lumMod val="40000"/>
                  <a:lumOff val="60000"/>
                </a:schemeClr>
              </a:solidFill>
            </a:ln>
          </p:spPr>
          <p:txBody>
            <a:bodyPr wrap="square" lIns="0" tIns="0" rIns="0" bIns="0" rtlCol="0"/>
            <a:lstStyle/>
            <a:p>
              <a:endParaRPr sz="1350" dirty="0"/>
            </a:p>
          </p:txBody>
        </p:sp>
        <p:sp>
          <p:nvSpPr>
            <p:cNvPr id="166" name="object 166"/>
            <p:cNvSpPr/>
            <p:nvPr/>
          </p:nvSpPr>
          <p:spPr>
            <a:xfrm>
              <a:off x="6371589" y="4697729"/>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4646FF"/>
            </a:solidFill>
            <a:ln>
              <a:solidFill>
                <a:schemeClr val="tx2">
                  <a:lumMod val="40000"/>
                  <a:lumOff val="60000"/>
                </a:schemeClr>
              </a:solidFill>
            </a:ln>
          </p:spPr>
          <p:txBody>
            <a:bodyPr wrap="square" lIns="0" tIns="0" rIns="0" bIns="0" rtlCol="0"/>
            <a:lstStyle/>
            <a:p>
              <a:endParaRPr sz="1350" dirty="0"/>
            </a:p>
          </p:txBody>
        </p:sp>
        <p:sp>
          <p:nvSpPr>
            <p:cNvPr id="167" name="object 167"/>
            <p:cNvSpPr/>
            <p:nvPr/>
          </p:nvSpPr>
          <p:spPr>
            <a:xfrm>
              <a:off x="6371589" y="470534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4343FF"/>
            </a:solidFill>
            <a:ln>
              <a:solidFill>
                <a:schemeClr val="tx2">
                  <a:lumMod val="40000"/>
                  <a:lumOff val="60000"/>
                </a:schemeClr>
              </a:solidFill>
            </a:ln>
          </p:spPr>
          <p:txBody>
            <a:bodyPr wrap="square" lIns="0" tIns="0" rIns="0" bIns="0" rtlCol="0"/>
            <a:lstStyle/>
            <a:p>
              <a:endParaRPr sz="1350" dirty="0"/>
            </a:p>
          </p:txBody>
        </p:sp>
        <p:sp>
          <p:nvSpPr>
            <p:cNvPr id="168" name="object 168"/>
            <p:cNvSpPr/>
            <p:nvPr/>
          </p:nvSpPr>
          <p:spPr>
            <a:xfrm>
              <a:off x="6371589" y="4711699"/>
              <a:ext cx="2233930" cy="8890"/>
            </a:xfrm>
            <a:custGeom>
              <a:avLst/>
              <a:gdLst/>
              <a:ahLst/>
              <a:cxnLst/>
              <a:rect l="l" t="t" r="r" b="b"/>
              <a:pathLst>
                <a:path w="2233929" h="8889">
                  <a:moveTo>
                    <a:pt x="2233930" y="0"/>
                  </a:moveTo>
                  <a:lnTo>
                    <a:pt x="0" y="0"/>
                  </a:lnTo>
                  <a:lnTo>
                    <a:pt x="0" y="8889"/>
                  </a:lnTo>
                  <a:lnTo>
                    <a:pt x="2233930" y="8889"/>
                  </a:lnTo>
                  <a:lnTo>
                    <a:pt x="2233930" y="0"/>
                  </a:lnTo>
                  <a:close/>
                </a:path>
              </a:pathLst>
            </a:custGeom>
            <a:solidFill>
              <a:srgbClr val="4040FF"/>
            </a:solidFill>
            <a:ln>
              <a:solidFill>
                <a:schemeClr val="tx2">
                  <a:lumMod val="40000"/>
                  <a:lumOff val="60000"/>
                </a:schemeClr>
              </a:solidFill>
            </a:ln>
          </p:spPr>
          <p:txBody>
            <a:bodyPr wrap="square" lIns="0" tIns="0" rIns="0" bIns="0" rtlCol="0"/>
            <a:lstStyle/>
            <a:p>
              <a:endParaRPr sz="1350" dirty="0"/>
            </a:p>
          </p:txBody>
        </p:sp>
        <p:sp>
          <p:nvSpPr>
            <p:cNvPr id="169" name="object 169"/>
            <p:cNvSpPr/>
            <p:nvPr/>
          </p:nvSpPr>
          <p:spPr>
            <a:xfrm>
              <a:off x="6371589" y="471931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3D3DFF"/>
            </a:solidFill>
            <a:ln>
              <a:solidFill>
                <a:schemeClr val="tx2">
                  <a:lumMod val="40000"/>
                  <a:lumOff val="60000"/>
                </a:schemeClr>
              </a:solidFill>
            </a:ln>
          </p:spPr>
          <p:txBody>
            <a:bodyPr wrap="square" lIns="0" tIns="0" rIns="0" bIns="0" rtlCol="0"/>
            <a:lstStyle/>
            <a:p>
              <a:endParaRPr sz="1350" dirty="0"/>
            </a:p>
          </p:txBody>
        </p:sp>
        <p:sp>
          <p:nvSpPr>
            <p:cNvPr id="170" name="object 170"/>
            <p:cNvSpPr/>
            <p:nvPr/>
          </p:nvSpPr>
          <p:spPr>
            <a:xfrm>
              <a:off x="6371589" y="4726939"/>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3A3AFF"/>
            </a:solidFill>
            <a:ln>
              <a:solidFill>
                <a:schemeClr val="tx2">
                  <a:lumMod val="40000"/>
                  <a:lumOff val="60000"/>
                </a:schemeClr>
              </a:solidFill>
            </a:ln>
          </p:spPr>
          <p:txBody>
            <a:bodyPr wrap="square" lIns="0" tIns="0" rIns="0" bIns="0" rtlCol="0"/>
            <a:lstStyle/>
            <a:p>
              <a:endParaRPr sz="1350" dirty="0"/>
            </a:p>
          </p:txBody>
        </p:sp>
        <p:sp>
          <p:nvSpPr>
            <p:cNvPr id="171" name="object 171"/>
            <p:cNvSpPr/>
            <p:nvPr/>
          </p:nvSpPr>
          <p:spPr>
            <a:xfrm>
              <a:off x="6371589" y="473455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3838FF"/>
            </a:solidFill>
            <a:ln>
              <a:solidFill>
                <a:schemeClr val="tx2">
                  <a:lumMod val="40000"/>
                  <a:lumOff val="60000"/>
                </a:schemeClr>
              </a:solidFill>
            </a:ln>
          </p:spPr>
          <p:txBody>
            <a:bodyPr wrap="square" lIns="0" tIns="0" rIns="0" bIns="0" rtlCol="0"/>
            <a:lstStyle/>
            <a:p>
              <a:endParaRPr sz="1350" dirty="0"/>
            </a:p>
          </p:txBody>
        </p:sp>
        <p:sp>
          <p:nvSpPr>
            <p:cNvPr id="172" name="object 172"/>
            <p:cNvSpPr/>
            <p:nvPr/>
          </p:nvSpPr>
          <p:spPr>
            <a:xfrm>
              <a:off x="6371589" y="474090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3535FF"/>
            </a:solidFill>
            <a:ln>
              <a:solidFill>
                <a:schemeClr val="tx2">
                  <a:lumMod val="40000"/>
                  <a:lumOff val="60000"/>
                </a:schemeClr>
              </a:solidFill>
            </a:ln>
          </p:spPr>
          <p:txBody>
            <a:bodyPr wrap="square" lIns="0" tIns="0" rIns="0" bIns="0" rtlCol="0"/>
            <a:lstStyle/>
            <a:p>
              <a:endParaRPr sz="1350" dirty="0"/>
            </a:p>
          </p:txBody>
        </p:sp>
        <p:sp>
          <p:nvSpPr>
            <p:cNvPr id="173" name="object 173"/>
            <p:cNvSpPr/>
            <p:nvPr/>
          </p:nvSpPr>
          <p:spPr>
            <a:xfrm>
              <a:off x="6371589" y="4748529"/>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3333FF"/>
            </a:solidFill>
            <a:ln>
              <a:solidFill>
                <a:schemeClr val="tx2">
                  <a:lumMod val="40000"/>
                  <a:lumOff val="60000"/>
                </a:schemeClr>
              </a:solidFill>
            </a:ln>
          </p:spPr>
          <p:txBody>
            <a:bodyPr wrap="square" lIns="0" tIns="0" rIns="0" bIns="0" rtlCol="0"/>
            <a:lstStyle/>
            <a:p>
              <a:endParaRPr sz="1350" dirty="0"/>
            </a:p>
          </p:txBody>
        </p:sp>
        <p:sp>
          <p:nvSpPr>
            <p:cNvPr id="174" name="object 174"/>
            <p:cNvSpPr/>
            <p:nvPr/>
          </p:nvSpPr>
          <p:spPr>
            <a:xfrm>
              <a:off x="6371589" y="475614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2F2FFF"/>
            </a:solidFill>
            <a:ln>
              <a:solidFill>
                <a:schemeClr val="tx2">
                  <a:lumMod val="40000"/>
                  <a:lumOff val="60000"/>
                </a:schemeClr>
              </a:solidFill>
            </a:ln>
          </p:spPr>
          <p:txBody>
            <a:bodyPr wrap="square" lIns="0" tIns="0" rIns="0" bIns="0" rtlCol="0"/>
            <a:lstStyle/>
            <a:p>
              <a:endParaRPr sz="1350" dirty="0"/>
            </a:p>
          </p:txBody>
        </p:sp>
        <p:sp>
          <p:nvSpPr>
            <p:cNvPr id="175" name="object 175"/>
            <p:cNvSpPr/>
            <p:nvPr/>
          </p:nvSpPr>
          <p:spPr>
            <a:xfrm>
              <a:off x="6371589" y="476249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2C2CFF"/>
            </a:solidFill>
            <a:ln>
              <a:solidFill>
                <a:schemeClr val="tx2">
                  <a:lumMod val="40000"/>
                  <a:lumOff val="60000"/>
                </a:schemeClr>
              </a:solidFill>
            </a:ln>
          </p:spPr>
          <p:txBody>
            <a:bodyPr wrap="square" lIns="0" tIns="0" rIns="0" bIns="0" rtlCol="0"/>
            <a:lstStyle/>
            <a:p>
              <a:endParaRPr sz="1350" dirty="0"/>
            </a:p>
          </p:txBody>
        </p:sp>
        <p:sp>
          <p:nvSpPr>
            <p:cNvPr id="176" name="object 176"/>
            <p:cNvSpPr/>
            <p:nvPr/>
          </p:nvSpPr>
          <p:spPr>
            <a:xfrm>
              <a:off x="6371589" y="477011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2A2AFF"/>
            </a:solidFill>
            <a:ln>
              <a:solidFill>
                <a:schemeClr val="tx2">
                  <a:lumMod val="40000"/>
                  <a:lumOff val="60000"/>
                </a:schemeClr>
              </a:solidFill>
            </a:ln>
          </p:spPr>
          <p:txBody>
            <a:bodyPr wrap="square" lIns="0" tIns="0" rIns="0" bIns="0" rtlCol="0"/>
            <a:lstStyle/>
            <a:p>
              <a:endParaRPr sz="1350" dirty="0"/>
            </a:p>
          </p:txBody>
        </p:sp>
        <p:sp>
          <p:nvSpPr>
            <p:cNvPr id="177" name="object 177"/>
            <p:cNvSpPr/>
            <p:nvPr/>
          </p:nvSpPr>
          <p:spPr>
            <a:xfrm>
              <a:off x="6371589" y="4777739"/>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2727FF"/>
            </a:solidFill>
            <a:ln>
              <a:solidFill>
                <a:schemeClr val="tx2">
                  <a:lumMod val="40000"/>
                  <a:lumOff val="60000"/>
                </a:schemeClr>
              </a:solidFill>
            </a:ln>
          </p:spPr>
          <p:txBody>
            <a:bodyPr wrap="square" lIns="0" tIns="0" rIns="0" bIns="0" rtlCol="0"/>
            <a:lstStyle/>
            <a:p>
              <a:endParaRPr sz="1350" dirty="0"/>
            </a:p>
          </p:txBody>
        </p:sp>
        <p:sp>
          <p:nvSpPr>
            <p:cNvPr id="178" name="object 178"/>
            <p:cNvSpPr/>
            <p:nvPr/>
          </p:nvSpPr>
          <p:spPr>
            <a:xfrm>
              <a:off x="6371589" y="4784089"/>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2424FF"/>
            </a:solidFill>
            <a:ln>
              <a:solidFill>
                <a:schemeClr val="tx2">
                  <a:lumMod val="40000"/>
                  <a:lumOff val="60000"/>
                </a:schemeClr>
              </a:solidFill>
            </a:ln>
          </p:spPr>
          <p:txBody>
            <a:bodyPr wrap="square" lIns="0" tIns="0" rIns="0" bIns="0" rtlCol="0"/>
            <a:lstStyle/>
            <a:p>
              <a:endParaRPr sz="1350" dirty="0"/>
            </a:p>
          </p:txBody>
        </p:sp>
        <p:sp>
          <p:nvSpPr>
            <p:cNvPr id="179" name="object 179"/>
            <p:cNvSpPr/>
            <p:nvPr/>
          </p:nvSpPr>
          <p:spPr>
            <a:xfrm>
              <a:off x="6371589" y="479170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2121FF"/>
            </a:solidFill>
            <a:ln>
              <a:solidFill>
                <a:schemeClr val="tx2">
                  <a:lumMod val="40000"/>
                  <a:lumOff val="60000"/>
                </a:schemeClr>
              </a:solidFill>
            </a:ln>
          </p:spPr>
          <p:txBody>
            <a:bodyPr wrap="square" lIns="0" tIns="0" rIns="0" bIns="0" rtlCol="0"/>
            <a:lstStyle/>
            <a:p>
              <a:endParaRPr sz="1350" dirty="0"/>
            </a:p>
          </p:txBody>
        </p:sp>
        <p:sp>
          <p:nvSpPr>
            <p:cNvPr id="180" name="object 180"/>
            <p:cNvSpPr/>
            <p:nvPr/>
          </p:nvSpPr>
          <p:spPr>
            <a:xfrm>
              <a:off x="6371589" y="4799329"/>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1E1EFF"/>
            </a:solidFill>
            <a:ln>
              <a:solidFill>
                <a:schemeClr val="tx2">
                  <a:lumMod val="40000"/>
                  <a:lumOff val="60000"/>
                </a:schemeClr>
              </a:solidFill>
            </a:ln>
          </p:spPr>
          <p:txBody>
            <a:bodyPr wrap="square" lIns="0" tIns="0" rIns="0" bIns="0" rtlCol="0"/>
            <a:lstStyle/>
            <a:p>
              <a:endParaRPr sz="1350" dirty="0"/>
            </a:p>
          </p:txBody>
        </p:sp>
        <p:sp>
          <p:nvSpPr>
            <p:cNvPr id="181" name="object 181"/>
            <p:cNvSpPr/>
            <p:nvPr/>
          </p:nvSpPr>
          <p:spPr>
            <a:xfrm>
              <a:off x="6371589" y="480694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1C1CFF"/>
            </a:solidFill>
            <a:ln>
              <a:solidFill>
                <a:schemeClr val="tx2">
                  <a:lumMod val="40000"/>
                  <a:lumOff val="60000"/>
                </a:schemeClr>
              </a:solidFill>
            </a:ln>
          </p:spPr>
          <p:txBody>
            <a:bodyPr wrap="square" lIns="0" tIns="0" rIns="0" bIns="0" rtlCol="0"/>
            <a:lstStyle/>
            <a:p>
              <a:endParaRPr sz="1350" dirty="0"/>
            </a:p>
          </p:txBody>
        </p:sp>
        <p:sp>
          <p:nvSpPr>
            <p:cNvPr id="182" name="object 182"/>
            <p:cNvSpPr/>
            <p:nvPr/>
          </p:nvSpPr>
          <p:spPr>
            <a:xfrm>
              <a:off x="6371589" y="481329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1919FF"/>
            </a:solidFill>
            <a:ln>
              <a:solidFill>
                <a:schemeClr val="tx2">
                  <a:lumMod val="40000"/>
                  <a:lumOff val="60000"/>
                </a:schemeClr>
              </a:solidFill>
            </a:ln>
          </p:spPr>
          <p:txBody>
            <a:bodyPr wrap="square" lIns="0" tIns="0" rIns="0" bIns="0" rtlCol="0"/>
            <a:lstStyle/>
            <a:p>
              <a:endParaRPr sz="1350" dirty="0"/>
            </a:p>
          </p:txBody>
        </p:sp>
        <p:sp>
          <p:nvSpPr>
            <p:cNvPr id="183" name="object 183"/>
            <p:cNvSpPr/>
            <p:nvPr/>
          </p:nvSpPr>
          <p:spPr>
            <a:xfrm>
              <a:off x="6371589" y="482091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1616FF"/>
            </a:solidFill>
            <a:ln>
              <a:solidFill>
                <a:schemeClr val="tx2">
                  <a:lumMod val="40000"/>
                  <a:lumOff val="60000"/>
                </a:schemeClr>
              </a:solidFill>
            </a:ln>
          </p:spPr>
          <p:txBody>
            <a:bodyPr wrap="square" lIns="0" tIns="0" rIns="0" bIns="0" rtlCol="0"/>
            <a:lstStyle/>
            <a:p>
              <a:endParaRPr sz="1350" dirty="0"/>
            </a:p>
          </p:txBody>
        </p:sp>
        <p:sp>
          <p:nvSpPr>
            <p:cNvPr id="184" name="object 184"/>
            <p:cNvSpPr/>
            <p:nvPr/>
          </p:nvSpPr>
          <p:spPr>
            <a:xfrm>
              <a:off x="6371589" y="4828539"/>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1313FF"/>
            </a:solidFill>
            <a:ln>
              <a:solidFill>
                <a:schemeClr val="tx2">
                  <a:lumMod val="40000"/>
                  <a:lumOff val="60000"/>
                </a:schemeClr>
              </a:solidFill>
            </a:ln>
          </p:spPr>
          <p:txBody>
            <a:bodyPr wrap="square" lIns="0" tIns="0" rIns="0" bIns="0" rtlCol="0"/>
            <a:lstStyle/>
            <a:p>
              <a:endParaRPr sz="1350" dirty="0"/>
            </a:p>
          </p:txBody>
        </p:sp>
        <p:sp>
          <p:nvSpPr>
            <p:cNvPr id="185" name="object 185"/>
            <p:cNvSpPr/>
            <p:nvPr/>
          </p:nvSpPr>
          <p:spPr>
            <a:xfrm>
              <a:off x="6371589" y="4834889"/>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1010FF"/>
            </a:solidFill>
            <a:ln>
              <a:solidFill>
                <a:schemeClr val="tx2">
                  <a:lumMod val="40000"/>
                  <a:lumOff val="60000"/>
                </a:schemeClr>
              </a:solidFill>
            </a:ln>
          </p:spPr>
          <p:txBody>
            <a:bodyPr wrap="square" lIns="0" tIns="0" rIns="0" bIns="0" rtlCol="0"/>
            <a:lstStyle/>
            <a:p>
              <a:endParaRPr sz="1350" dirty="0"/>
            </a:p>
          </p:txBody>
        </p:sp>
        <p:sp>
          <p:nvSpPr>
            <p:cNvPr id="186" name="object 186"/>
            <p:cNvSpPr/>
            <p:nvPr/>
          </p:nvSpPr>
          <p:spPr>
            <a:xfrm>
              <a:off x="6371589" y="484250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0E0EFF"/>
            </a:solidFill>
            <a:ln>
              <a:solidFill>
                <a:schemeClr val="tx2">
                  <a:lumMod val="40000"/>
                  <a:lumOff val="60000"/>
                </a:schemeClr>
              </a:solidFill>
            </a:ln>
          </p:spPr>
          <p:txBody>
            <a:bodyPr wrap="square" lIns="0" tIns="0" rIns="0" bIns="0" rtlCol="0"/>
            <a:lstStyle/>
            <a:p>
              <a:endParaRPr sz="1350" dirty="0"/>
            </a:p>
          </p:txBody>
        </p:sp>
        <p:sp>
          <p:nvSpPr>
            <p:cNvPr id="187" name="object 187"/>
            <p:cNvSpPr/>
            <p:nvPr/>
          </p:nvSpPr>
          <p:spPr>
            <a:xfrm>
              <a:off x="6371589" y="4850129"/>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0B0BFF"/>
            </a:solidFill>
            <a:ln>
              <a:solidFill>
                <a:schemeClr val="tx2">
                  <a:lumMod val="40000"/>
                  <a:lumOff val="60000"/>
                </a:schemeClr>
              </a:solidFill>
            </a:ln>
          </p:spPr>
          <p:txBody>
            <a:bodyPr wrap="square" lIns="0" tIns="0" rIns="0" bIns="0" rtlCol="0"/>
            <a:lstStyle/>
            <a:p>
              <a:endParaRPr sz="1350" dirty="0"/>
            </a:p>
          </p:txBody>
        </p:sp>
        <p:sp>
          <p:nvSpPr>
            <p:cNvPr id="188" name="object 188"/>
            <p:cNvSpPr/>
            <p:nvPr/>
          </p:nvSpPr>
          <p:spPr>
            <a:xfrm>
              <a:off x="6371589" y="4856479"/>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0808FF"/>
            </a:solidFill>
            <a:ln>
              <a:solidFill>
                <a:schemeClr val="tx2">
                  <a:lumMod val="40000"/>
                  <a:lumOff val="60000"/>
                </a:schemeClr>
              </a:solidFill>
            </a:ln>
          </p:spPr>
          <p:txBody>
            <a:bodyPr wrap="square" lIns="0" tIns="0" rIns="0" bIns="0" rtlCol="0"/>
            <a:lstStyle/>
            <a:p>
              <a:endParaRPr sz="1350" dirty="0"/>
            </a:p>
          </p:txBody>
        </p:sp>
        <p:sp>
          <p:nvSpPr>
            <p:cNvPr id="189" name="object 189"/>
            <p:cNvSpPr/>
            <p:nvPr/>
          </p:nvSpPr>
          <p:spPr>
            <a:xfrm>
              <a:off x="6371589" y="486409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0505FF"/>
            </a:solidFill>
            <a:ln>
              <a:solidFill>
                <a:schemeClr val="tx2">
                  <a:lumMod val="40000"/>
                  <a:lumOff val="60000"/>
                </a:schemeClr>
              </a:solidFill>
            </a:ln>
          </p:spPr>
          <p:txBody>
            <a:bodyPr wrap="square" lIns="0" tIns="0" rIns="0" bIns="0" rtlCol="0"/>
            <a:lstStyle/>
            <a:p>
              <a:endParaRPr sz="1350" dirty="0"/>
            </a:p>
          </p:txBody>
        </p:sp>
        <p:sp>
          <p:nvSpPr>
            <p:cNvPr id="190" name="object 190"/>
            <p:cNvSpPr/>
            <p:nvPr/>
          </p:nvSpPr>
          <p:spPr>
            <a:xfrm>
              <a:off x="6372859" y="4221479"/>
              <a:ext cx="2231390" cy="648970"/>
            </a:xfrm>
            <a:custGeom>
              <a:avLst/>
              <a:gdLst/>
              <a:ahLst/>
              <a:cxnLst/>
              <a:rect l="l" t="t" r="r" b="b"/>
              <a:pathLst>
                <a:path w="2231390" h="648970">
                  <a:moveTo>
                    <a:pt x="1115060" y="648970"/>
                  </a:moveTo>
                  <a:lnTo>
                    <a:pt x="0" y="648970"/>
                  </a:lnTo>
                  <a:lnTo>
                    <a:pt x="0" y="0"/>
                  </a:lnTo>
                  <a:lnTo>
                    <a:pt x="2231390" y="0"/>
                  </a:lnTo>
                  <a:lnTo>
                    <a:pt x="2231390" y="648970"/>
                  </a:lnTo>
                  <a:lnTo>
                    <a:pt x="1115060" y="648970"/>
                  </a:lnTo>
                  <a:close/>
                </a:path>
              </a:pathLst>
            </a:custGeom>
            <a:ln w="9344">
              <a:solidFill>
                <a:schemeClr val="tx2">
                  <a:lumMod val="40000"/>
                  <a:lumOff val="60000"/>
                </a:schemeClr>
              </a:solidFill>
            </a:ln>
          </p:spPr>
          <p:txBody>
            <a:bodyPr wrap="square" lIns="0" tIns="0" rIns="0" bIns="0" rtlCol="0"/>
            <a:lstStyle/>
            <a:p>
              <a:endParaRPr sz="1350" dirty="0"/>
            </a:p>
          </p:txBody>
        </p:sp>
      </p:grpSp>
      <p:graphicFrame>
        <p:nvGraphicFramePr>
          <p:cNvPr id="191" name="object 191"/>
          <p:cNvGraphicFramePr>
            <a:graphicFrameLocks noGrp="1" noChangeAspect="1"/>
          </p:cNvGraphicFramePr>
          <p:nvPr>
            <p:extLst>
              <p:ext uri="{D42A27DB-BD31-4B8C-83A1-F6EECF244321}">
                <p14:modId xmlns:p14="http://schemas.microsoft.com/office/powerpoint/2010/main" val="4077241405"/>
              </p:ext>
            </p:extLst>
          </p:nvPr>
        </p:nvGraphicFramePr>
        <p:xfrm>
          <a:off x="7168818" y="3157526"/>
          <a:ext cx="1863422" cy="2298394"/>
        </p:xfrm>
        <a:graphic>
          <a:graphicData uri="http://schemas.openxmlformats.org/drawingml/2006/table">
            <a:tbl>
              <a:tblPr firstRow="1" bandRow="1">
                <a:tableStyleId>{2D5ABB26-0587-4C30-8999-92F81FD0307C}</a:tableStyleId>
              </a:tblPr>
              <a:tblGrid>
                <a:gridCol w="1863422">
                  <a:extLst>
                    <a:ext uri="{9D8B030D-6E8A-4147-A177-3AD203B41FA5}">
                      <a16:colId xmlns:a16="http://schemas.microsoft.com/office/drawing/2014/main" val="20000"/>
                    </a:ext>
                  </a:extLst>
                </a:gridCol>
              </a:tblGrid>
              <a:tr h="493821">
                <a:tc>
                  <a:txBody>
                    <a:bodyPr/>
                    <a:lstStyle/>
                    <a:p>
                      <a:pPr>
                        <a:lnSpc>
                          <a:spcPct val="100000"/>
                        </a:lnSpc>
                      </a:pPr>
                      <a:endParaRPr sz="1300" dirty="0">
                        <a:latin typeface="Times New Roman"/>
                        <a:cs typeface="Times New Roman"/>
                      </a:endParaRPr>
                    </a:p>
                  </a:txBody>
                  <a:tcPr marL="0" marR="0" marT="0" marB="0">
                    <a:lnL w="9525">
                      <a:solidFill>
                        <a:srgbClr val="2E2A1F"/>
                      </a:solidFill>
                      <a:prstDash val="solid"/>
                    </a:lnL>
                    <a:lnR w="9525">
                      <a:solidFill>
                        <a:srgbClr val="2E2A1F"/>
                      </a:solidFill>
                      <a:prstDash val="solid"/>
                    </a:lnR>
                    <a:lnT w="9525">
                      <a:solidFill>
                        <a:srgbClr val="2E2A1F"/>
                      </a:solidFill>
                      <a:prstDash val="solid"/>
                    </a:lnT>
                    <a:lnB w="9525">
                      <a:solidFill>
                        <a:srgbClr val="2E2A1F"/>
                      </a:solidFill>
                      <a:prstDash val="solid"/>
                    </a:lnB>
                  </a:tcPr>
                </a:tc>
                <a:extLst>
                  <a:ext uri="{0D108BD9-81ED-4DB2-BD59-A6C34878D82A}">
                    <a16:rowId xmlns:a16="http://schemas.microsoft.com/office/drawing/2014/main" val="10000"/>
                  </a:ext>
                </a:extLst>
              </a:tr>
              <a:tr h="381940">
                <a:tc>
                  <a:txBody>
                    <a:bodyPr/>
                    <a:lstStyle/>
                    <a:p>
                      <a:pPr>
                        <a:lnSpc>
                          <a:spcPct val="100000"/>
                        </a:lnSpc>
                      </a:pPr>
                      <a:endParaRPr sz="1300" dirty="0">
                        <a:latin typeface="Times New Roman"/>
                        <a:cs typeface="Times New Roman"/>
                      </a:endParaRPr>
                    </a:p>
                  </a:txBody>
                  <a:tcPr marL="0" marR="0" marT="0" marB="0">
                    <a:lnT w="9525">
                      <a:solidFill>
                        <a:srgbClr val="2E2A1F"/>
                      </a:solidFill>
                      <a:prstDash val="solid"/>
                    </a:lnT>
                    <a:lnB w="9525">
                      <a:solidFill>
                        <a:srgbClr val="2E2A1F"/>
                      </a:solidFill>
                      <a:prstDash val="solid"/>
                    </a:lnB>
                  </a:tcPr>
                </a:tc>
                <a:extLst>
                  <a:ext uri="{0D108BD9-81ED-4DB2-BD59-A6C34878D82A}">
                    <a16:rowId xmlns:a16="http://schemas.microsoft.com/office/drawing/2014/main" val="10001"/>
                  </a:ext>
                </a:extLst>
              </a:tr>
              <a:tr h="492858">
                <a:tc>
                  <a:txBody>
                    <a:bodyPr/>
                    <a:lstStyle/>
                    <a:p>
                      <a:pPr>
                        <a:lnSpc>
                          <a:spcPct val="100000"/>
                        </a:lnSpc>
                      </a:pPr>
                      <a:endParaRPr sz="1300" dirty="0">
                        <a:latin typeface="Times New Roman"/>
                        <a:cs typeface="Times New Roman"/>
                      </a:endParaRPr>
                    </a:p>
                  </a:txBody>
                  <a:tcPr marL="0" marR="0" marT="0" marB="0">
                    <a:lnL w="9525">
                      <a:solidFill>
                        <a:srgbClr val="2E2A1F"/>
                      </a:solidFill>
                      <a:prstDash val="solid"/>
                    </a:lnL>
                    <a:lnR w="9525">
                      <a:solidFill>
                        <a:srgbClr val="2E2A1F"/>
                      </a:solidFill>
                      <a:prstDash val="solid"/>
                    </a:lnR>
                    <a:lnT w="9525">
                      <a:solidFill>
                        <a:srgbClr val="2E2A1F"/>
                      </a:solidFill>
                      <a:prstDash val="solid"/>
                    </a:lnT>
                    <a:lnB w="9525">
                      <a:solidFill>
                        <a:srgbClr val="2E2A1F"/>
                      </a:solidFill>
                      <a:prstDash val="solid"/>
                    </a:lnB>
                  </a:tcPr>
                </a:tc>
                <a:extLst>
                  <a:ext uri="{0D108BD9-81ED-4DB2-BD59-A6C34878D82A}">
                    <a16:rowId xmlns:a16="http://schemas.microsoft.com/office/drawing/2014/main" val="10002"/>
                  </a:ext>
                </a:extLst>
              </a:tr>
              <a:tr h="436917">
                <a:tc>
                  <a:txBody>
                    <a:bodyPr/>
                    <a:lstStyle/>
                    <a:p>
                      <a:pPr>
                        <a:lnSpc>
                          <a:spcPct val="100000"/>
                        </a:lnSpc>
                      </a:pPr>
                      <a:endParaRPr sz="1300" dirty="0">
                        <a:latin typeface="Times New Roman"/>
                        <a:cs typeface="Times New Roman"/>
                      </a:endParaRPr>
                    </a:p>
                  </a:txBody>
                  <a:tcPr marL="0" marR="0" marT="0" marB="0">
                    <a:lnT w="9525">
                      <a:solidFill>
                        <a:srgbClr val="2E2A1F"/>
                      </a:solidFill>
                      <a:prstDash val="solid"/>
                    </a:lnT>
                    <a:lnB w="9525">
                      <a:solidFill>
                        <a:srgbClr val="2E2A1F"/>
                      </a:solidFill>
                      <a:prstDash val="solid"/>
                    </a:lnB>
                  </a:tcPr>
                </a:tc>
                <a:extLst>
                  <a:ext uri="{0D108BD9-81ED-4DB2-BD59-A6C34878D82A}">
                    <a16:rowId xmlns:a16="http://schemas.microsoft.com/office/drawing/2014/main" val="10003"/>
                  </a:ext>
                </a:extLst>
              </a:tr>
              <a:tr h="492858">
                <a:tc>
                  <a:txBody>
                    <a:bodyPr/>
                    <a:lstStyle/>
                    <a:p>
                      <a:pPr>
                        <a:lnSpc>
                          <a:spcPct val="100000"/>
                        </a:lnSpc>
                      </a:pPr>
                      <a:endParaRPr sz="1300" dirty="0">
                        <a:latin typeface="Times New Roman"/>
                        <a:cs typeface="Times New Roman"/>
                      </a:endParaRPr>
                    </a:p>
                  </a:txBody>
                  <a:tcPr marL="0" marR="0" marT="0" marB="0">
                    <a:lnL w="9525">
                      <a:solidFill>
                        <a:srgbClr val="2E2A1F"/>
                      </a:solidFill>
                      <a:prstDash val="solid"/>
                    </a:lnL>
                    <a:lnR w="9525">
                      <a:solidFill>
                        <a:srgbClr val="2E2A1F"/>
                      </a:solidFill>
                      <a:prstDash val="solid"/>
                    </a:lnR>
                    <a:lnT w="9525">
                      <a:solidFill>
                        <a:srgbClr val="2E2A1F"/>
                      </a:solidFill>
                      <a:prstDash val="solid"/>
                    </a:lnT>
                    <a:lnB w="9525">
                      <a:solidFill>
                        <a:srgbClr val="2E2A1F"/>
                      </a:solidFill>
                      <a:prstDash val="solid"/>
                    </a:lnB>
                  </a:tcPr>
                </a:tc>
                <a:extLst>
                  <a:ext uri="{0D108BD9-81ED-4DB2-BD59-A6C34878D82A}">
                    <a16:rowId xmlns:a16="http://schemas.microsoft.com/office/drawing/2014/main" val="10004"/>
                  </a:ext>
                </a:extLst>
              </a:tr>
            </a:tbl>
          </a:graphicData>
        </a:graphic>
      </p:graphicFrame>
      <p:sp>
        <p:nvSpPr>
          <p:cNvPr id="192" name="object 192"/>
          <p:cNvSpPr txBox="1">
            <a:spLocks noChangeAspect="1"/>
          </p:cNvSpPr>
          <p:nvPr/>
        </p:nvSpPr>
        <p:spPr>
          <a:xfrm>
            <a:off x="7416165" y="5074603"/>
            <a:ext cx="1302874" cy="239107"/>
          </a:xfrm>
          <a:prstGeom prst="rect">
            <a:avLst/>
          </a:prstGeom>
          <a:ln>
            <a:solidFill>
              <a:schemeClr val="tx2">
                <a:lumMod val="40000"/>
                <a:lumOff val="60000"/>
              </a:schemeClr>
            </a:solidFill>
          </a:ln>
        </p:spPr>
        <p:txBody>
          <a:bodyPr vert="horz" wrap="square" lIns="0" tIns="9525" rIns="0" bIns="0" rtlCol="0">
            <a:spAutoFit/>
          </a:bodyPr>
          <a:lstStyle/>
          <a:p>
            <a:pPr marL="9525">
              <a:spcBef>
                <a:spcPts val="75"/>
              </a:spcBef>
            </a:pPr>
            <a:r>
              <a:rPr sz="1350" spc="-8" dirty="0">
                <a:solidFill>
                  <a:srgbClr val="2E2A1F"/>
                </a:solidFill>
                <a:latin typeface="Arial"/>
                <a:cs typeface="Arial"/>
              </a:rPr>
              <a:t>Legacy</a:t>
            </a:r>
            <a:r>
              <a:rPr sz="1350" spc="-60" dirty="0">
                <a:solidFill>
                  <a:srgbClr val="2E2A1F"/>
                </a:solidFill>
                <a:latin typeface="Arial"/>
                <a:cs typeface="Arial"/>
              </a:rPr>
              <a:t> </a:t>
            </a:r>
            <a:r>
              <a:rPr sz="1350" spc="-8" dirty="0">
                <a:solidFill>
                  <a:srgbClr val="2E2A1F"/>
                </a:solidFill>
                <a:latin typeface="Arial"/>
                <a:cs typeface="Arial"/>
              </a:rPr>
              <a:t>System</a:t>
            </a:r>
            <a:endParaRPr sz="1350" dirty="0">
              <a:latin typeface="Arial"/>
              <a:cs typeface="Arial"/>
            </a:endParaRPr>
          </a:p>
        </p:txBody>
      </p:sp>
      <p:grpSp>
        <p:nvGrpSpPr>
          <p:cNvPr id="193" name="object 193"/>
          <p:cNvGrpSpPr>
            <a:grpSpLocks noChangeAspect="1"/>
          </p:cNvGrpSpPr>
          <p:nvPr/>
        </p:nvGrpSpPr>
        <p:grpSpPr>
          <a:xfrm>
            <a:off x="7168748" y="4022323"/>
            <a:ext cx="1848756" cy="543261"/>
            <a:chOff x="6368097" y="2992437"/>
            <a:chExt cx="2240915" cy="658495"/>
          </a:xfrm>
        </p:grpSpPr>
        <p:sp>
          <p:nvSpPr>
            <p:cNvPr id="194" name="object 194"/>
            <p:cNvSpPr/>
            <p:nvPr/>
          </p:nvSpPr>
          <p:spPr>
            <a:xfrm>
              <a:off x="6371590" y="2995929"/>
              <a:ext cx="2233930" cy="8890"/>
            </a:xfrm>
            <a:custGeom>
              <a:avLst/>
              <a:gdLst/>
              <a:ahLst/>
              <a:cxnLst/>
              <a:rect l="l" t="t" r="r" b="b"/>
              <a:pathLst>
                <a:path w="2233929" h="8889">
                  <a:moveTo>
                    <a:pt x="2233930" y="0"/>
                  </a:moveTo>
                  <a:lnTo>
                    <a:pt x="0" y="0"/>
                  </a:lnTo>
                  <a:lnTo>
                    <a:pt x="0" y="8890"/>
                  </a:lnTo>
                  <a:lnTo>
                    <a:pt x="2233930" y="8890"/>
                  </a:lnTo>
                  <a:lnTo>
                    <a:pt x="2233930" y="0"/>
                  </a:lnTo>
                  <a:close/>
                </a:path>
              </a:pathLst>
            </a:custGeom>
            <a:solidFill>
              <a:srgbClr val="FFFFFF"/>
            </a:solidFill>
            <a:ln>
              <a:solidFill>
                <a:schemeClr val="tx2">
                  <a:lumMod val="40000"/>
                  <a:lumOff val="60000"/>
                </a:schemeClr>
              </a:solidFill>
            </a:ln>
          </p:spPr>
          <p:txBody>
            <a:bodyPr wrap="square" lIns="0" tIns="0" rIns="0" bIns="0" rtlCol="0"/>
            <a:lstStyle/>
            <a:p>
              <a:endParaRPr sz="1350" dirty="0"/>
            </a:p>
          </p:txBody>
        </p:sp>
        <p:sp>
          <p:nvSpPr>
            <p:cNvPr id="195" name="object 195"/>
            <p:cNvSpPr/>
            <p:nvPr/>
          </p:nvSpPr>
          <p:spPr>
            <a:xfrm>
              <a:off x="6371589" y="300355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FCFCFF"/>
            </a:solidFill>
            <a:ln>
              <a:solidFill>
                <a:schemeClr val="tx2">
                  <a:lumMod val="40000"/>
                  <a:lumOff val="60000"/>
                </a:schemeClr>
              </a:solidFill>
            </a:ln>
          </p:spPr>
          <p:txBody>
            <a:bodyPr wrap="square" lIns="0" tIns="0" rIns="0" bIns="0" rtlCol="0"/>
            <a:lstStyle/>
            <a:p>
              <a:endParaRPr sz="1350" dirty="0"/>
            </a:p>
          </p:txBody>
        </p:sp>
        <p:sp>
          <p:nvSpPr>
            <p:cNvPr id="196" name="object 196"/>
            <p:cNvSpPr/>
            <p:nvPr/>
          </p:nvSpPr>
          <p:spPr>
            <a:xfrm>
              <a:off x="6371589" y="3011170"/>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F9F9FF"/>
            </a:solidFill>
            <a:ln>
              <a:solidFill>
                <a:schemeClr val="tx2">
                  <a:lumMod val="40000"/>
                  <a:lumOff val="60000"/>
                </a:schemeClr>
              </a:solidFill>
            </a:ln>
          </p:spPr>
          <p:txBody>
            <a:bodyPr wrap="square" lIns="0" tIns="0" rIns="0" bIns="0" rtlCol="0"/>
            <a:lstStyle/>
            <a:p>
              <a:endParaRPr sz="1350" dirty="0"/>
            </a:p>
          </p:txBody>
        </p:sp>
        <p:sp>
          <p:nvSpPr>
            <p:cNvPr id="197" name="object 197"/>
            <p:cNvSpPr/>
            <p:nvPr/>
          </p:nvSpPr>
          <p:spPr>
            <a:xfrm>
              <a:off x="6371589" y="3017520"/>
              <a:ext cx="2233930" cy="8890"/>
            </a:xfrm>
            <a:custGeom>
              <a:avLst/>
              <a:gdLst/>
              <a:ahLst/>
              <a:cxnLst/>
              <a:rect l="l" t="t" r="r" b="b"/>
              <a:pathLst>
                <a:path w="2233929" h="8889">
                  <a:moveTo>
                    <a:pt x="2233930" y="0"/>
                  </a:moveTo>
                  <a:lnTo>
                    <a:pt x="0" y="0"/>
                  </a:lnTo>
                  <a:lnTo>
                    <a:pt x="0" y="8889"/>
                  </a:lnTo>
                  <a:lnTo>
                    <a:pt x="2233930" y="8889"/>
                  </a:lnTo>
                  <a:lnTo>
                    <a:pt x="2233930" y="0"/>
                  </a:lnTo>
                  <a:close/>
                </a:path>
              </a:pathLst>
            </a:custGeom>
            <a:solidFill>
              <a:srgbClr val="F6F6FF"/>
            </a:solidFill>
            <a:ln>
              <a:solidFill>
                <a:schemeClr val="tx2">
                  <a:lumMod val="40000"/>
                  <a:lumOff val="60000"/>
                </a:schemeClr>
              </a:solidFill>
            </a:ln>
          </p:spPr>
          <p:txBody>
            <a:bodyPr wrap="square" lIns="0" tIns="0" rIns="0" bIns="0" rtlCol="0"/>
            <a:lstStyle/>
            <a:p>
              <a:endParaRPr sz="1350" dirty="0"/>
            </a:p>
          </p:txBody>
        </p:sp>
        <p:sp>
          <p:nvSpPr>
            <p:cNvPr id="198" name="object 198"/>
            <p:cNvSpPr/>
            <p:nvPr/>
          </p:nvSpPr>
          <p:spPr>
            <a:xfrm>
              <a:off x="6371589" y="302514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F3F3FF"/>
            </a:solidFill>
            <a:ln>
              <a:solidFill>
                <a:schemeClr val="tx2">
                  <a:lumMod val="40000"/>
                  <a:lumOff val="60000"/>
                </a:schemeClr>
              </a:solidFill>
            </a:ln>
          </p:spPr>
          <p:txBody>
            <a:bodyPr wrap="square" lIns="0" tIns="0" rIns="0" bIns="0" rtlCol="0"/>
            <a:lstStyle/>
            <a:p>
              <a:endParaRPr sz="1350" dirty="0"/>
            </a:p>
          </p:txBody>
        </p:sp>
        <p:sp>
          <p:nvSpPr>
            <p:cNvPr id="199" name="object 199"/>
            <p:cNvSpPr/>
            <p:nvPr/>
          </p:nvSpPr>
          <p:spPr>
            <a:xfrm>
              <a:off x="6371589" y="3032759"/>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F0F0FF"/>
            </a:solidFill>
            <a:ln>
              <a:solidFill>
                <a:schemeClr val="tx2">
                  <a:lumMod val="40000"/>
                  <a:lumOff val="60000"/>
                </a:schemeClr>
              </a:solidFill>
            </a:ln>
          </p:spPr>
          <p:txBody>
            <a:bodyPr wrap="square" lIns="0" tIns="0" rIns="0" bIns="0" rtlCol="0"/>
            <a:lstStyle/>
            <a:p>
              <a:endParaRPr sz="1350" dirty="0"/>
            </a:p>
          </p:txBody>
        </p:sp>
        <p:sp>
          <p:nvSpPr>
            <p:cNvPr id="200" name="object 200"/>
            <p:cNvSpPr/>
            <p:nvPr/>
          </p:nvSpPr>
          <p:spPr>
            <a:xfrm>
              <a:off x="6371589" y="3039109"/>
              <a:ext cx="2233930" cy="8890"/>
            </a:xfrm>
            <a:custGeom>
              <a:avLst/>
              <a:gdLst/>
              <a:ahLst/>
              <a:cxnLst/>
              <a:rect l="l" t="t" r="r" b="b"/>
              <a:pathLst>
                <a:path w="2233929" h="8889">
                  <a:moveTo>
                    <a:pt x="2233930" y="0"/>
                  </a:moveTo>
                  <a:lnTo>
                    <a:pt x="0" y="0"/>
                  </a:lnTo>
                  <a:lnTo>
                    <a:pt x="0" y="8889"/>
                  </a:lnTo>
                  <a:lnTo>
                    <a:pt x="2233930" y="8889"/>
                  </a:lnTo>
                  <a:lnTo>
                    <a:pt x="2233930" y="0"/>
                  </a:lnTo>
                  <a:close/>
                </a:path>
              </a:pathLst>
            </a:custGeom>
            <a:solidFill>
              <a:srgbClr val="EEEEFF"/>
            </a:solidFill>
            <a:ln>
              <a:solidFill>
                <a:schemeClr val="tx2">
                  <a:lumMod val="40000"/>
                  <a:lumOff val="60000"/>
                </a:schemeClr>
              </a:solidFill>
            </a:ln>
          </p:spPr>
          <p:txBody>
            <a:bodyPr wrap="square" lIns="0" tIns="0" rIns="0" bIns="0" rtlCol="0"/>
            <a:lstStyle/>
            <a:p>
              <a:endParaRPr sz="1350" dirty="0"/>
            </a:p>
          </p:txBody>
        </p:sp>
        <p:sp>
          <p:nvSpPr>
            <p:cNvPr id="201" name="object 201"/>
            <p:cNvSpPr/>
            <p:nvPr/>
          </p:nvSpPr>
          <p:spPr>
            <a:xfrm>
              <a:off x="6371589" y="304673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EBEBFF"/>
            </a:solidFill>
            <a:ln>
              <a:solidFill>
                <a:schemeClr val="tx2">
                  <a:lumMod val="40000"/>
                  <a:lumOff val="60000"/>
                </a:schemeClr>
              </a:solidFill>
            </a:ln>
          </p:spPr>
          <p:txBody>
            <a:bodyPr wrap="square" lIns="0" tIns="0" rIns="0" bIns="0" rtlCol="0"/>
            <a:lstStyle/>
            <a:p>
              <a:endParaRPr sz="1350" dirty="0"/>
            </a:p>
          </p:txBody>
        </p:sp>
        <p:sp>
          <p:nvSpPr>
            <p:cNvPr id="202" name="object 202"/>
            <p:cNvSpPr/>
            <p:nvPr/>
          </p:nvSpPr>
          <p:spPr>
            <a:xfrm>
              <a:off x="6371589" y="305435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E8E8FF"/>
            </a:solidFill>
            <a:ln>
              <a:solidFill>
                <a:schemeClr val="tx2">
                  <a:lumMod val="40000"/>
                  <a:lumOff val="60000"/>
                </a:schemeClr>
              </a:solidFill>
            </a:ln>
          </p:spPr>
          <p:txBody>
            <a:bodyPr wrap="square" lIns="0" tIns="0" rIns="0" bIns="0" rtlCol="0"/>
            <a:lstStyle/>
            <a:p>
              <a:endParaRPr sz="1350" dirty="0"/>
            </a:p>
          </p:txBody>
        </p:sp>
        <p:sp>
          <p:nvSpPr>
            <p:cNvPr id="203" name="object 203"/>
            <p:cNvSpPr/>
            <p:nvPr/>
          </p:nvSpPr>
          <p:spPr>
            <a:xfrm>
              <a:off x="6371589" y="3060700"/>
              <a:ext cx="2233930" cy="8890"/>
            </a:xfrm>
            <a:custGeom>
              <a:avLst/>
              <a:gdLst/>
              <a:ahLst/>
              <a:cxnLst/>
              <a:rect l="l" t="t" r="r" b="b"/>
              <a:pathLst>
                <a:path w="2233929" h="8889">
                  <a:moveTo>
                    <a:pt x="2233930" y="0"/>
                  </a:moveTo>
                  <a:lnTo>
                    <a:pt x="0" y="0"/>
                  </a:lnTo>
                  <a:lnTo>
                    <a:pt x="0" y="8889"/>
                  </a:lnTo>
                  <a:lnTo>
                    <a:pt x="2233930" y="8889"/>
                  </a:lnTo>
                  <a:lnTo>
                    <a:pt x="2233930" y="0"/>
                  </a:lnTo>
                  <a:close/>
                </a:path>
              </a:pathLst>
            </a:custGeom>
            <a:solidFill>
              <a:srgbClr val="E5E5FF"/>
            </a:solidFill>
            <a:ln>
              <a:solidFill>
                <a:schemeClr val="tx2">
                  <a:lumMod val="40000"/>
                  <a:lumOff val="60000"/>
                </a:schemeClr>
              </a:solidFill>
            </a:ln>
          </p:spPr>
          <p:txBody>
            <a:bodyPr wrap="square" lIns="0" tIns="0" rIns="0" bIns="0" rtlCol="0"/>
            <a:lstStyle/>
            <a:p>
              <a:endParaRPr sz="1350" dirty="0"/>
            </a:p>
          </p:txBody>
        </p:sp>
        <p:sp>
          <p:nvSpPr>
            <p:cNvPr id="204" name="object 204"/>
            <p:cNvSpPr/>
            <p:nvPr/>
          </p:nvSpPr>
          <p:spPr>
            <a:xfrm>
              <a:off x="6371589" y="3068319"/>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E2E2FF"/>
            </a:solidFill>
            <a:ln>
              <a:solidFill>
                <a:schemeClr val="tx2">
                  <a:lumMod val="40000"/>
                  <a:lumOff val="60000"/>
                </a:schemeClr>
              </a:solidFill>
            </a:ln>
          </p:spPr>
          <p:txBody>
            <a:bodyPr wrap="square" lIns="0" tIns="0" rIns="0" bIns="0" rtlCol="0"/>
            <a:lstStyle/>
            <a:p>
              <a:endParaRPr sz="1350" dirty="0"/>
            </a:p>
          </p:txBody>
        </p:sp>
        <p:sp>
          <p:nvSpPr>
            <p:cNvPr id="205" name="object 205"/>
            <p:cNvSpPr/>
            <p:nvPr/>
          </p:nvSpPr>
          <p:spPr>
            <a:xfrm>
              <a:off x="6371589" y="307593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E0E0FF"/>
            </a:solidFill>
            <a:ln>
              <a:solidFill>
                <a:schemeClr val="tx2">
                  <a:lumMod val="40000"/>
                  <a:lumOff val="60000"/>
                </a:schemeClr>
              </a:solidFill>
            </a:ln>
          </p:spPr>
          <p:txBody>
            <a:bodyPr wrap="square" lIns="0" tIns="0" rIns="0" bIns="0" rtlCol="0"/>
            <a:lstStyle/>
            <a:p>
              <a:endParaRPr sz="1350" dirty="0"/>
            </a:p>
          </p:txBody>
        </p:sp>
        <p:sp>
          <p:nvSpPr>
            <p:cNvPr id="206" name="object 206"/>
            <p:cNvSpPr/>
            <p:nvPr/>
          </p:nvSpPr>
          <p:spPr>
            <a:xfrm>
              <a:off x="6371589" y="3083560"/>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DDDDFF"/>
            </a:solidFill>
            <a:ln>
              <a:solidFill>
                <a:schemeClr val="tx2">
                  <a:lumMod val="40000"/>
                  <a:lumOff val="60000"/>
                </a:schemeClr>
              </a:solidFill>
            </a:ln>
          </p:spPr>
          <p:txBody>
            <a:bodyPr wrap="square" lIns="0" tIns="0" rIns="0" bIns="0" rtlCol="0"/>
            <a:lstStyle/>
            <a:p>
              <a:endParaRPr sz="1350" dirty="0"/>
            </a:p>
          </p:txBody>
        </p:sp>
        <p:sp>
          <p:nvSpPr>
            <p:cNvPr id="207" name="object 207"/>
            <p:cNvSpPr/>
            <p:nvPr/>
          </p:nvSpPr>
          <p:spPr>
            <a:xfrm>
              <a:off x="6371589" y="3089910"/>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DADAFF"/>
            </a:solidFill>
            <a:ln>
              <a:solidFill>
                <a:schemeClr val="tx2">
                  <a:lumMod val="40000"/>
                  <a:lumOff val="60000"/>
                </a:schemeClr>
              </a:solidFill>
            </a:ln>
          </p:spPr>
          <p:txBody>
            <a:bodyPr wrap="square" lIns="0" tIns="0" rIns="0" bIns="0" rtlCol="0"/>
            <a:lstStyle/>
            <a:p>
              <a:endParaRPr sz="1350" dirty="0"/>
            </a:p>
          </p:txBody>
        </p:sp>
        <p:sp>
          <p:nvSpPr>
            <p:cNvPr id="208" name="object 208"/>
            <p:cNvSpPr/>
            <p:nvPr/>
          </p:nvSpPr>
          <p:spPr>
            <a:xfrm>
              <a:off x="6371589" y="309752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D7D7FF"/>
            </a:solidFill>
            <a:ln>
              <a:solidFill>
                <a:schemeClr val="tx2">
                  <a:lumMod val="40000"/>
                  <a:lumOff val="60000"/>
                </a:schemeClr>
              </a:solidFill>
            </a:ln>
          </p:spPr>
          <p:txBody>
            <a:bodyPr wrap="square" lIns="0" tIns="0" rIns="0" bIns="0" rtlCol="0"/>
            <a:lstStyle/>
            <a:p>
              <a:endParaRPr sz="1350" dirty="0"/>
            </a:p>
          </p:txBody>
        </p:sp>
        <p:sp>
          <p:nvSpPr>
            <p:cNvPr id="209" name="object 209"/>
            <p:cNvSpPr/>
            <p:nvPr/>
          </p:nvSpPr>
          <p:spPr>
            <a:xfrm>
              <a:off x="6371589" y="310515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D4D4FF"/>
            </a:solidFill>
            <a:ln>
              <a:solidFill>
                <a:schemeClr val="tx2">
                  <a:lumMod val="40000"/>
                  <a:lumOff val="60000"/>
                </a:schemeClr>
              </a:solidFill>
            </a:ln>
          </p:spPr>
          <p:txBody>
            <a:bodyPr wrap="square" lIns="0" tIns="0" rIns="0" bIns="0" rtlCol="0"/>
            <a:lstStyle/>
            <a:p>
              <a:endParaRPr sz="1350" dirty="0"/>
            </a:p>
          </p:txBody>
        </p:sp>
        <p:sp>
          <p:nvSpPr>
            <p:cNvPr id="210" name="object 210"/>
            <p:cNvSpPr/>
            <p:nvPr/>
          </p:nvSpPr>
          <p:spPr>
            <a:xfrm>
              <a:off x="6371589" y="3111500"/>
              <a:ext cx="2233930" cy="8890"/>
            </a:xfrm>
            <a:custGeom>
              <a:avLst/>
              <a:gdLst/>
              <a:ahLst/>
              <a:cxnLst/>
              <a:rect l="l" t="t" r="r" b="b"/>
              <a:pathLst>
                <a:path w="2233929" h="8889">
                  <a:moveTo>
                    <a:pt x="2233930" y="0"/>
                  </a:moveTo>
                  <a:lnTo>
                    <a:pt x="0" y="0"/>
                  </a:lnTo>
                  <a:lnTo>
                    <a:pt x="0" y="8889"/>
                  </a:lnTo>
                  <a:lnTo>
                    <a:pt x="2233930" y="8889"/>
                  </a:lnTo>
                  <a:lnTo>
                    <a:pt x="2233930" y="0"/>
                  </a:lnTo>
                  <a:close/>
                </a:path>
              </a:pathLst>
            </a:custGeom>
            <a:solidFill>
              <a:srgbClr val="D2D2FF"/>
            </a:solidFill>
            <a:ln>
              <a:solidFill>
                <a:schemeClr val="tx2">
                  <a:lumMod val="40000"/>
                  <a:lumOff val="60000"/>
                </a:schemeClr>
              </a:solidFill>
            </a:ln>
          </p:spPr>
          <p:txBody>
            <a:bodyPr wrap="square" lIns="0" tIns="0" rIns="0" bIns="0" rtlCol="0"/>
            <a:lstStyle/>
            <a:p>
              <a:endParaRPr sz="1350" dirty="0"/>
            </a:p>
          </p:txBody>
        </p:sp>
        <p:sp>
          <p:nvSpPr>
            <p:cNvPr id="211" name="object 211"/>
            <p:cNvSpPr/>
            <p:nvPr/>
          </p:nvSpPr>
          <p:spPr>
            <a:xfrm>
              <a:off x="6371589" y="3119120"/>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CFCFFF"/>
            </a:solidFill>
            <a:ln>
              <a:solidFill>
                <a:schemeClr val="tx2">
                  <a:lumMod val="40000"/>
                  <a:lumOff val="60000"/>
                </a:schemeClr>
              </a:solidFill>
            </a:ln>
          </p:spPr>
          <p:txBody>
            <a:bodyPr wrap="square" lIns="0" tIns="0" rIns="0" bIns="0" rtlCol="0"/>
            <a:lstStyle/>
            <a:p>
              <a:endParaRPr sz="1350" dirty="0"/>
            </a:p>
          </p:txBody>
        </p:sp>
        <p:sp>
          <p:nvSpPr>
            <p:cNvPr id="212" name="object 212"/>
            <p:cNvSpPr/>
            <p:nvPr/>
          </p:nvSpPr>
          <p:spPr>
            <a:xfrm>
              <a:off x="6371589" y="312673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CCCCFF"/>
            </a:solidFill>
            <a:ln>
              <a:solidFill>
                <a:schemeClr val="tx2">
                  <a:lumMod val="40000"/>
                  <a:lumOff val="60000"/>
                </a:schemeClr>
              </a:solidFill>
            </a:ln>
          </p:spPr>
          <p:txBody>
            <a:bodyPr wrap="square" lIns="0" tIns="0" rIns="0" bIns="0" rtlCol="0"/>
            <a:lstStyle/>
            <a:p>
              <a:endParaRPr sz="1350" dirty="0"/>
            </a:p>
          </p:txBody>
        </p:sp>
        <p:sp>
          <p:nvSpPr>
            <p:cNvPr id="213" name="object 213"/>
            <p:cNvSpPr/>
            <p:nvPr/>
          </p:nvSpPr>
          <p:spPr>
            <a:xfrm>
              <a:off x="6371589" y="3133089"/>
              <a:ext cx="2233930" cy="8890"/>
            </a:xfrm>
            <a:custGeom>
              <a:avLst/>
              <a:gdLst/>
              <a:ahLst/>
              <a:cxnLst/>
              <a:rect l="l" t="t" r="r" b="b"/>
              <a:pathLst>
                <a:path w="2233929" h="8889">
                  <a:moveTo>
                    <a:pt x="2233930" y="0"/>
                  </a:moveTo>
                  <a:lnTo>
                    <a:pt x="0" y="0"/>
                  </a:lnTo>
                  <a:lnTo>
                    <a:pt x="0" y="8889"/>
                  </a:lnTo>
                  <a:lnTo>
                    <a:pt x="2233930" y="8889"/>
                  </a:lnTo>
                  <a:lnTo>
                    <a:pt x="2233930" y="0"/>
                  </a:lnTo>
                  <a:close/>
                </a:path>
              </a:pathLst>
            </a:custGeom>
            <a:solidFill>
              <a:srgbClr val="C9C9FF"/>
            </a:solidFill>
            <a:ln>
              <a:solidFill>
                <a:schemeClr val="tx2">
                  <a:lumMod val="40000"/>
                  <a:lumOff val="60000"/>
                </a:schemeClr>
              </a:solidFill>
            </a:ln>
          </p:spPr>
          <p:txBody>
            <a:bodyPr wrap="square" lIns="0" tIns="0" rIns="0" bIns="0" rtlCol="0"/>
            <a:lstStyle/>
            <a:p>
              <a:endParaRPr sz="1350" dirty="0"/>
            </a:p>
          </p:txBody>
        </p:sp>
        <p:sp>
          <p:nvSpPr>
            <p:cNvPr id="214" name="object 214"/>
            <p:cNvSpPr/>
            <p:nvPr/>
          </p:nvSpPr>
          <p:spPr>
            <a:xfrm>
              <a:off x="6371589" y="3140710"/>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C6C6FF"/>
            </a:solidFill>
            <a:ln>
              <a:solidFill>
                <a:schemeClr val="tx2">
                  <a:lumMod val="40000"/>
                  <a:lumOff val="60000"/>
                </a:schemeClr>
              </a:solidFill>
            </a:ln>
          </p:spPr>
          <p:txBody>
            <a:bodyPr wrap="square" lIns="0" tIns="0" rIns="0" bIns="0" rtlCol="0"/>
            <a:lstStyle/>
            <a:p>
              <a:endParaRPr sz="1350" dirty="0"/>
            </a:p>
          </p:txBody>
        </p:sp>
        <p:sp>
          <p:nvSpPr>
            <p:cNvPr id="215" name="object 215"/>
            <p:cNvSpPr/>
            <p:nvPr/>
          </p:nvSpPr>
          <p:spPr>
            <a:xfrm>
              <a:off x="6371589" y="314832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C4C4FF"/>
            </a:solidFill>
            <a:ln>
              <a:solidFill>
                <a:schemeClr val="tx2">
                  <a:lumMod val="40000"/>
                  <a:lumOff val="60000"/>
                </a:schemeClr>
              </a:solidFill>
            </a:ln>
          </p:spPr>
          <p:txBody>
            <a:bodyPr wrap="square" lIns="0" tIns="0" rIns="0" bIns="0" rtlCol="0"/>
            <a:lstStyle/>
            <a:p>
              <a:endParaRPr sz="1350" dirty="0"/>
            </a:p>
          </p:txBody>
        </p:sp>
        <p:sp>
          <p:nvSpPr>
            <p:cNvPr id="216" name="object 216"/>
            <p:cNvSpPr/>
            <p:nvPr/>
          </p:nvSpPr>
          <p:spPr>
            <a:xfrm>
              <a:off x="6371589" y="3154679"/>
              <a:ext cx="2233930" cy="8890"/>
            </a:xfrm>
            <a:custGeom>
              <a:avLst/>
              <a:gdLst/>
              <a:ahLst/>
              <a:cxnLst/>
              <a:rect l="l" t="t" r="r" b="b"/>
              <a:pathLst>
                <a:path w="2233929" h="8889">
                  <a:moveTo>
                    <a:pt x="2233930" y="0"/>
                  </a:moveTo>
                  <a:lnTo>
                    <a:pt x="0" y="0"/>
                  </a:lnTo>
                  <a:lnTo>
                    <a:pt x="0" y="8890"/>
                  </a:lnTo>
                  <a:lnTo>
                    <a:pt x="2233930" y="8890"/>
                  </a:lnTo>
                  <a:lnTo>
                    <a:pt x="2233930" y="0"/>
                  </a:lnTo>
                  <a:close/>
                </a:path>
              </a:pathLst>
            </a:custGeom>
            <a:solidFill>
              <a:srgbClr val="C1C1FF"/>
            </a:solidFill>
            <a:ln>
              <a:solidFill>
                <a:schemeClr val="tx2">
                  <a:lumMod val="40000"/>
                  <a:lumOff val="60000"/>
                </a:schemeClr>
              </a:solidFill>
            </a:ln>
          </p:spPr>
          <p:txBody>
            <a:bodyPr wrap="square" lIns="0" tIns="0" rIns="0" bIns="0" rtlCol="0"/>
            <a:lstStyle/>
            <a:p>
              <a:endParaRPr sz="1350" dirty="0"/>
            </a:p>
          </p:txBody>
        </p:sp>
        <p:sp>
          <p:nvSpPr>
            <p:cNvPr id="217" name="object 217"/>
            <p:cNvSpPr/>
            <p:nvPr/>
          </p:nvSpPr>
          <p:spPr>
            <a:xfrm>
              <a:off x="6371589" y="316230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BEBEFF"/>
            </a:solidFill>
            <a:ln>
              <a:solidFill>
                <a:schemeClr val="tx2">
                  <a:lumMod val="40000"/>
                  <a:lumOff val="60000"/>
                </a:schemeClr>
              </a:solidFill>
            </a:ln>
          </p:spPr>
          <p:txBody>
            <a:bodyPr wrap="square" lIns="0" tIns="0" rIns="0" bIns="0" rtlCol="0"/>
            <a:lstStyle/>
            <a:p>
              <a:endParaRPr sz="1350" dirty="0"/>
            </a:p>
          </p:txBody>
        </p:sp>
        <p:sp>
          <p:nvSpPr>
            <p:cNvPr id="218" name="object 218"/>
            <p:cNvSpPr/>
            <p:nvPr/>
          </p:nvSpPr>
          <p:spPr>
            <a:xfrm>
              <a:off x="6371589" y="3169920"/>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BBBBFF"/>
            </a:solidFill>
            <a:ln>
              <a:solidFill>
                <a:schemeClr val="tx2">
                  <a:lumMod val="40000"/>
                  <a:lumOff val="60000"/>
                </a:schemeClr>
              </a:solidFill>
            </a:ln>
          </p:spPr>
          <p:txBody>
            <a:bodyPr wrap="square" lIns="0" tIns="0" rIns="0" bIns="0" rtlCol="0"/>
            <a:lstStyle/>
            <a:p>
              <a:endParaRPr sz="1350" dirty="0"/>
            </a:p>
          </p:txBody>
        </p:sp>
        <p:sp>
          <p:nvSpPr>
            <p:cNvPr id="219" name="object 219"/>
            <p:cNvSpPr/>
            <p:nvPr/>
          </p:nvSpPr>
          <p:spPr>
            <a:xfrm>
              <a:off x="6371589" y="317753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B8B8FF"/>
            </a:solidFill>
            <a:ln>
              <a:solidFill>
                <a:schemeClr val="tx2">
                  <a:lumMod val="40000"/>
                  <a:lumOff val="60000"/>
                </a:schemeClr>
              </a:solidFill>
            </a:ln>
          </p:spPr>
          <p:txBody>
            <a:bodyPr wrap="square" lIns="0" tIns="0" rIns="0" bIns="0" rtlCol="0"/>
            <a:lstStyle/>
            <a:p>
              <a:endParaRPr sz="1350" dirty="0"/>
            </a:p>
          </p:txBody>
        </p:sp>
        <p:sp>
          <p:nvSpPr>
            <p:cNvPr id="220" name="object 220"/>
            <p:cNvSpPr/>
            <p:nvPr/>
          </p:nvSpPr>
          <p:spPr>
            <a:xfrm>
              <a:off x="6371589" y="318388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B6B6FF"/>
            </a:solidFill>
            <a:ln>
              <a:solidFill>
                <a:schemeClr val="tx2">
                  <a:lumMod val="40000"/>
                  <a:lumOff val="60000"/>
                </a:schemeClr>
              </a:solidFill>
            </a:ln>
          </p:spPr>
          <p:txBody>
            <a:bodyPr wrap="square" lIns="0" tIns="0" rIns="0" bIns="0" rtlCol="0"/>
            <a:lstStyle/>
            <a:p>
              <a:endParaRPr sz="1350" dirty="0"/>
            </a:p>
          </p:txBody>
        </p:sp>
        <p:sp>
          <p:nvSpPr>
            <p:cNvPr id="221" name="object 221"/>
            <p:cNvSpPr/>
            <p:nvPr/>
          </p:nvSpPr>
          <p:spPr>
            <a:xfrm>
              <a:off x="6371589" y="3191510"/>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B3B3FF"/>
            </a:solidFill>
            <a:ln>
              <a:solidFill>
                <a:schemeClr val="tx2">
                  <a:lumMod val="40000"/>
                  <a:lumOff val="60000"/>
                </a:schemeClr>
              </a:solidFill>
            </a:ln>
          </p:spPr>
          <p:txBody>
            <a:bodyPr wrap="square" lIns="0" tIns="0" rIns="0" bIns="0" rtlCol="0"/>
            <a:lstStyle/>
            <a:p>
              <a:endParaRPr sz="1350" dirty="0"/>
            </a:p>
          </p:txBody>
        </p:sp>
        <p:sp>
          <p:nvSpPr>
            <p:cNvPr id="222" name="object 222"/>
            <p:cNvSpPr/>
            <p:nvPr/>
          </p:nvSpPr>
          <p:spPr>
            <a:xfrm>
              <a:off x="6371589" y="319912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B0B0FF"/>
            </a:solidFill>
            <a:ln>
              <a:solidFill>
                <a:schemeClr val="tx2">
                  <a:lumMod val="40000"/>
                  <a:lumOff val="60000"/>
                </a:schemeClr>
              </a:solidFill>
            </a:ln>
          </p:spPr>
          <p:txBody>
            <a:bodyPr wrap="square" lIns="0" tIns="0" rIns="0" bIns="0" rtlCol="0"/>
            <a:lstStyle/>
            <a:p>
              <a:endParaRPr sz="1350" dirty="0"/>
            </a:p>
          </p:txBody>
        </p:sp>
        <p:sp>
          <p:nvSpPr>
            <p:cNvPr id="223" name="object 223"/>
            <p:cNvSpPr/>
            <p:nvPr/>
          </p:nvSpPr>
          <p:spPr>
            <a:xfrm>
              <a:off x="6371589" y="320547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ADADFF"/>
            </a:solidFill>
            <a:ln>
              <a:solidFill>
                <a:schemeClr val="tx2">
                  <a:lumMod val="40000"/>
                  <a:lumOff val="60000"/>
                </a:schemeClr>
              </a:solidFill>
            </a:ln>
          </p:spPr>
          <p:txBody>
            <a:bodyPr wrap="square" lIns="0" tIns="0" rIns="0" bIns="0" rtlCol="0"/>
            <a:lstStyle/>
            <a:p>
              <a:endParaRPr sz="1350" dirty="0"/>
            </a:p>
          </p:txBody>
        </p:sp>
        <p:sp>
          <p:nvSpPr>
            <p:cNvPr id="224" name="object 224"/>
            <p:cNvSpPr/>
            <p:nvPr/>
          </p:nvSpPr>
          <p:spPr>
            <a:xfrm>
              <a:off x="6371589" y="321310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AAAAFF"/>
            </a:solidFill>
            <a:ln>
              <a:solidFill>
                <a:schemeClr val="tx2">
                  <a:lumMod val="40000"/>
                  <a:lumOff val="60000"/>
                </a:schemeClr>
              </a:solidFill>
            </a:ln>
          </p:spPr>
          <p:txBody>
            <a:bodyPr wrap="square" lIns="0" tIns="0" rIns="0" bIns="0" rtlCol="0"/>
            <a:lstStyle/>
            <a:p>
              <a:endParaRPr sz="1350" dirty="0"/>
            </a:p>
          </p:txBody>
        </p:sp>
        <p:sp>
          <p:nvSpPr>
            <p:cNvPr id="225" name="object 225"/>
            <p:cNvSpPr/>
            <p:nvPr/>
          </p:nvSpPr>
          <p:spPr>
            <a:xfrm>
              <a:off x="6371589" y="3220720"/>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A8A8FF"/>
            </a:solidFill>
            <a:ln>
              <a:solidFill>
                <a:schemeClr val="tx2">
                  <a:lumMod val="40000"/>
                  <a:lumOff val="60000"/>
                </a:schemeClr>
              </a:solidFill>
            </a:ln>
          </p:spPr>
          <p:txBody>
            <a:bodyPr wrap="square" lIns="0" tIns="0" rIns="0" bIns="0" rtlCol="0"/>
            <a:lstStyle/>
            <a:p>
              <a:endParaRPr sz="1350" dirty="0"/>
            </a:p>
          </p:txBody>
        </p:sp>
        <p:sp>
          <p:nvSpPr>
            <p:cNvPr id="226" name="object 226"/>
            <p:cNvSpPr/>
            <p:nvPr/>
          </p:nvSpPr>
          <p:spPr>
            <a:xfrm>
              <a:off x="6371589" y="3227070"/>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A5A5FF"/>
            </a:solidFill>
            <a:ln>
              <a:solidFill>
                <a:schemeClr val="tx2">
                  <a:lumMod val="40000"/>
                  <a:lumOff val="60000"/>
                </a:schemeClr>
              </a:solidFill>
            </a:ln>
          </p:spPr>
          <p:txBody>
            <a:bodyPr wrap="square" lIns="0" tIns="0" rIns="0" bIns="0" rtlCol="0"/>
            <a:lstStyle/>
            <a:p>
              <a:endParaRPr sz="1350" dirty="0"/>
            </a:p>
          </p:txBody>
        </p:sp>
        <p:sp>
          <p:nvSpPr>
            <p:cNvPr id="227" name="object 227"/>
            <p:cNvSpPr/>
            <p:nvPr/>
          </p:nvSpPr>
          <p:spPr>
            <a:xfrm>
              <a:off x="6371589" y="3234690"/>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A2A2FF"/>
            </a:solidFill>
            <a:ln>
              <a:solidFill>
                <a:schemeClr val="tx2">
                  <a:lumMod val="40000"/>
                  <a:lumOff val="60000"/>
                </a:schemeClr>
              </a:solidFill>
            </a:ln>
          </p:spPr>
          <p:txBody>
            <a:bodyPr wrap="square" lIns="0" tIns="0" rIns="0" bIns="0" rtlCol="0"/>
            <a:lstStyle/>
            <a:p>
              <a:endParaRPr sz="1350" dirty="0"/>
            </a:p>
          </p:txBody>
        </p:sp>
        <p:sp>
          <p:nvSpPr>
            <p:cNvPr id="228" name="object 228"/>
            <p:cNvSpPr/>
            <p:nvPr/>
          </p:nvSpPr>
          <p:spPr>
            <a:xfrm>
              <a:off x="6371589" y="3242309"/>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9F9FFF"/>
            </a:solidFill>
            <a:ln>
              <a:solidFill>
                <a:schemeClr val="tx2">
                  <a:lumMod val="40000"/>
                  <a:lumOff val="60000"/>
                </a:schemeClr>
              </a:solidFill>
            </a:ln>
          </p:spPr>
          <p:txBody>
            <a:bodyPr wrap="square" lIns="0" tIns="0" rIns="0" bIns="0" rtlCol="0"/>
            <a:lstStyle/>
            <a:p>
              <a:endParaRPr sz="1350" dirty="0"/>
            </a:p>
          </p:txBody>
        </p:sp>
        <p:sp>
          <p:nvSpPr>
            <p:cNvPr id="229" name="object 229"/>
            <p:cNvSpPr/>
            <p:nvPr/>
          </p:nvSpPr>
          <p:spPr>
            <a:xfrm>
              <a:off x="6371589" y="3249929"/>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9C9CFF"/>
            </a:solidFill>
            <a:ln>
              <a:solidFill>
                <a:schemeClr val="tx2">
                  <a:lumMod val="40000"/>
                  <a:lumOff val="60000"/>
                </a:schemeClr>
              </a:solidFill>
            </a:ln>
          </p:spPr>
          <p:txBody>
            <a:bodyPr wrap="square" lIns="0" tIns="0" rIns="0" bIns="0" rtlCol="0"/>
            <a:lstStyle/>
            <a:p>
              <a:endParaRPr sz="1350" dirty="0"/>
            </a:p>
          </p:txBody>
        </p:sp>
        <p:sp>
          <p:nvSpPr>
            <p:cNvPr id="230" name="object 230"/>
            <p:cNvSpPr/>
            <p:nvPr/>
          </p:nvSpPr>
          <p:spPr>
            <a:xfrm>
              <a:off x="6371589" y="3256279"/>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9A9AFF"/>
            </a:solidFill>
            <a:ln>
              <a:solidFill>
                <a:schemeClr val="tx2">
                  <a:lumMod val="40000"/>
                  <a:lumOff val="60000"/>
                </a:schemeClr>
              </a:solidFill>
            </a:ln>
          </p:spPr>
          <p:txBody>
            <a:bodyPr wrap="square" lIns="0" tIns="0" rIns="0" bIns="0" rtlCol="0"/>
            <a:lstStyle/>
            <a:p>
              <a:endParaRPr sz="1350" dirty="0"/>
            </a:p>
          </p:txBody>
        </p:sp>
        <p:sp>
          <p:nvSpPr>
            <p:cNvPr id="231" name="object 231"/>
            <p:cNvSpPr/>
            <p:nvPr/>
          </p:nvSpPr>
          <p:spPr>
            <a:xfrm>
              <a:off x="6371589" y="3263900"/>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9797FF"/>
            </a:solidFill>
            <a:ln>
              <a:solidFill>
                <a:schemeClr val="tx2">
                  <a:lumMod val="40000"/>
                  <a:lumOff val="60000"/>
                </a:schemeClr>
              </a:solidFill>
            </a:ln>
          </p:spPr>
          <p:txBody>
            <a:bodyPr wrap="square" lIns="0" tIns="0" rIns="0" bIns="0" rtlCol="0"/>
            <a:lstStyle/>
            <a:p>
              <a:endParaRPr sz="1350" dirty="0"/>
            </a:p>
          </p:txBody>
        </p:sp>
        <p:sp>
          <p:nvSpPr>
            <p:cNvPr id="232" name="object 232"/>
            <p:cNvSpPr/>
            <p:nvPr/>
          </p:nvSpPr>
          <p:spPr>
            <a:xfrm>
              <a:off x="6371589" y="3271520"/>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9494FF"/>
            </a:solidFill>
            <a:ln>
              <a:solidFill>
                <a:schemeClr val="tx2">
                  <a:lumMod val="40000"/>
                  <a:lumOff val="60000"/>
                </a:schemeClr>
              </a:solidFill>
            </a:ln>
          </p:spPr>
          <p:txBody>
            <a:bodyPr wrap="square" lIns="0" tIns="0" rIns="0" bIns="0" rtlCol="0"/>
            <a:lstStyle/>
            <a:p>
              <a:endParaRPr sz="1350" dirty="0"/>
            </a:p>
          </p:txBody>
        </p:sp>
        <p:sp>
          <p:nvSpPr>
            <p:cNvPr id="233" name="object 233"/>
            <p:cNvSpPr/>
            <p:nvPr/>
          </p:nvSpPr>
          <p:spPr>
            <a:xfrm>
              <a:off x="6371589" y="3277870"/>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9191FF"/>
            </a:solidFill>
            <a:ln>
              <a:solidFill>
                <a:schemeClr val="tx2">
                  <a:lumMod val="40000"/>
                  <a:lumOff val="60000"/>
                </a:schemeClr>
              </a:solidFill>
            </a:ln>
          </p:spPr>
          <p:txBody>
            <a:bodyPr wrap="square" lIns="0" tIns="0" rIns="0" bIns="0" rtlCol="0"/>
            <a:lstStyle/>
            <a:p>
              <a:endParaRPr sz="1350" dirty="0"/>
            </a:p>
          </p:txBody>
        </p:sp>
        <p:sp>
          <p:nvSpPr>
            <p:cNvPr id="234" name="object 234"/>
            <p:cNvSpPr/>
            <p:nvPr/>
          </p:nvSpPr>
          <p:spPr>
            <a:xfrm>
              <a:off x="6371589" y="3285490"/>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8E8EFF"/>
            </a:solidFill>
            <a:ln>
              <a:solidFill>
                <a:schemeClr val="tx2">
                  <a:lumMod val="40000"/>
                  <a:lumOff val="60000"/>
                </a:schemeClr>
              </a:solidFill>
            </a:ln>
          </p:spPr>
          <p:txBody>
            <a:bodyPr wrap="square" lIns="0" tIns="0" rIns="0" bIns="0" rtlCol="0"/>
            <a:lstStyle/>
            <a:p>
              <a:endParaRPr sz="1350" dirty="0"/>
            </a:p>
          </p:txBody>
        </p:sp>
        <p:sp>
          <p:nvSpPr>
            <p:cNvPr id="235" name="object 235"/>
            <p:cNvSpPr/>
            <p:nvPr/>
          </p:nvSpPr>
          <p:spPr>
            <a:xfrm>
              <a:off x="6371589" y="329310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8C8CFF"/>
            </a:solidFill>
            <a:ln>
              <a:solidFill>
                <a:schemeClr val="tx2">
                  <a:lumMod val="40000"/>
                  <a:lumOff val="60000"/>
                </a:schemeClr>
              </a:solidFill>
            </a:ln>
          </p:spPr>
          <p:txBody>
            <a:bodyPr wrap="square" lIns="0" tIns="0" rIns="0" bIns="0" rtlCol="0"/>
            <a:lstStyle/>
            <a:p>
              <a:endParaRPr sz="1350" dirty="0"/>
            </a:p>
          </p:txBody>
        </p:sp>
        <p:sp>
          <p:nvSpPr>
            <p:cNvPr id="236" name="object 236"/>
            <p:cNvSpPr/>
            <p:nvPr/>
          </p:nvSpPr>
          <p:spPr>
            <a:xfrm>
              <a:off x="6371589" y="329945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8989FF"/>
            </a:solidFill>
            <a:ln>
              <a:solidFill>
                <a:schemeClr val="tx2">
                  <a:lumMod val="40000"/>
                  <a:lumOff val="60000"/>
                </a:schemeClr>
              </a:solidFill>
            </a:ln>
          </p:spPr>
          <p:txBody>
            <a:bodyPr wrap="square" lIns="0" tIns="0" rIns="0" bIns="0" rtlCol="0"/>
            <a:lstStyle/>
            <a:p>
              <a:endParaRPr sz="1350" dirty="0"/>
            </a:p>
          </p:txBody>
        </p:sp>
        <p:sp>
          <p:nvSpPr>
            <p:cNvPr id="237" name="object 237"/>
            <p:cNvSpPr/>
            <p:nvPr/>
          </p:nvSpPr>
          <p:spPr>
            <a:xfrm>
              <a:off x="6371589" y="3307079"/>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8686FF"/>
            </a:solidFill>
            <a:ln>
              <a:solidFill>
                <a:schemeClr val="tx2">
                  <a:lumMod val="40000"/>
                  <a:lumOff val="60000"/>
                </a:schemeClr>
              </a:solidFill>
            </a:ln>
          </p:spPr>
          <p:txBody>
            <a:bodyPr wrap="square" lIns="0" tIns="0" rIns="0" bIns="0" rtlCol="0"/>
            <a:lstStyle/>
            <a:p>
              <a:endParaRPr sz="1350" dirty="0"/>
            </a:p>
          </p:txBody>
        </p:sp>
        <p:sp>
          <p:nvSpPr>
            <p:cNvPr id="238" name="object 238"/>
            <p:cNvSpPr/>
            <p:nvPr/>
          </p:nvSpPr>
          <p:spPr>
            <a:xfrm>
              <a:off x="6371589" y="3314700"/>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8383FF"/>
            </a:solidFill>
            <a:ln>
              <a:solidFill>
                <a:schemeClr val="tx2">
                  <a:lumMod val="40000"/>
                  <a:lumOff val="60000"/>
                </a:schemeClr>
              </a:solidFill>
            </a:ln>
          </p:spPr>
          <p:txBody>
            <a:bodyPr wrap="square" lIns="0" tIns="0" rIns="0" bIns="0" rtlCol="0"/>
            <a:lstStyle/>
            <a:p>
              <a:endParaRPr sz="1350" dirty="0"/>
            </a:p>
          </p:txBody>
        </p:sp>
        <p:sp>
          <p:nvSpPr>
            <p:cNvPr id="239" name="object 239"/>
            <p:cNvSpPr/>
            <p:nvPr/>
          </p:nvSpPr>
          <p:spPr>
            <a:xfrm>
              <a:off x="6371589" y="3322320"/>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8080FF"/>
            </a:solidFill>
            <a:ln>
              <a:solidFill>
                <a:schemeClr val="tx2">
                  <a:lumMod val="40000"/>
                  <a:lumOff val="60000"/>
                </a:schemeClr>
              </a:solidFill>
            </a:ln>
          </p:spPr>
          <p:txBody>
            <a:bodyPr wrap="square" lIns="0" tIns="0" rIns="0" bIns="0" rtlCol="0"/>
            <a:lstStyle/>
            <a:p>
              <a:endParaRPr sz="1350" dirty="0"/>
            </a:p>
          </p:txBody>
        </p:sp>
        <p:sp>
          <p:nvSpPr>
            <p:cNvPr id="240" name="object 240"/>
            <p:cNvSpPr/>
            <p:nvPr/>
          </p:nvSpPr>
          <p:spPr>
            <a:xfrm>
              <a:off x="6371589" y="3328670"/>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7E7EFF"/>
            </a:solidFill>
            <a:ln>
              <a:solidFill>
                <a:schemeClr val="tx2">
                  <a:lumMod val="40000"/>
                  <a:lumOff val="60000"/>
                </a:schemeClr>
              </a:solidFill>
            </a:ln>
          </p:spPr>
          <p:txBody>
            <a:bodyPr wrap="square" lIns="0" tIns="0" rIns="0" bIns="0" rtlCol="0"/>
            <a:lstStyle/>
            <a:p>
              <a:endParaRPr sz="1350" dirty="0"/>
            </a:p>
          </p:txBody>
        </p:sp>
        <p:sp>
          <p:nvSpPr>
            <p:cNvPr id="241" name="object 241"/>
            <p:cNvSpPr/>
            <p:nvPr/>
          </p:nvSpPr>
          <p:spPr>
            <a:xfrm>
              <a:off x="6371589" y="3336290"/>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7B7BFF"/>
            </a:solidFill>
            <a:ln>
              <a:solidFill>
                <a:schemeClr val="tx2">
                  <a:lumMod val="40000"/>
                  <a:lumOff val="60000"/>
                </a:schemeClr>
              </a:solidFill>
            </a:ln>
          </p:spPr>
          <p:txBody>
            <a:bodyPr wrap="square" lIns="0" tIns="0" rIns="0" bIns="0" rtlCol="0"/>
            <a:lstStyle/>
            <a:p>
              <a:endParaRPr sz="1350" dirty="0"/>
            </a:p>
          </p:txBody>
        </p:sp>
        <p:sp>
          <p:nvSpPr>
            <p:cNvPr id="242" name="object 242"/>
            <p:cNvSpPr/>
            <p:nvPr/>
          </p:nvSpPr>
          <p:spPr>
            <a:xfrm>
              <a:off x="6371589" y="334390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7878FF"/>
            </a:solidFill>
            <a:ln>
              <a:solidFill>
                <a:schemeClr val="tx2">
                  <a:lumMod val="40000"/>
                  <a:lumOff val="60000"/>
                </a:schemeClr>
              </a:solidFill>
            </a:ln>
          </p:spPr>
          <p:txBody>
            <a:bodyPr wrap="square" lIns="0" tIns="0" rIns="0" bIns="0" rtlCol="0"/>
            <a:lstStyle/>
            <a:p>
              <a:endParaRPr sz="1350" dirty="0"/>
            </a:p>
          </p:txBody>
        </p:sp>
        <p:sp>
          <p:nvSpPr>
            <p:cNvPr id="243" name="object 243"/>
            <p:cNvSpPr/>
            <p:nvPr/>
          </p:nvSpPr>
          <p:spPr>
            <a:xfrm>
              <a:off x="6371589" y="335025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7575FF"/>
            </a:solidFill>
            <a:ln>
              <a:solidFill>
                <a:schemeClr val="tx2">
                  <a:lumMod val="40000"/>
                  <a:lumOff val="60000"/>
                </a:schemeClr>
              </a:solidFill>
            </a:ln>
          </p:spPr>
          <p:txBody>
            <a:bodyPr wrap="square" lIns="0" tIns="0" rIns="0" bIns="0" rtlCol="0"/>
            <a:lstStyle/>
            <a:p>
              <a:endParaRPr sz="1350" dirty="0"/>
            </a:p>
          </p:txBody>
        </p:sp>
        <p:sp>
          <p:nvSpPr>
            <p:cNvPr id="244" name="object 244"/>
            <p:cNvSpPr/>
            <p:nvPr/>
          </p:nvSpPr>
          <p:spPr>
            <a:xfrm>
              <a:off x="6371589" y="3357879"/>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7272FF"/>
            </a:solidFill>
            <a:ln>
              <a:solidFill>
                <a:schemeClr val="tx2">
                  <a:lumMod val="40000"/>
                  <a:lumOff val="60000"/>
                </a:schemeClr>
              </a:solidFill>
            </a:ln>
          </p:spPr>
          <p:txBody>
            <a:bodyPr wrap="square" lIns="0" tIns="0" rIns="0" bIns="0" rtlCol="0"/>
            <a:lstStyle/>
            <a:p>
              <a:endParaRPr sz="1350" dirty="0"/>
            </a:p>
          </p:txBody>
        </p:sp>
        <p:sp>
          <p:nvSpPr>
            <p:cNvPr id="245" name="object 245"/>
            <p:cNvSpPr/>
            <p:nvPr/>
          </p:nvSpPr>
          <p:spPr>
            <a:xfrm>
              <a:off x="6371589" y="3365500"/>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7070FF"/>
            </a:solidFill>
            <a:ln>
              <a:solidFill>
                <a:schemeClr val="tx2">
                  <a:lumMod val="40000"/>
                  <a:lumOff val="60000"/>
                </a:schemeClr>
              </a:solidFill>
            </a:ln>
          </p:spPr>
          <p:txBody>
            <a:bodyPr wrap="square" lIns="0" tIns="0" rIns="0" bIns="0" rtlCol="0"/>
            <a:lstStyle/>
            <a:p>
              <a:endParaRPr sz="1350" dirty="0"/>
            </a:p>
          </p:txBody>
        </p:sp>
        <p:sp>
          <p:nvSpPr>
            <p:cNvPr id="246" name="object 246"/>
            <p:cNvSpPr/>
            <p:nvPr/>
          </p:nvSpPr>
          <p:spPr>
            <a:xfrm>
              <a:off x="6371589" y="3371850"/>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6D6DFF"/>
            </a:solidFill>
            <a:ln>
              <a:solidFill>
                <a:schemeClr val="tx2">
                  <a:lumMod val="40000"/>
                  <a:lumOff val="60000"/>
                </a:schemeClr>
              </a:solidFill>
            </a:ln>
          </p:spPr>
          <p:txBody>
            <a:bodyPr wrap="square" lIns="0" tIns="0" rIns="0" bIns="0" rtlCol="0"/>
            <a:lstStyle/>
            <a:p>
              <a:endParaRPr sz="1350" dirty="0"/>
            </a:p>
          </p:txBody>
        </p:sp>
        <p:sp>
          <p:nvSpPr>
            <p:cNvPr id="247" name="object 247"/>
            <p:cNvSpPr/>
            <p:nvPr/>
          </p:nvSpPr>
          <p:spPr>
            <a:xfrm>
              <a:off x="6371589" y="3379470"/>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6A6AFF"/>
            </a:solidFill>
            <a:ln>
              <a:solidFill>
                <a:schemeClr val="tx2">
                  <a:lumMod val="40000"/>
                  <a:lumOff val="60000"/>
                </a:schemeClr>
              </a:solidFill>
            </a:ln>
          </p:spPr>
          <p:txBody>
            <a:bodyPr wrap="square" lIns="0" tIns="0" rIns="0" bIns="0" rtlCol="0"/>
            <a:lstStyle/>
            <a:p>
              <a:endParaRPr sz="1350" dirty="0"/>
            </a:p>
          </p:txBody>
        </p:sp>
        <p:sp>
          <p:nvSpPr>
            <p:cNvPr id="248" name="object 248"/>
            <p:cNvSpPr/>
            <p:nvPr/>
          </p:nvSpPr>
          <p:spPr>
            <a:xfrm>
              <a:off x="6371589" y="3387090"/>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6767FF"/>
            </a:solidFill>
            <a:ln>
              <a:solidFill>
                <a:schemeClr val="tx2">
                  <a:lumMod val="40000"/>
                  <a:lumOff val="60000"/>
                </a:schemeClr>
              </a:solidFill>
            </a:ln>
          </p:spPr>
          <p:txBody>
            <a:bodyPr wrap="square" lIns="0" tIns="0" rIns="0" bIns="0" rtlCol="0"/>
            <a:lstStyle/>
            <a:p>
              <a:endParaRPr sz="1350" dirty="0"/>
            </a:p>
          </p:txBody>
        </p:sp>
        <p:sp>
          <p:nvSpPr>
            <p:cNvPr id="249" name="object 249"/>
            <p:cNvSpPr/>
            <p:nvPr/>
          </p:nvSpPr>
          <p:spPr>
            <a:xfrm>
              <a:off x="6371589" y="3393440"/>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6464FF"/>
            </a:solidFill>
            <a:ln>
              <a:solidFill>
                <a:schemeClr val="tx2">
                  <a:lumMod val="40000"/>
                  <a:lumOff val="60000"/>
                </a:schemeClr>
              </a:solidFill>
            </a:ln>
          </p:spPr>
          <p:txBody>
            <a:bodyPr wrap="square" lIns="0" tIns="0" rIns="0" bIns="0" rtlCol="0"/>
            <a:lstStyle/>
            <a:p>
              <a:endParaRPr sz="1350" dirty="0"/>
            </a:p>
          </p:txBody>
        </p:sp>
        <p:sp>
          <p:nvSpPr>
            <p:cNvPr id="250" name="object 250"/>
            <p:cNvSpPr/>
            <p:nvPr/>
          </p:nvSpPr>
          <p:spPr>
            <a:xfrm>
              <a:off x="6371589" y="340105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6262FF"/>
            </a:solidFill>
            <a:ln>
              <a:solidFill>
                <a:schemeClr val="tx2">
                  <a:lumMod val="40000"/>
                  <a:lumOff val="60000"/>
                </a:schemeClr>
              </a:solidFill>
            </a:ln>
          </p:spPr>
          <p:txBody>
            <a:bodyPr wrap="square" lIns="0" tIns="0" rIns="0" bIns="0" rtlCol="0"/>
            <a:lstStyle/>
            <a:p>
              <a:endParaRPr sz="1350" dirty="0"/>
            </a:p>
          </p:txBody>
        </p:sp>
        <p:sp>
          <p:nvSpPr>
            <p:cNvPr id="251" name="object 251"/>
            <p:cNvSpPr/>
            <p:nvPr/>
          </p:nvSpPr>
          <p:spPr>
            <a:xfrm>
              <a:off x="6371589" y="3408680"/>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5F5FFF"/>
            </a:solidFill>
            <a:ln>
              <a:solidFill>
                <a:schemeClr val="tx2">
                  <a:lumMod val="40000"/>
                  <a:lumOff val="60000"/>
                </a:schemeClr>
              </a:solidFill>
            </a:ln>
          </p:spPr>
          <p:txBody>
            <a:bodyPr wrap="square" lIns="0" tIns="0" rIns="0" bIns="0" rtlCol="0"/>
            <a:lstStyle/>
            <a:p>
              <a:endParaRPr sz="1350" dirty="0"/>
            </a:p>
          </p:txBody>
        </p:sp>
        <p:sp>
          <p:nvSpPr>
            <p:cNvPr id="252" name="object 252"/>
            <p:cNvSpPr/>
            <p:nvPr/>
          </p:nvSpPr>
          <p:spPr>
            <a:xfrm>
              <a:off x="6371589" y="3416300"/>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5C5CFF"/>
            </a:solidFill>
            <a:ln>
              <a:solidFill>
                <a:schemeClr val="tx2">
                  <a:lumMod val="40000"/>
                  <a:lumOff val="60000"/>
                </a:schemeClr>
              </a:solidFill>
            </a:ln>
          </p:spPr>
          <p:txBody>
            <a:bodyPr wrap="square" lIns="0" tIns="0" rIns="0" bIns="0" rtlCol="0"/>
            <a:lstStyle/>
            <a:p>
              <a:endParaRPr sz="1350" dirty="0"/>
            </a:p>
          </p:txBody>
        </p:sp>
        <p:sp>
          <p:nvSpPr>
            <p:cNvPr id="253" name="object 253"/>
            <p:cNvSpPr/>
            <p:nvPr/>
          </p:nvSpPr>
          <p:spPr>
            <a:xfrm>
              <a:off x="6371589" y="3422650"/>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5959FF"/>
            </a:solidFill>
            <a:ln>
              <a:solidFill>
                <a:schemeClr val="tx2">
                  <a:lumMod val="40000"/>
                  <a:lumOff val="60000"/>
                </a:schemeClr>
              </a:solidFill>
            </a:ln>
          </p:spPr>
          <p:txBody>
            <a:bodyPr wrap="square" lIns="0" tIns="0" rIns="0" bIns="0" rtlCol="0"/>
            <a:lstStyle/>
            <a:p>
              <a:endParaRPr sz="1350" dirty="0"/>
            </a:p>
          </p:txBody>
        </p:sp>
        <p:sp>
          <p:nvSpPr>
            <p:cNvPr id="254" name="object 254"/>
            <p:cNvSpPr/>
            <p:nvPr/>
          </p:nvSpPr>
          <p:spPr>
            <a:xfrm>
              <a:off x="6371589" y="343026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5656FF"/>
            </a:solidFill>
            <a:ln>
              <a:solidFill>
                <a:schemeClr val="tx2">
                  <a:lumMod val="40000"/>
                  <a:lumOff val="60000"/>
                </a:schemeClr>
              </a:solidFill>
            </a:ln>
          </p:spPr>
          <p:txBody>
            <a:bodyPr wrap="square" lIns="0" tIns="0" rIns="0" bIns="0" rtlCol="0"/>
            <a:lstStyle/>
            <a:p>
              <a:endParaRPr sz="1350" dirty="0"/>
            </a:p>
          </p:txBody>
        </p:sp>
        <p:sp>
          <p:nvSpPr>
            <p:cNvPr id="255" name="object 255"/>
            <p:cNvSpPr/>
            <p:nvPr/>
          </p:nvSpPr>
          <p:spPr>
            <a:xfrm>
              <a:off x="6371589" y="3437890"/>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5454FF"/>
            </a:solidFill>
            <a:ln>
              <a:solidFill>
                <a:schemeClr val="tx2">
                  <a:lumMod val="40000"/>
                  <a:lumOff val="60000"/>
                </a:schemeClr>
              </a:solidFill>
            </a:ln>
          </p:spPr>
          <p:txBody>
            <a:bodyPr wrap="square" lIns="0" tIns="0" rIns="0" bIns="0" rtlCol="0"/>
            <a:lstStyle/>
            <a:p>
              <a:endParaRPr sz="1350" dirty="0"/>
            </a:p>
          </p:txBody>
        </p:sp>
        <p:sp>
          <p:nvSpPr>
            <p:cNvPr id="256" name="object 256"/>
            <p:cNvSpPr/>
            <p:nvPr/>
          </p:nvSpPr>
          <p:spPr>
            <a:xfrm>
              <a:off x="6371589" y="3444240"/>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5151FF"/>
            </a:solidFill>
            <a:ln>
              <a:solidFill>
                <a:schemeClr val="tx2">
                  <a:lumMod val="40000"/>
                  <a:lumOff val="60000"/>
                </a:schemeClr>
              </a:solidFill>
            </a:ln>
          </p:spPr>
          <p:txBody>
            <a:bodyPr wrap="square" lIns="0" tIns="0" rIns="0" bIns="0" rtlCol="0"/>
            <a:lstStyle/>
            <a:p>
              <a:endParaRPr sz="1350" dirty="0"/>
            </a:p>
          </p:txBody>
        </p:sp>
        <p:sp>
          <p:nvSpPr>
            <p:cNvPr id="257" name="object 257"/>
            <p:cNvSpPr/>
            <p:nvPr/>
          </p:nvSpPr>
          <p:spPr>
            <a:xfrm>
              <a:off x="6371589" y="345185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4E4EFF"/>
            </a:solidFill>
            <a:ln>
              <a:solidFill>
                <a:schemeClr val="tx2">
                  <a:lumMod val="40000"/>
                  <a:lumOff val="60000"/>
                </a:schemeClr>
              </a:solidFill>
            </a:ln>
          </p:spPr>
          <p:txBody>
            <a:bodyPr wrap="square" lIns="0" tIns="0" rIns="0" bIns="0" rtlCol="0"/>
            <a:lstStyle/>
            <a:p>
              <a:endParaRPr sz="1350" dirty="0"/>
            </a:p>
          </p:txBody>
        </p:sp>
        <p:sp>
          <p:nvSpPr>
            <p:cNvPr id="258" name="object 258"/>
            <p:cNvSpPr/>
            <p:nvPr/>
          </p:nvSpPr>
          <p:spPr>
            <a:xfrm>
              <a:off x="6371589" y="3459480"/>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4B4BFF"/>
            </a:solidFill>
            <a:ln>
              <a:solidFill>
                <a:schemeClr val="tx2">
                  <a:lumMod val="40000"/>
                  <a:lumOff val="60000"/>
                </a:schemeClr>
              </a:solidFill>
            </a:ln>
          </p:spPr>
          <p:txBody>
            <a:bodyPr wrap="square" lIns="0" tIns="0" rIns="0" bIns="0" rtlCol="0"/>
            <a:lstStyle/>
            <a:p>
              <a:endParaRPr sz="1350" dirty="0"/>
            </a:p>
          </p:txBody>
        </p:sp>
        <p:sp>
          <p:nvSpPr>
            <p:cNvPr id="259" name="object 259"/>
            <p:cNvSpPr/>
            <p:nvPr/>
          </p:nvSpPr>
          <p:spPr>
            <a:xfrm>
              <a:off x="6371589" y="3465830"/>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4848FF"/>
            </a:solidFill>
            <a:ln>
              <a:solidFill>
                <a:schemeClr val="tx2">
                  <a:lumMod val="40000"/>
                  <a:lumOff val="60000"/>
                </a:schemeClr>
              </a:solidFill>
            </a:ln>
          </p:spPr>
          <p:txBody>
            <a:bodyPr wrap="square" lIns="0" tIns="0" rIns="0" bIns="0" rtlCol="0"/>
            <a:lstStyle/>
            <a:p>
              <a:endParaRPr sz="1350" dirty="0"/>
            </a:p>
          </p:txBody>
        </p:sp>
        <p:sp>
          <p:nvSpPr>
            <p:cNvPr id="260" name="object 260"/>
            <p:cNvSpPr/>
            <p:nvPr/>
          </p:nvSpPr>
          <p:spPr>
            <a:xfrm>
              <a:off x="6371589" y="3473450"/>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4646FF"/>
            </a:solidFill>
            <a:ln>
              <a:solidFill>
                <a:schemeClr val="tx2">
                  <a:lumMod val="40000"/>
                  <a:lumOff val="60000"/>
                </a:schemeClr>
              </a:solidFill>
            </a:ln>
          </p:spPr>
          <p:txBody>
            <a:bodyPr wrap="square" lIns="0" tIns="0" rIns="0" bIns="0" rtlCol="0"/>
            <a:lstStyle/>
            <a:p>
              <a:endParaRPr sz="1350" dirty="0"/>
            </a:p>
          </p:txBody>
        </p:sp>
        <p:sp>
          <p:nvSpPr>
            <p:cNvPr id="261" name="object 261"/>
            <p:cNvSpPr/>
            <p:nvPr/>
          </p:nvSpPr>
          <p:spPr>
            <a:xfrm>
              <a:off x="6371589" y="348106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4343FF"/>
            </a:solidFill>
            <a:ln>
              <a:solidFill>
                <a:schemeClr val="tx2">
                  <a:lumMod val="40000"/>
                  <a:lumOff val="60000"/>
                </a:schemeClr>
              </a:solidFill>
            </a:ln>
          </p:spPr>
          <p:txBody>
            <a:bodyPr wrap="square" lIns="0" tIns="0" rIns="0" bIns="0" rtlCol="0"/>
            <a:lstStyle/>
            <a:p>
              <a:endParaRPr sz="1350" dirty="0"/>
            </a:p>
          </p:txBody>
        </p:sp>
        <p:sp>
          <p:nvSpPr>
            <p:cNvPr id="262" name="object 262"/>
            <p:cNvSpPr/>
            <p:nvPr/>
          </p:nvSpPr>
          <p:spPr>
            <a:xfrm>
              <a:off x="6371589" y="3487419"/>
              <a:ext cx="2233930" cy="8890"/>
            </a:xfrm>
            <a:custGeom>
              <a:avLst/>
              <a:gdLst/>
              <a:ahLst/>
              <a:cxnLst/>
              <a:rect l="l" t="t" r="r" b="b"/>
              <a:pathLst>
                <a:path w="2233929" h="8889">
                  <a:moveTo>
                    <a:pt x="2233930" y="0"/>
                  </a:moveTo>
                  <a:lnTo>
                    <a:pt x="0" y="0"/>
                  </a:lnTo>
                  <a:lnTo>
                    <a:pt x="0" y="8889"/>
                  </a:lnTo>
                  <a:lnTo>
                    <a:pt x="2233930" y="8889"/>
                  </a:lnTo>
                  <a:lnTo>
                    <a:pt x="2233930" y="0"/>
                  </a:lnTo>
                  <a:close/>
                </a:path>
              </a:pathLst>
            </a:custGeom>
            <a:solidFill>
              <a:srgbClr val="4040FF"/>
            </a:solidFill>
            <a:ln>
              <a:solidFill>
                <a:schemeClr val="tx2">
                  <a:lumMod val="40000"/>
                  <a:lumOff val="60000"/>
                </a:schemeClr>
              </a:solidFill>
            </a:ln>
          </p:spPr>
          <p:txBody>
            <a:bodyPr wrap="square" lIns="0" tIns="0" rIns="0" bIns="0" rtlCol="0"/>
            <a:lstStyle/>
            <a:p>
              <a:endParaRPr sz="1350" dirty="0"/>
            </a:p>
          </p:txBody>
        </p:sp>
        <p:sp>
          <p:nvSpPr>
            <p:cNvPr id="263" name="object 263"/>
            <p:cNvSpPr/>
            <p:nvPr/>
          </p:nvSpPr>
          <p:spPr>
            <a:xfrm>
              <a:off x="6371589" y="3495040"/>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3D3DFF"/>
            </a:solidFill>
            <a:ln>
              <a:solidFill>
                <a:schemeClr val="tx2">
                  <a:lumMod val="40000"/>
                  <a:lumOff val="60000"/>
                </a:schemeClr>
              </a:solidFill>
            </a:ln>
          </p:spPr>
          <p:txBody>
            <a:bodyPr wrap="square" lIns="0" tIns="0" rIns="0" bIns="0" rtlCol="0"/>
            <a:lstStyle/>
            <a:p>
              <a:endParaRPr sz="1350" dirty="0"/>
            </a:p>
          </p:txBody>
        </p:sp>
        <p:sp>
          <p:nvSpPr>
            <p:cNvPr id="264" name="object 264"/>
            <p:cNvSpPr/>
            <p:nvPr/>
          </p:nvSpPr>
          <p:spPr>
            <a:xfrm>
              <a:off x="6371589" y="350265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3A3AFF"/>
            </a:solidFill>
            <a:ln>
              <a:solidFill>
                <a:schemeClr val="tx2">
                  <a:lumMod val="40000"/>
                  <a:lumOff val="60000"/>
                </a:schemeClr>
              </a:solidFill>
            </a:ln>
          </p:spPr>
          <p:txBody>
            <a:bodyPr wrap="square" lIns="0" tIns="0" rIns="0" bIns="0" rtlCol="0"/>
            <a:lstStyle/>
            <a:p>
              <a:endParaRPr sz="1350" dirty="0"/>
            </a:p>
          </p:txBody>
        </p:sp>
        <p:sp>
          <p:nvSpPr>
            <p:cNvPr id="265" name="object 265"/>
            <p:cNvSpPr/>
            <p:nvPr/>
          </p:nvSpPr>
          <p:spPr>
            <a:xfrm>
              <a:off x="6371589" y="3509009"/>
              <a:ext cx="2233930" cy="8890"/>
            </a:xfrm>
            <a:custGeom>
              <a:avLst/>
              <a:gdLst/>
              <a:ahLst/>
              <a:cxnLst/>
              <a:rect l="l" t="t" r="r" b="b"/>
              <a:pathLst>
                <a:path w="2233929" h="8889">
                  <a:moveTo>
                    <a:pt x="2233930" y="0"/>
                  </a:moveTo>
                  <a:lnTo>
                    <a:pt x="0" y="0"/>
                  </a:lnTo>
                  <a:lnTo>
                    <a:pt x="0" y="8889"/>
                  </a:lnTo>
                  <a:lnTo>
                    <a:pt x="2233930" y="8889"/>
                  </a:lnTo>
                  <a:lnTo>
                    <a:pt x="2233930" y="0"/>
                  </a:lnTo>
                  <a:close/>
                </a:path>
              </a:pathLst>
            </a:custGeom>
            <a:solidFill>
              <a:srgbClr val="3838FF"/>
            </a:solidFill>
            <a:ln>
              <a:solidFill>
                <a:schemeClr val="tx2">
                  <a:lumMod val="40000"/>
                  <a:lumOff val="60000"/>
                </a:schemeClr>
              </a:solidFill>
            </a:ln>
          </p:spPr>
          <p:txBody>
            <a:bodyPr wrap="square" lIns="0" tIns="0" rIns="0" bIns="0" rtlCol="0"/>
            <a:lstStyle/>
            <a:p>
              <a:endParaRPr sz="1350" dirty="0"/>
            </a:p>
          </p:txBody>
        </p:sp>
        <p:sp>
          <p:nvSpPr>
            <p:cNvPr id="266" name="object 266"/>
            <p:cNvSpPr/>
            <p:nvPr/>
          </p:nvSpPr>
          <p:spPr>
            <a:xfrm>
              <a:off x="6371589" y="3516630"/>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3535FF"/>
            </a:solidFill>
            <a:ln>
              <a:solidFill>
                <a:schemeClr val="tx2">
                  <a:lumMod val="40000"/>
                  <a:lumOff val="60000"/>
                </a:schemeClr>
              </a:solidFill>
            </a:ln>
          </p:spPr>
          <p:txBody>
            <a:bodyPr wrap="square" lIns="0" tIns="0" rIns="0" bIns="0" rtlCol="0"/>
            <a:lstStyle/>
            <a:p>
              <a:endParaRPr sz="1350" dirty="0"/>
            </a:p>
          </p:txBody>
        </p:sp>
        <p:sp>
          <p:nvSpPr>
            <p:cNvPr id="267" name="object 267"/>
            <p:cNvSpPr/>
            <p:nvPr/>
          </p:nvSpPr>
          <p:spPr>
            <a:xfrm>
              <a:off x="6371589" y="3524250"/>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3333FF"/>
            </a:solidFill>
            <a:ln>
              <a:solidFill>
                <a:schemeClr val="tx2">
                  <a:lumMod val="40000"/>
                  <a:lumOff val="60000"/>
                </a:schemeClr>
              </a:solidFill>
            </a:ln>
          </p:spPr>
          <p:txBody>
            <a:bodyPr wrap="square" lIns="0" tIns="0" rIns="0" bIns="0" rtlCol="0"/>
            <a:lstStyle/>
            <a:p>
              <a:endParaRPr sz="1350" dirty="0"/>
            </a:p>
          </p:txBody>
        </p:sp>
        <p:sp>
          <p:nvSpPr>
            <p:cNvPr id="268" name="object 268"/>
            <p:cNvSpPr/>
            <p:nvPr/>
          </p:nvSpPr>
          <p:spPr>
            <a:xfrm>
              <a:off x="6371589" y="353186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2F2FFF"/>
            </a:solidFill>
            <a:ln>
              <a:solidFill>
                <a:schemeClr val="tx2">
                  <a:lumMod val="40000"/>
                  <a:lumOff val="60000"/>
                </a:schemeClr>
              </a:solidFill>
            </a:ln>
          </p:spPr>
          <p:txBody>
            <a:bodyPr wrap="square" lIns="0" tIns="0" rIns="0" bIns="0" rtlCol="0"/>
            <a:lstStyle/>
            <a:p>
              <a:endParaRPr sz="1350" dirty="0"/>
            </a:p>
          </p:txBody>
        </p:sp>
        <p:sp>
          <p:nvSpPr>
            <p:cNvPr id="269" name="object 269"/>
            <p:cNvSpPr/>
            <p:nvPr/>
          </p:nvSpPr>
          <p:spPr>
            <a:xfrm>
              <a:off x="6371589" y="353821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2C2CFF"/>
            </a:solidFill>
            <a:ln>
              <a:solidFill>
                <a:schemeClr val="tx2">
                  <a:lumMod val="40000"/>
                  <a:lumOff val="60000"/>
                </a:schemeClr>
              </a:solidFill>
            </a:ln>
          </p:spPr>
          <p:txBody>
            <a:bodyPr wrap="square" lIns="0" tIns="0" rIns="0" bIns="0" rtlCol="0"/>
            <a:lstStyle/>
            <a:p>
              <a:endParaRPr sz="1350" dirty="0"/>
            </a:p>
          </p:txBody>
        </p:sp>
        <p:sp>
          <p:nvSpPr>
            <p:cNvPr id="270" name="object 270"/>
            <p:cNvSpPr/>
            <p:nvPr/>
          </p:nvSpPr>
          <p:spPr>
            <a:xfrm>
              <a:off x="6371589" y="3545840"/>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2A2AFF"/>
            </a:solidFill>
            <a:ln>
              <a:solidFill>
                <a:schemeClr val="tx2">
                  <a:lumMod val="40000"/>
                  <a:lumOff val="60000"/>
                </a:schemeClr>
              </a:solidFill>
            </a:ln>
          </p:spPr>
          <p:txBody>
            <a:bodyPr wrap="square" lIns="0" tIns="0" rIns="0" bIns="0" rtlCol="0"/>
            <a:lstStyle/>
            <a:p>
              <a:endParaRPr sz="1350" dirty="0"/>
            </a:p>
          </p:txBody>
        </p:sp>
        <p:sp>
          <p:nvSpPr>
            <p:cNvPr id="271" name="object 271"/>
            <p:cNvSpPr/>
            <p:nvPr/>
          </p:nvSpPr>
          <p:spPr>
            <a:xfrm>
              <a:off x="6371589" y="355345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2727FF"/>
            </a:solidFill>
            <a:ln>
              <a:solidFill>
                <a:schemeClr val="tx2">
                  <a:lumMod val="40000"/>
                  <a:lumOff val="60000"/>
                </a:schemeClr>
              </a:solidFill>
            </a:ln>
          </p:spPr>
          <p:txBody>
            <a:bodyPr wrap="square" lIns="0" tIns="0" rIns="0" bIns="0" rtlCol="0"/>
            <a:lstStyle/>
            <a:p>
              <a:endParaRPr sz="1350" dirty="0"/>
            </a:p>
          </p:txBody>
        </p:sp>
        <p:sp>
          <p:nvSpPr>
            <p:cNvPr id="272" name="object 272"/>
            <p:cNvSpPr/>
            <p:nvPr/>
          </p:nvSpPr>
          <p:spPr>
            <a:xfrm>
              <a:off x="6371589" y="3559809"/>
              <a:ext cx="2233930" cy="8890"/>
            </a:xfrm>
            <a:custGeom>
              <a:avLst/>
              <a:gdLst/>
              <a:ahLst/>
              <a:cxnLst/>
              <a:rect l="l" t="t" r="r" b="b"/>
              <a:pathLst>
                <a:path w="2233929" h="8889">
                  <a:moveTo>
                    <a:pt x="2233930" y="0"/>
                  </a:moveTo>
                  <a:lnTo>
                    <a:pt x="0" y="0"/>
                  </a:lnTo>
                  <a:lnTo>
                    <a:pt x="0" y="8889"/>
                  </a:lnTo>
                  <a:lnTo>
                    <a:pt x="2233930" y="8889"/>
                  </a:lnTo>
                  <a:lnTo>
                    <a:pt x="2233930" y="0"/>
                  </a:lnTo>
                  <a:close/>
                </a:path>
              </a:pathLst>
            </a:custGeom>
            <a:solidFill>
              <a:srgbClr val="2424FF"/>
            </a:solidFill>
            <a:ln>
              <a:solidFill>
                <a:schemeClr val="tx2">
                  <a:lumMod val="40000"/>
                  <a:lumOff val="60000"/>
                </a:schemeClr>
              </a:solidFill>
            </a:ln>
          </p:spPr>
          <p:txBody>
            <a:bodyPr wrap="square" lIns="0" tIns="0" rIns="0" bIns="0" rtlCol="0"/>
            <a:lstStyle/>
            <a:p>
              <a:endParaRPr sz="1350" dirty="0"/>
            </a:p>
          </p:txBody>
        </p:sp>
        <p:sp>
          <p:nvSpPr>
            <p:cNvPr id="273" name="object 273"/>
            <p:cNvSpPr/>
            <p:nvPr/>
          </p:nvSpPr>
          <p:spPr>
            <a:xfrm>
              <a:off x="6371589" y="3567430"/>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2121FF"/>
            </a:solidFill>
            <a:ln>
              <a:solidFill>
                <a:schemeClr val="tx2">
                  <a:lumMod val="40000"/>
                  <a:lumOff val="60000"/>
                </a:schemeClr>
              </a:solidFill>
            </a:ln>
          </p:spPr>
          <p:txBody>
            <a:bodyPr wrap="square" lIns="0" tIns="0" rIns="0" bIns="0" rtlCol="0"/>
            <a:lstStyle/>
            <a:p>
              <a:endParaRPr sz="1350" dirty="0"/>
            </a:p>
          </p:txBody>
        </p:sp>
        <p:sp>
          <p:nvSpPr>
            <p:cNvPr id="274" name="object 274"/>
            <p:cNvSpPr/>
            <p:nvPr/>
          </p:nvSpPr>
          <p:spPr>
            <a:xfrm>
              <a:off x="6371589" y="3575050"/>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1E1EFF"/>
            </a:solidFill>
            <a:ln>
              <a:solidFill>
                <a:schemeClr val="tx2">
                  <a:lumMod val="40000"/>
                  <a:lumOff val="60000"/>
                </a:schemeClr>
              </a:solidFill>
            </a:ln>
          </p:spPr>
          <p:txBody>
            <a:bodyPr wrap="square" lIns="0" tIns="0" rIns="0" bIns="0" rtlCol="0"/>
            <a:lstStyle/>
            <a:p>
              <a:endParaRPr sz="1350" dirty="0"/>
            </a:p>
          </p:txBody>
        </p:sp>
        <p:sp>
          <p:nvSpPr>
            <p:cNvPr id="275" name="object 275"/>
            <p:cNvSpPr/>
            <p:nvPr/>
          </p:nvSpPr>
          <p:spPr>
            <a:xfrm>
              <a:off x="6371589" y="3581400"/>
              <a:ext cx="2233930" cy="8890"/>
            </a:xfrm>
            <a:custGeom>
              <a:avLst/>
              <a:gdLst/>
              <a:ahLst/>
              <a:cxnLst/>
              <a:rect l="l" t="t" r="r" b="b"/>
              <a:pathLst>
                <a:path w="2233929" h="8889">
                  <a:moveTo>
                    <a:pt x="2233930" y="0"/>
                  </a:moveTo>
                  <a:lnTo>
                    <a:pt x="0" y="0"/>
                  </a:lnTo>
                  <a:lnTo>
                    <a:pt x="0" y="8889"/>
                  </a:lnTo>
                  <a:lnTo>
                    <a:pt x="2233930" y="8889"/>
                  </a:lnTo>
                  <a:lnTo>
                    <a:pt x="2233930" y="0"/>
                  </a:lnTo>
                  <a:close/>
                </a:path>
              </a:pathLst>
            </a:custGeom>
            <a:solidFill>
              <a:srgbClr val="1C1CFF"/>
            </a:solidFill>
            <a:ln>
              <a:solidFill>
                <a:schemeClr val="tx2">
                  <a:lumMod val="40000"/>
                  <a:lumOff val="60000"/>
                </a:schemeClr>
              </a:solidFill>
            </a:ln>
          </p:spPr>
          <p:txBody>
            <a:bodyPr wrap="square" lIns="0" tIns="0" rIns="0" bIns="0" rtlCol="0"/>
            <a:lstStyle/>
            <a:p>
              <a:endParaRPr sz="1350" dirty="0"/>
            </a:p>
          </p:txBody>
        </p:sp>
        <p:sp>
          <p:nvSpPr>
            <p:cNvPr id="276" name="object 276"/>
            <p:cNvSpPr/>
            <p:nvPr/>
          </p:nvSpPr>
          <p:spPr>
            <a:xfrm>
              <a:off x="6371589" y="358901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1919FF"/>
            </a:solidFill>
            <a:ln>
              <a:solidFill>
                <a:schemeClr val="tx2">
                  <a:lumMod val="40000"/>
                  <a:lumOff val="60000"/>
                </a:schemeClr>
              </a:solidFill>
            </a:ln>
          </p:spPr>
          <p:txBody>
            <a:bodyPr wrap="square" lIns="0" tIns="0" rIns="0" bIns="0" rtlCol="0"/>
            <a:lstStyle/>
            <a:p>
              <a:endParaRPr sz="1350" dirty="0"/>
            </a:p>
          </p:txBody>
        </p:sp>
        <p:sp>
          <p:nvSpPr>
            <p:cNvPr id="277" name="object 277"/>
            <p:cNvSpPr/>
            <p:nvPr/>
          </p:nvSpPr>
          <p:spPr>
            <a:xfrm>
              <a:off x="6371589" y="3596640"/>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1616FF"/>
            </a:solidFill>
            <a:ln>
              <a:solidFill>
                <a:schemeClr val="tx2">
                  <a:lumMod val="40000"/>
                  <a:lumOff val="60000"/>
                </a:schemeClr>
              </a:solidFill>
            </a:ln>
          </p:spPr>
          <p:txBody>
            <a:bodyPr wrap="square" lIns="0" tIns="0" rIns="0" bIns="0" rtlCol="0"/>
            <a:lstStyle/>
            <a:p>
              <a:endParaRPr sz="1350" dirty="0"/>
            </a:p>
          </p:txBody>
        </p:sp>
        <p:sp>
          <p:nvSpPr>
            <p:cNvPr id="278" name="object 278"/>
            <p:cNvSpPr/>
            <p:nvPr/>
          </p:nvSpPr>
          <p:spPr>
            <a:xfrm>
              <a:off x="6371589" y="3602990"/>
              <a:ext cx="2233930" cy="8890"/>
            </a:xfrm>
            <a:custGeom>
              <a:avLst/>
              <a:gdLst/>
              <a:ahLst/>
              <a:cxnLst/>
              <a:rect l="l" t="t" r="r" b="b"/>
              <a:pathLst>
                <a:path w="2233929" h="8889">
                  <a:moveTo>
                    <a:pt x="2233930" y="0"/>
                  </a:moveTo>
                  <a:lnTo>
                    <a:pt x="0" y="0"/>
                  </a:lnTo>
                  <a:lnTo>
                    <a:pt x="0" y="8890"/>
                  </a:lnTo>
                  <a:lnTo>
                    <a:pt x="2233930" y="8890"/>
                  </a:lnTo>
                  <a:lnTo>
                    <a:pt x="2233930" y="0"/>
                  </a:lnTo>
                  <a:close/>
                </a:path>
              </a:pathLst>
            </a:custGeom>
            <a:solidFill>
              <a:srgbClr val="1313FF"/>
            </a:solidFill>
            <a:ln>
              <a:solidFill>
                <a:schemeClr val="tx2">
                  <a:lumMod val="40000"/>
                  <a:lumOff val="60000"/>
                </a:schemeClr>
              </a:solidFill>
            </a:ln>
          </p:spPr>
          <p:txBody>
            <a:bodyPr wrap="square" lIns="0" tIns="0" rIns="0" bIns="0" rtlCol="0"/>
            <a:lstStyle/>
            <a:p>
              <a:endParaRPr sz="1350" dirty="0"/>
            </a:p>
          </p:txBody>
        </p:sp>
        <p:sp>
          <p:nvSpPr>
            <p:cNvPr id="279" name="object 279"/>
            <p:cNvSpPr/>
            <p:nvPr/>
          </p:nvSpPr>
          <p:spPr>
            <a:xfrm>
              <a:off x="6371589" y="361060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1010FF"/>
            </a:solidFill>
            <a:ln>
              <a:solidFill>
                <a:schemeClr val="tx2">
                  <a:lumMod val="40000"/>
                  <a:lumOff val="60000"/>
                </a:schemeClr>
              </a:solidFill>
            </a:ln>
          </p:spPr>
          <p:txBody>
            <a:bodyPr wrap="square" lIns="0" tIns="0" rIns="0" bIns="0" rtlCol="0"/>
            <a:lstStyle/>
            <a:p>
              <a:endParaRPr sz="1350" dirty="0"/>
            </a:p>
          </p:txBody>
        </p:sp>
        <p:sp>
          <p:nvSpPr>
            <p:cNvPr id="280" name="object 280"/>
            <p:cNvSpPr/>
            <p:nvPr/>
          </p:nvSpPr>
          <p:spPr>
            <a:xfrm>
              <a:off x="6371589" y="3618230"/>
              <a:ext cx="2233930" cy="7620"/>
            </a:xfrm>
            <a:custGeom>
              <a:avLst/>
              <a:gdLst/>
              <a:ahLst/>
              <a:cxnLst/>
              <a:rect l="l" t="t" r="r" b="b"/>
              <a:pathLst>
                <a:path w="2233929" h="7620">
                  <a:moveTo>
                    <a:pt x="2233930" y="0"/>
                  </a:moveTo>
                  <a:lnTo>
                    <a:pt x="0" y="0"/>
                  </a:lnTo>
                  <a:lnTo>
                    <a:pt x="0" y="7620"/>
                  </a:lnTo>
                  <a:lnTo>
                    <a:pt x="2233930" y="7620"/>
                  </a:lnTo>
                  <a:lnTo>
                    <a:pt x="2233930" y="0"/>
                  </a:lnTo>
                  <a:close/>
                </a:path>
              </a:pathLst>
            </a:custGeom>
            <a:solidFill>
              <a:srgbClr val="0E0EFF"/>
            </a:solidFill>
            <a:ln>
              <a:solidFill>
                <a:schemeClr val="tx2">
                  <a:lumMod val="40000"/>
                  <a:lumOff val="60000"/>
                </a:schemeClr>
              </a:solidFill>
            </a:ln>
          </p:spPr>
          <p:txBody>
            <a:bodyPr wrap="square" lIns="0" tIns="0" rIns="0" bIns="0" rtlCol="0"/>
            <a:lstStyle/>
            <a:p>
              <a:endParaRPr sz="1350" dirty="0"/>
            </a:p>
          </p:txBody>
        </p:sp>
        <p:sp>
          <p:nvSpPr>
            <p:cNvPr id="281" name="object 281"/>
            <p:cNvSpPr/>
            <p:nvPr/>
          </p:nvSpPr>
          <p:spPr>
            <a:xfrm>
              <a:off x="6371589" y="3624580"/>
              <a:ext cx="2233930" cy="8890"/>
            </a:xfrm>
            <a:custGeom>
              <a:avLst/>
              <a:gdLst/>
              <a:ahLst/>
              <a:cxnLst/>
              <a:rect l="l" t="t" r="r" b="b"/>
              <a:pathLst>
                <a:path w="2233929" h="8889">
                  <a:moveTo>
                    <a:pt x="2233930" y="0"/>
                  </a:moveTo>
                  <a:lnTo>
                    <a:pt x="0" y="0"/>
                  </a:lnTo>
                  <a:lnTo>
                    <a:pt x="0" y="8890"/>
                  </a:lnTo>
                  <a:lnTo>
                    <a:pt x="2233930" y="8890"/>
                  </a:lnTo>
                  <a:lnTo>
                    <a:pt x="2233930" y="0"/>
                  </a:lnTo>
                  <a:close/>
                </a:path>
              </a:pathLst>
            </a:custGeom>
            <a:solidFill>
              <a:srgbClr val="0B0BFF"/>
            </a:solidFill>
            <a:ln>
              <a:solidFill>
                <a:schemeClr val="tx2">
                  <a:lumMod val="40000"/>
                  <a:lumOff val="60000"/>
                </a:schemeClr>
              </a:solidFill>
            </a:ln>
          </p:spPr>
          <p:txBody>
            <a:bodyPr wrap="square" lIns="0" tIns="0" rIns="0" bIns="0" rtlCol="0"/>
            <a:lstStyle/>
            <a:p>
              <a:endParaRPr sz="1350" dirty="0"/>
            </a:p>
          </p:txBody>
        </p:sp>
        <p:sp>
          <p:nvSpPr>
            <p:cNvPr id="282" name="object 282"/>
            <p:cNvSpPr/>
            <p:nvPr/>
          </p:nvSpPr>
          <p:spPr>
            <a:xfrm>
              <a:off x="6371589" y="3632200"/>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0808FF"/>
            </a:solidFill>
            <a:ln>
              <a:solidFill>
                <a:schemeClr val="tx2">
                  <a:lumMod val="40000"/>
                  <a:lumOff val="60000"/>
                </a:schemeClr>
              </a:solidFill>
            </a:ln>
          </p:spPr>
          <p:txBody>
            <a:bodyPr wrap="square" lIns="0" tIns="0" rIns="0" bIns="0" rtlCol="0"/>
            <a:lstStyle/>
            <a:p>
              <a:endParaRPr sz="1350" dirty="0"/>
            </a:p>
          </p:txBody>
        </p:sp>
        <p:sp>
          <p:nvSpPr>
            <p:cNvPr id="283" name="object 283"/>
            <p:cNvSpPr/>
            <p:nvPr/>
          </p:nvSpPr>
          <p:spPr>
            <a:xfrm>
              <a:off x="6371589" y="3639819"/>
              <a:ext cx="2233930" cy="7620"/>
            </a:xfrm>
            <a:custGeom>
              <a:avLst/>
              <a:gdLst/>
              <a:ahLst/>
              <a:cxnLst/>
              <a:rect l="l" t="t" r="r" b="b"/>
              <a:pathLst>
                <a:path w="2233929" h="7620">
                  <a:moveTo>
                    <a:pt x="2233930" y="0"/>
                  </a:moveTo>
                  <a:lnTo>
                    <a:pt x="0" y="0"/>
                  </a:lnTo>
                  <a:lnTo>
                    <a:pt x="0" y="7619"/>
                  </a:lnTo>
                  <a:lnTo>
                    <a:pt x="2233930" y="7619"/>
                  </a:lnTo>
                  <a:lnTo>
                    <a:pt x="2233930" y="0"/>
                  </a:lnTo>
                  <a:close/>
                </a:path>
              </a:pathLst>
            </a:custGeom>
            <a:solidFill>
              <a:srgbClr val="0505FF"/>
            </a:solidFill>
            <a:ln>
              <a:solidFill>
                <a:schemeClr val="tx2">
                  <a:lumMod val="40000"/>
                  <a:lumOff val="60000"/>
                </a:schemeClr>
              </a:solidFill>
            </a:ln>
          </p:spPr>
          <p:txBody>
            <a:bodyPr wrap="square" lIns="0" tIns="0" rIns="0" bIns="0" rtlCol="0"/>
            <a:lstStyle/>
            <a:p>
              <a:endParaRPr sz="1350" dirty="0"/>
            </a:p>
          </p:txBody>
        </p:sp>
        <p:sp>
          <p:nvSpPr>
            <p:cNvPr id="284" name="object 284"/>
            <p:cNvSpPr/>
            <p:nvPr/>
          </p:nvSpPr>
          <p:spPr>
            <a:xfrm>
              <a:off x="6372859" y="2997200"/>
              <a:ext cx="2231390" cy="648970"/>
            </a:xfrm>
            <a:custGeom>
              <a:avLst/>
              <a:gdLst/>
              <a:ahLst/>
              <a:cxnLst/>
              <a:rect l="l" t="t" r="r" b="b"/>
              <a:pathLst>
                <a:path w="2231390" h="648970">
                  <a:moveTo>
                    <a:pt x="1115060" y="648969"/>
                  </a:moveTo>
                  <a:lnTo>
                    <a:pt x="0" y="648969"/>
                  </a:lnTo>
                  <a:lnTo>
                    <a:pt x="0" y="0"/>
                  </a:lnTo>
                  <a:lnTo>
                    <a:pt x="2231390" y="0"/>
                  </a:lnTo>
                  <a:lnTo>
                    <a:pt x="2231390" y="648969"/>
                  </a:lnTo>
                  <a:lnTo>
                    <a:pt x="1115060" y="648969"/>
                  </a:lnTo>
                  <a:close/>
                </a:path>
              </a:pathLst>
            </a:custGeom>
            <a:ln w="9344">
              <a:solidFill>
                <a:schemeClr val="tx2">
                  <a:lumMod val="40000"/>
                  <a:lumOff val="60000"/>
                </a:schemeClr>
              </a:solidFill>
            </a:ln>
          </p:spPr>
          <p:txBody>
            <a:bodyPr wrap="square" lIns="0" tIns="0" rIns="0" bIns="0" rtlCol="0"/>
            <a:lstStyle/>
            <a:p>
              <a:endParaRPr sz="1350" dirty="0"/>
            </a:p>
          </p:txBody>
        </p:sp>
      </p:grpSp>
      <p:sp>
        <p:nvSpPr>
          <p:cNvPr id="285" name="object 285"/>
          <p:cNvSpPr txBox="1">
            <a:spLocks noChangeAspect="1"/>
          </p:cNvSpPr>
          <p:nvPr/>
        </p:nvSpPr>
        <p:spPr>
          <a:xfrm>
            <a:off x="7590473" y="4157345"/>
            <a:ext cx="920451" cy="239107"/>
          </a:xfrm>
          <a:prstGeom prst="rect">
            <a:avLst/>
          </a:prstGeom>
          <a:ln>
            <a:solidFill>
              <a:schemeClr val="tx2">
                <a:lumMod val="40000"/>
                <a:lumOff val="60000"/>
              </a:schemeClr>
            </a:solidFill>
          </a:ln>
        </p:spPr>
        <p:txBody>
          <a:bodyPr vert="horz" wrap="square" lIns="0" tIns="9525" rIns="0" bIns="0" rtlCol="0">
            <a:spAutoFit/>
          </a:bodyPr>
          <a:lstStyle/>
          <a:p>
            <a:pPr marL="9525">
              <a:spcBef>
                <a:spcPts val="75"/>
              </a:spcBef>
            </a:pPr>
            <a:r>
              <a:rPr sz="1350" spc="-8" dirty="0">
                <a:solidFill>
                  <a:srgbClr val="2E2A1F"/>
                </a:solidFill>
                <a:latin typeface="Arial"/>
                <a:cs typeface="Arial"/>
              </a:rPr>
              <a:t>Databases</a:t>
            </a:r>
            <a:endParaRPr sz="1350" dirty="0">
              <a:latin typeface="Arial"/>
              <a:cs typeface="Arial"/>
            </a:endParaRPr>
          </a:p>
        </p:txBody>
      </p:sp>
      <p:grpSp>
        <p:nvGrpSpPr>
          <p:cNvPr id="286" name="object 286"/>
          <p:cNvGrpSpPr>
            <a:grpSpLocks noChangeAspect="1"/>
          </p:cNvGrpSpPr>
          <p:nvPr/>
        </p:nvGrpSpPr>
        <p:grpSpPr>
          <a:xfrm>
            <a:off x="7168748" y="3157458"/>
            <a:ext cx="1848756" cy="544304"/>
            <a:chOff x="6368097" y="1839277"/>
            <a:chExt cx="2240915" cy="659765"/>
          </a:xfrm>
        </p:grpSpPr>
        <p:sp>
          <p:nvSpPr>
            <p:cNvPr id="287" name="object 287"/>
            <p:cNvSpPr/>
            <p:nvPr/>
          </p:nvSpPr>
          <p:spPr>
            <a:xfrm>
              <a:off x="6371590" y="184403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FFFFFF"/>
            </a:solidFill>
            <a:ln>
              <a:solidFill>
                <a:schemeClr val="tx2">
                  <a:lumMod val="40000"/>
                  <a:lumOff val="60000"/>
                </a:schemeClr>
              </a:solidFill>
            </a:ln>
          </p:spPr>
          <p:txBody>
            <a:bodyPr wrap="square" lIns="0" tIns="0" rIns="0" bIns="0" rtlCol="0"/>
            <a:lstStyle/>
            <a:p>
              <a:endParaRPr sz="1350" dirty="0"/>
            </a:p>
          </p:txBody>
        </p:sp>
        <p:sp>
          <p:nvSpPr>
            <p:cNvPr id="288" name="object 288"/>
            <p:cNvSpPr/>
            <p:nvPr/>
          </p:nvSpPr>
          <p:spPr>
            <a:xfrm>
              <a:off x="6371589" y="1851659"/>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FCFCFF"/>
            </a:solidFill>
            <a:ln>
              <a:solidFill>
                <a:schemeClr val="tx2">
                  <a:lumMod val="40000"/>
                  <a:lumOff val="60000"/>
                </a:schemeClr>
              </a:solidFill>
            </a:ln>
          </p:spPr>
          <p:txBody>
            <a:bodyPr wrap="square" lIns="0" tIns="0" rIns="0" bIns="0" rtlCol="0"/>
            <a:lstStyle/>
            <a:p>
              <a:endParaRPr sz="1350" dirty="0"/>
            </a:p>
          </p:txBody>
        </p:sp>
        <p:sp>
          <p:nvSpPr>
            <p:cNvPr id="289" name="object 289"/>
            <p:cNvSpPr/>
            <p:nvPr/>
          </p:nvSpPr>
          <p:spPr>
            <a:xfrm>
              <a:off x="6371589" y="1858009"/>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F9F9FF"/>
            </a:solidFill>
            <a:ln>
              <a:solidFill>
                <a:schemeClr val="tx2">
                  <a:lumMod val="40000"/>
                  <a:lumOff val="60000"/>
                </a:schemeClr>
              </a:solidFill>
            </a:ln>
          </p:spPr>
          <p:txBody>
            <a:bodyPr wrap="square" lIns="0" tIns="0" rIns="0" bIns="0" rtlCol="0"/>
            <a:lstStyle/>
            <a:p>
              <a:endParaRPr sz="1350" dirty="0"/>
            </a:p>
          </p:txBody>
        </p:sp>
        <p:sp>
          <p:nvSpPr>
            <p:cNvPr id="290" name="object 290"/>
            <p:cNvSpPr/>
            <p:nvPr/>
          </p:nvSpPr>
          <p:spPr>
            <a:xfrm>
              <a:off x="6371589" y="186562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F6F6FF"/>
            </a:solidFill>
            <a:ln>
              <a:solidFill>
                <a:schemeClr val="tx2">
                  <a:lumMod val="40000"/>
                  <a:lumOff val="60000"/>
                </a:schemeClr>
              </a:solidFill>
            </a:ln>
          </p:spPr>
          <p:txBody>
            <a:bodyPr wrap="square" lIns="0" tIns="0" rIns="0" bIns="0" rtlCol="0"/>
            <a:lstStyle/>
            <a:p>
              <a:endParaRPr sz="1350" dirty="0"/>
            </a:p>
          </p:txBody>
        </p:sp>
        <p:sp>
          <p:nvSpPr>
            <p:cNvPr id="291" name="object 291"/>
            <p:cNvSpPr/>
            <p:nvPr/>
          </p:nvSpPr>
          <p:spPr>
            <a:xfrm>
              <a:off x="6371589" y="187324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F3F3FF"/>
            </a:solidFill>
            <a:ln>
              <a:solidFill>
                <a:schemeClr val="tx2">
                  <a:lumMod val="40000"/>
                  <a:lumOff val="60000"/>
                </a:schemeClr>
              </a:solidFill>
            </a:ln>
          </p:spPr>
          <p:txBody>
            <a:bodyPr wrap="square" lIns="0" tIns="0" rIns="0" bIns="0" rtlCol="0"/>
            <a:lstStyle/>
            <a:p>
              <a:endParaRPr sz="1350" dirty="0"/>
            </a:p>
          </p:txBody>
        </p:sp>
        <p:sp>
          <p:nvSpPr>
            <p:cNvPr id="292" name="object 292"/>
            <p:cNvSpPr/>
            <p:nvPr/>
          </p:nvSpPr>
          <p:spPr>
            <a:xfrm>
              <a:off x="6371589" y="187959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F0F0FF"/>
            </a:solidFill>
            <a:ln>
              <a:solidFill>
                <a:schemeClr val="tx2">
                  <a:lumMod val="40000"/>
                  <a:lumOff val="60000"/>
                </a:schemeClr>
              </a:solidFill>
            </a:ln>
          </p:spPr>
          <p:txBody>
            <a:bodyPr wrap="square" lIns="0" tIns="0" rIns="0" bIns="0" rtlCol="0"/>
            <a:lstStyle/>
            <a:p>
              <a:endParaRPr sz="1350" dirty="0"/>
            </a:p>
          </p:txBody>
        </p:sp>
        <p:sp>
          <p:nvSpPr>
            <p:cNvPr id="293" name="object 293"/>
            <p:cNvSpPr/>
            <p:nvPr/>
          </p:nvSpPr>
          <p:spPr>
            <a:xfrm>
              <a:off x="6371589" y="1887219"/>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EEEEFF"/>
            </a:solidFill>
            <a:ln>
              <a:solidFill>
                <a:schemeClr val="tx2">
                  <a:lumMod val="40000"/>
                  <a:lumOff val="60000"/>
                </a:schemeClr>
              </a:solidFill>
            </a:ln>
          </p:spPr>
          <p:txBody>
            <a:bodyPr wrap="square" lIns="0" tIns="0" rIns="0" bIns="0" rtlCol="0"/>
            <a:lstStyle/>
            <a:p>
              <a:endParaRPr sz="1350" dirty="0"/>
            </a:p>
          </p:txBody>
        </p:sp>
        <p:sp>
          <p:nvSpPr>
            <p:cNvPr id="294" name="object 294"/>
            <p:cNvSpPr/>
            <p:nvPr/>
          </p:nvSpPr>
          <p:spPr>
            <a:xfrm>
              <a:off x="6371589" y="189483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EBEBFF"/>
            </a:solidFill>
            <a:ln>
              <a:solidFill>
                <a:schemeClr val="tx2">
                  <a:lumMod val="40000"/>
                  <a:lumOff val="60000"/>
                </a:schemeClr>
              </a:solidFill>
            </a:ln>
          </p:spPr>
          <p:txBody>
            <a:bodyPr wrap="square" lIns="0" tIns="0" rIns="0" bIns="0" rtlCol="0"/>
            <a:lstStyle/>
            <a:p>
              <a:endParaRPr sz="1350" dirty="0"/>
            </a:p>
          </p:txBody>
        </p:sp>
        <p:sp>
          <p:nvSpPr>
            <p:cNvPr id="295" name="object 295"/>
            <p:cNvSpPr/>
            <p:nvPr/>
          </p:nvSpPr>
          <p:spPr>
            <a:xfrm>
              <a:off x="6371589" y="190118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E8E8FF"/>
            </a:solidFill>
            <a:ln>
              <a:solidFill>
                <a:schemeClr val="tx2">
                  <a:lumMod val="40000"/>
                  <a:lumOff val="60000"/>
                </a:schemeClr>
              </a:solidFill>
            </a:ln>
          </p:spPr>
          <p:txBody>
            <a:bodyPr wrap="square" lIns="0" tIns="0" rIns="0" bIns="0" rtlCol="0"/>
            <a:lstStyle/>
            <a:p>
              <a:endParaRPr sz="1350" dirty="0"/>
            </a:p>
          </p:txBody>
        </p:sp>
        <p:sp>
          <p:nvSpPr>
            <p:cNvPr id="296" name="object 296"/>
            <p:cNvSpPr/>
            <p:nvPr/>
          </p:nvSpPr>
          <p:spPr>
            <a:xfrm>
              <a:off x="6371589" y="1908809"/>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E5E5FF"/>
            </a:solidFill>
            <a:ln>
              <a:solidFill>
                <a:schemeClr val="tx2">
                  <a:lumMod val="40000"/>
                  <a:lumOff val="60000"/>
                </a:schemeClr>
              </a:solidFill>
            </a:ln>
          </p:spPr>
          <p:txBody>
            <a:bodyPr wrap="square" lIns="0" tIns="0" rIns="0" bIns="0" rtlCol="0"/>
            <a:lstStyle/>
            <a:p>
              <a:endParaRPr sz="1350" dirty="0"/>
            </a:p>
          </p:txBody>
        </p:sp>
        <p:sp>
          <p:nvSpPr>
            <p:cNvPr id="297" name="object 297"/>
            <p:cNvSpPr/>
            <p:nvPr/>
          </p:nvSpPr>
          <p:spPr>
            <a:xfrm>
              <a:off x="6371589" y="191642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E2E2FF"/>
            </a:solidFill>
            <a:ln>
              <a:solidFill>
                <a:schemeClr val="tx2">
                  <a:lumMod val="40000"/>
                  <a:lumOff val="60000"/>
                </a:schemeClr>
              </a:solidFill>
            </a:ln>
          </p:spPr>
          <p:txBody>
            <a:bodyPr wrap="square" lIns="0" tIns="0" rIns="0" bIns="0" rtlCol="0"/>
            <a:lstStyle/>
            <a:p>
              <a:endParaRPr sz="1350" dirty="0"/>
            </a:p>
          </p:txBody>
        </p:sp>
        <p:sp>
          <p:nvSpPr>
            <p:cNvPr id="298" name="object 298"/>
            <p:cNvSpPr/>
            <p:nvPr/>
          </p:nvSpPr>
          <p:spPr>
            <a:xfrm>
              <a:off x="6371589" y="192404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E0E0FF"/>
            </a:solidFill>
            <a:ln>
              <a:solidFill>
                <a:schemeClr val="tx2">
                  <a:lumMod val="40000"/>
                  <a:lumOff val="60000"/>
                </a:schemeClr>
              </a:solidFill>
            </a:ln>
          </p:spPr>
          <p:txBody>
            <a:bodyPr wrap="square" lIns="0" tIns="0" rIns="0" bIns="0" rtlCol="0"/>
            <a:lstStyle/>
            <a:p>
              <a:endParaRPr sz="1350" dirty="0"/>
            </a:p>
          </p:txBody>
        </p:sp>
        <p:sp>
          <p:nvSpPr>
            <p:cNvPr id="299" name="object 299"/>
            <p:cNvSpPr/>
            <p:nvPr/>
          </p:nvSpPr>
          <p:spPr>
            <a:xfrm>
              <a:off x="6371589" y="193039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DDDDFF"/>
            </a:solidFill>
            <a:ln>
              <a:solidFill>
                <a:schemeClr val="tx2">
                  <a:lumMod val="40000"/>
                  <a:lumOff val="60000"/>
                </a:schemeClr>
              </a:solidFill>
            </a:ln>
          </p:spPr>
          <p:txBody>
            <a:bodyPr wrap="square" lIns="0" tIns="0" rIns="0" bIns="0" rtlCol="0"/>
            <a:lstStyle/>
            <a:p>
              <a:endParaRPr sz="1350" dirty="0"/>
            </a:p>
          </p:txBody>
        </p:sp>
        <p:sp>
          <p:nvSpPr>
            <p:cNvPr id="300" name="object 300"/>
            <p:cNvSpPr/>
            <p:nvPr/>
          </p:nvSpPr>
          <p:spPr>
            <a:xfrm>
              <a:off x="6371589" y="1938019"/>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DADAFF"/>
            </a:solidFill>
            <a:ln>
              <a:solidFill>
                <a:schemeClr val="tx2">
                  <a:lumMod val="40000"/>
                  <a:lumOff val="60000"/>
                </a:schemeClr>
              </a:solidFill>
            </a:ln>
          </p:spPr>
          <p:txBody>
            <a:bodyPr wrap="square" lIns="0" tIns="0" rIns="0" bIns="0" rtlCol="0"/>
            <a:lstStyle/>
            <a:p>
              <a:endParaRPr sz="1350" dirty="0"/>
            </a:p>
          </p:txBody>
        </p:sp>
        <p:sp>
          <p:nvSpPr>
            <p:cNvPr id="301" name="object 301"/>
            <p:cNvSpPr/>
            <p:nvPr/>
          </p:nvSpPr>
          <p:spPr>
            <a:xfrm>
              <a:off x="6371589" y="194563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D7D7FF"/>
            </a:solidFill>
            <a:ln>
              <a:solidFill>
                <a:schemeClr val="tx2">
                  <a:lumMod val="40000"/>
                  <a:lumOff val="60000"/>
                </a:schemeClr>
              </a:solidFill>
            </a:ln>
          </p:spPr>
          <p:txBody>
            <a:bodyPr wrap="square" lIns="0" tIns="0" rIns="0" bIns="0" rtlCol="0"/>
            <a:lstStyle/>
            <a:p>
              <a:endParaRPr sz="1350" dirty="0"/>
            </a:p>
          </p:txBody>
        </p:sp>
        <p:sp>
          <p:nvSpPr>
            <p:cNvPr id="302" name="object 302"/>
            <p:cNvSpPr/>
            <p:nvPr/>
          </p:nvSpPr>
          <p:spPr>
            <a:xfrm>
              <a:off x="6371589" y="195198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D4D4FF"/>
            </a:solidFill>
            <a:ln>
              <a:solidFill>
                <a:schemeClr val="tx2">
                  <a:lumMod val="40000"/>
                  <a:lumOff val="60000"/>
                </a:schemeClr>
              </a:solidFill>
            </a:ln>
          </p:spPr>
          <p:txBody>
            <a:bodyPr wrap="square" lIns="0" tIns="0" rIns="0" bIns="0" rtlCol="0"/>
            <a:lstStyle/>
            <a:p>
              <a:endParaRPr sz="1350" dirty="0"/>
            </a:p>
          </p:txBody>
        </p:sp>
        <p:sp>
          <p:nvSpPr>
            <p:cNvPr id="303" name="object 303"/>
            <p:cNvSpPr/>
            <p:nvPr/>
          </p:nvSpPr>
          <p:spPr>
            <a:xfrm>
              <a:off x="6371589" y="1959609"/>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D2D2FF"/>
            </a:solidFill>
            <a:ln>
              <a:solidFill>
                <a:schemeClr val="tx2">
                  <a:lumMod val="40000"/>
                  <a:lumOff val="60000"/>
                </a:schemeClr>
              </a:solidFill>
            </a:ln>
          </p:spPr>
          <p:txBody>
            <a:bodyPr wrap="square" lIns="0" tIns="0" rIns="0" bIns="0" rtlCol="0"/>
            <a:lstStyle/>
            <a:p>
              <a:endParaRPr sz="1350" dirty="0"/>
            </a:p>
          </p:txBody>
        </p:sp>
        <p:sp>
          <p:nvSpPr>
            <p:cNvPr id="304" name="object 304"/>
            <p:cNvSpPr/>
            <p:nvPr/>
          </p:nvSpPr>
          <p:spPr>
            <a:xfrm>
              <a:off x="6371589" y="196722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CFCFFF"/>
            </a:solidFill>
            <a:ln>
              <a:solidFill>
                <a:schemeClr val="tx2">
                  <a:lumMod val="40000"/>
                  <a:lumOff val="60000"/>
                </a:schemeClr>
              </a:solidFill>
            </a:ln>
          </p:spPr>
          <p:txBody>
            <a:bodyPr wrap="square" lIns="0" tIns="0" rIns="0" bIns="0" rtlCol="0"/>
            <a:lstStyle/>
            <a:p>
              <a:endParaRPr sz="1350" dirty="0"/>
            </a:p>
          </p:txBody>
        </p:sp>
        <p:sp>
          <p:nvSpPr>
            <p:cNvPr id="305" name="object 305"/>
            <p:cNvSpPr/>
            <p:nvPr/>
          </p:nvSpPr>
          <p:spPr>
            <a:xfrm>
              <a:off x="6371589" y="197357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CCCCFF"/>
            </a:solidFill>
            <a:ln>
              <a:solidFill>
                <a:schemeClr val="tx2">
                  <a:lumMod val="40000"/>
                  <a:lumOff val="60000"/>
                </a:schemeClr>
              </a:solidFill>
            </a:ln>
          </p:spPr>
          <p:txBody>
            <a:bodyPr wrap="square" lIns="0" tIns="0" rIns="0" bIns="0" rtlCol="0"/>
            <a:lstStyle/>
            <a:p>
              <a:endParaRPr sz="1350" dirty="0"/>
            </a:p>
          </p:txBody>
        </p:sp>
        <p:sp>
          <p:nvSpPr>
            <p:cNvPr id="306" name="object 306"/>
            <p:cNvSpPr/>
            <p:nvPr/>
          </p:nvSpPr>
          <p:spPr>
            <a:xfrm>
              <a:off x="6371589" y="198119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C9C9FF"/>
            </a:solidFill>
            <a:ln>
              <a:solidFill>
                <a:schemeClr val="tx2">
                  <a:lumMod val="40000"/>
                  <a:lumOff val="60000"/>
                </a:schemeClr>
              </a:solidFill>
            </a:ln>
          </p:spPr>
          <p:txBody>
            <a:bodyPr wrap="square" lIns="0" tIns="0" rIns="0" bIns="0" rtlCol="0"/>
            <a:lstStyle/>
            <a:p>
              <a:endParaRPr sz="1350" dirty="0"/>
            </a:p>
          </p:txBody>
        </p:sp>
        <p:sp>
          <p:nvSpPr>
            <p:cNvPr id="307" name="object 307"/>
            <p:cNvSpPr/>
            <p:nvPr/>
          </p:nvSpPr>
          <p:spPr>
            <a:xfrm>
              <a:off x="6371589" y="1988819"/>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C6C6FF"/>
            </a:solidFill>
            <a:ln>
              <a:solidFill>
                <a:schemeClr val="tx2">
                  <a:lumMod val="40000"/>
                  <a:lumOff val="60000"/>
                </a:schemeClr>
              </a:solidFill>
            </a:ln>
          </p:spPr>
          <p:txBody>
            <a:bodyPr wrap="square" lIns="0" tIns="0" rIns="0" bIns="0" rtlCol="0"/>
            <a:lstStyle/>
            <a:p>
              <a:endParaRPr sz="1350" dirty="0"/>
            </a:p>
          </p:txBody>
        </p:sp>
        <p:sp>
          <p:nvSpPr>
            <p:cNvPr id="308" name="object 308"/>
            <p:cNvSpPr/>
            <p:nvPr/>
          </p:nvSpPr>
          <p:spPr>
            <a:xfrm>
              <a:off x="6371589" y="199643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C4C4FF"/>
            </a:solidFill>
            <a:ln>
              <a:solidFill>
                <a:schemeClr val="tx2">
                  <a:lumMod val="40000"/>
                  <a:lumOff val="60000"/>
                </a:schemeClr>
              </a:solidFill>
            </a:ln>
          </p:spPr>
          <p:txBody>
            <a:bodyPr wrap="square" lIns="0" tIns="0" rIns="0" bIns="0" rtlCol="0"/>
            <a:lstStyle/>
            <a:p>
              <a:endParaRPr sz="1350" dirty="0"/>
            </a:p>
          </p:txBody>
        </p:sp>
        <p:sp>
          <p:nvSpPr>
            <p:cNvPr id="309" name="object 309"/>
            <p:cNvSpPr/>
            <p:nvPr/>
          </p:nvSpPr>
          <p:spPr>
            <a:xfrm>
              <a:off x="6371589" y="200278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C1C1FF"/>
            </a:solidFill>
            <a:ln>
              <a:solidFill>
                <a:schemeClr val="tx2">
                  <a:lumMod val="40000"/>
                  <a:lumOff val="60000"/>
                </a:schemeClr>
              </a:solidFill>
            </a:ln>
          </p:spPr>
          <p:txBody>
            <a:bodyPr wrap="square" lIns="0" tIns="0" rIns="0" bIns="0" rtlCol="0"/>
            <a:lstStyle/>
            <a:p>
              <a:endParaRPr sz="1350" dirty="0"/>
            </a:p>
          </p:txBody>
        </p:sp>
        <p:sp>
          <p:nvSpPr>
            <p:cNvPr id="310" name="object 310"/>
            <p:cNvSpPr/>
            <p:nvPr/>
          </p:nvSpPr>
          <p:spPr>
            <a:xfrm>
              <a:off x="6371589" y="2010409"/>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BEBEFF"/>
            </a:solidFill>
            <a:ln>
              <a:solidFill>
                <a:schemeClr val="tx2">
                  <a:lumMod val="40000"/>
                  <a:lumOff val="60000"/>
                </a:schemeClr>
              </a:solidFill>
            </a:ln>
          </p:spPr>
          <p:txBody>
            <a:bodyPr wrap="square" lIns="0" tIns="0" rIns="0" bIns="0" rtlCol="0"/>
            <a:lstStyle/>
            <a:p>
              <a:endParaRPr sz="1350" dirty="0"/>
            </a:p>
          </p:txBody>
        </p:sp>
        <p:sp>
          <p:nvSpPr>
            <p:cNvPr id="311" name="object 311"/>
            <p:cNvSpPr/>
            <p:nvPr/>
          </p:nvSpPr>
          <p:spPr>
            <a:xfrm>
              <a:off x="6371589" y="201802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BBBBFF"/>
            </a:solidFill>
            <a:ln>
              <a:solidFill>
                <a:schemeClr val="tx2">
                  <a:lumMod val="40000"/>
                  <a:lumOff val="60000"/>
                </a:schemeClr>
              </a:solidFill>
            </a:ln>
          </p:spPr>
          <p:txBody>
            <a:bodyPr wrap="square" lIns="0" tIns="0" rIns="0" bIns="0" rtlCol="0"/>
            <a:lstStyle/>
            <a:p>
              <a:endParaRPr sz="1350" dirty="0"/>
            </a:p>
          </p:txBody>
        </p:sp>
        <p:sp>
          <p:nvSpPr>
            <p:cNvPr id="312" name="object 312"/>
            <p:cNvSpPr/>
            <p:nvPr/>
          </p:nvSpPr>
          <p:spPr>
            <a:xfrm>
              <a:off x="6371589" y="202437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B8B8FF"/>
            </a:solidFill>
            <a:ln>
              <a:solidFill>
                <a:schemeClr val="tx2">
                  <a:lumMod val="40000"/>
                  <a:lumOff val="60000"/>
                </a:schemeClr>
              </a:solidFill>
            </a:ln>
          </p:spPr>
          <p:txBody>
            <a:bodyPr wrap="square" lIns="0" tIns="0" rIns="0" bIns="0" rtlCol="0"/>
            <a:lstStyle/>
            <a:p>
              <a:endParaRPr sz="1350" dirty="0"/>
            </a:p>
          </p:txBody>
        </p:sp>
        <p:sp>
          <p:nvSpPr>
            <p:cNvPr id="313" name="object 313"/>
            <p:cNvSpPr/>
            <p:nvPr/>
          </p:nvSpPr>
          <p:spPr>
            <a:xfrm>
              <a:off x="6371589" y="203199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B6B6FF"/>
            </a:solidFill>
            <a:ln>
              <a:solidFill>
                <a:schemeClr val="tx2">
                  <a:lumMod val="40000"/>
                  <a:lumOff val="60000"/>
                </a:schemeClr>
              </a:solidFill>
            </a:ln>
          </p:spPr>
          <p:txBody>
            <a:bodyPr wrap="square" lIns="0" tIns="0" rIns="0" bIns="0" rtlCol="0"/>
            <a:lstStyle/>
            <a:p>
              <a:endParaRPr sz="1350" dirty="0"/>
            </a:p>
          </p:txBody>
        </p:sp>
        <p:sp>
          <p:nvSpPr>
            <p:cNvPr id="314" name="object 314"/>
            <p:cNvSpPr/>
            <p:nvPr/>
          </p:nvSpPr>
          <p:spPr>
            <a:xfrm>
              <a:off x="6371589" y="2039619"/>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B3B3FF"/>
            </a:solidFill>
            <a:ln>
              <a:solidFill>
                <a:schemeClr val="tx2">
                  <a:lumMod val="40000"/>
                  <a:lumOff val="60000"/>
                </a:schemeClr>
              </a:solidFill>
            </a:ln>
          </p:spPr>
          <p:txBody>
            <a:bodyPr wrap="square" lIns="0" tIns="0" rIns="0" bIns="0" rtlCol="0"/>
            <a:lstStyle/>
            <a:p>
              <a:endParaRPr sz="1350" dirty="0"/>
            </a:p>
          </p:txBody>
        </p:sp>
        <p:sp>
          <p:nvSpPr>
            <p:cNvPr id="315" name="object 315"/>
            <p:cNvSpPr/>
            <p:nvPr/>
          </p:nvSpPr>
          <p:spPr>
            <a:xfrm>
              <a:off x="6371589" y="2045969"/>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B0B0FF"/>
            </a:solidFill>
            <a:ln>
              <a:solidFill>
                <a:schemeClr val="tx2">
                  <a:lumMod val="40000"/>
                  <a:lumOff val="60000"/>
                </a:schemeClr>
              </a:solidFill>
            </a:ln>
          </p:spPr>
          <p:txBody>
            <a:bodyPr wrap="square" lIns="0" tIns="0" rIns="0" bIns="0" rtlCol="0"/>
            <a:lstStyle/>
            <a:p>
              <a:endParaRPr sz="1350" dirty="0"/>
            </a:p>
          </p:txBody>
        </p:sp>
        <p:sp>
          <p:nvSpPr>
            <p:cNvPr id="316" name="object 316"/>
            <p:cNvSpPr/>
            <p:nvPr/>
          </p:nvSpPr>
          <p:spPr>
            <a:xfrm>
              <a:off x="6371589" y="205358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ADADFF"/>
            </a:solidFill>
            <a:ln>
              <a:solidFill>
                <a:schemeClr val="tx2">
                  <a:lumMod val="40000"/>
                  <a:lumOff val="60000"/>
                </a:schemeClr>
              </a:solidFill>
            </a:ln>
          </p:spPr>
          <p:txBody>
            <a:bodyPr wrap="square" lIns="0" tIns="0" rIns="0" bIns="0" rtlCol="0"/>
            <a:lstStyle/>
            <a:p>
              <a:endParaRPr sz="1350" dirty="0"/>
            </a:p>
          </p:txBody>
        </p:sp>
        <p:sp>
          <p:nvSpPr>
            <p:cNvPr id="317" name="object 317"/>
            <p:cNvSpPr/>
            <p:nvPr/>
          </p:nvSpPr>
          <p:spPr>
            <a:xfrm>
              <a:off x="6371589" y="2061209"/>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AAAAFF"/>
            </a:solidFill>
            <a:ln>
              <a:solidFill>
                <a:schemeClr val="tx2">
                  <a:lumMod val="40000"/>
                  <a:lumOff val="60000"/>
                </a:schemeClr>
              </a:solidFill>
            </a:ln>
          </p:spPr>
          <p:txBody>
            <a:bodyPr wrap="square" lIns="0" tIns="0" rIns="0" bIns="0" rtlCol="0"/>
            <a:lstStyle/>
            <a:p>
              <a:endParaRPr sz="1350" dirty="0"/>
            </a:p>
          </p:txBody>
        </p:sp>
        <p:sp>
          <p:nvSpPr>
            <p:cNvPr id="318" name="object 318"/>
            <p:cNvSpPr/>
            <p:nvPr/>
          </p:nvSpPr>
          <p:spPr>
            <a:xfrm>
              <a:off x="6371589" y="206882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A8A8FF"/>
            </a:solidFill>
            <a:ln>
              <a:solidFill>
                <a:schemeClr val="tx2">
                  <a:lumMod val="40000"/>
                  <a:lumOff val="60000"/>
                </a:schemeClr>
              </a:solidFill>
            </a:ln>
          </p:spPr>
          <p:txBody>
            <a:bodyPr wrap="square" lIns="0" tIns="0" rIns="0" bIns="0" rtlCol="0"/>
            <a:lstStyle/>
            <a:p>
              <a:endParaRPr sz="1350" dirty="0"/>
            </a:p>
          </p:txBody>
        </p:sp>
        <p:sp>
          <p:nvSpPr>
            <p:cNvPr id="319" name="object 319"/>
            <p:cNvSpPr/>
            <p:nvPr/>
          </p:nvSpPr>
          <p:spPr>
            <a:xfrm>
              <a:off x="6371589" y="207517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A5A5FF"/>
            </a:solidFill>
            <a:ln>
              <a:solidFill>
                <a:schemeClr val="tx2">
                  <a:lumMod val="40000"/>
                  <a:lumOff val="60000"/>
                </a:schemeClr>
              </a:solidFill>
            </a:ln>
          </p:spPr>
          <p:txBody>
            <a:bodyPr wrap="square" lIns="0" tIns="0" rIns="0" bIns="0" rtlCol="0"/>
            <a:lstStyle/>
            <a:p>
              <a:endParaRPr sz="1350" dirty="0"/>
            </a:p>
          </p:txBody>
        </p:sp>
        <p:sp>
          <p:nvSpPr>
            <p:cNvPr id="320" name="object 320"/>
            <p:cNvSpPr/>
            <p:nvPr/>
          </p:nvSpPr>
          <p:spPr>
            <a:xfrm>
              <a:off x="6371589" y="208279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A2A2FF"/>
            </a:solidFill>
            <a:ln>
              <a:solidFill>
                <a:schemeClr val="tx2">
                  <a:lumMod val="40000"/>
                  <a:lumOff val="60000"/>
                </a:schemeClr>
              </a:solidFill>
            </a:ln>
          </p:spPr>
          <p:txBody>
            <a:bodyPr wrap="square" lIns="0" tIns="0" rIns="0" bIns="0" rtlCol="0"/>
            <a:lstStyle/>
            <a:p>
              <a:endParaRPr sz="1350" dirty="0"/>
            </a:p>
          </p:txBody>
        </p:sp>
        <p:sp>
          <p:nvSpPr>
            <p:cNvPr id="321" name="object 321"/>
            <p:cNvSpPr/>
            <p:nvPr/>
          </p:nvSpPr>
          <p:spPr>
            <a:xfrm>
              <a:off x="6371589" y="2090419"/>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9F9FFF"/>
            </a:solidFill>
            <a:ln>
              <a:solidFill>
                <a:schemeClr val="tx2">
                  <a:lumMod val="40000"/>
                  <a:lumOff val="60000"/>
                </a:schemeClr>
              </a:solidFill>
            </a:ln>
          </p:spPr>
          <p:txBody>
            <a:bodyPr wrap="square" lIns="0" tIns="0" rIns="0" bIns="0" rtlCol="0"/>
            <a:lstStyle/>
            <a:p>
              <a:endParaRPr sz="1350" dirty="0"/>
            </a:p>
          </p:txBody>
        </p:sp>
        <p:sp>
          <p:nvSpPr>
            <p:cNvPr id="322" name="object 322"/>
            <p:cNvSpPr/>
            <p:nvPr/>
          </p:nvSpPr>
          <p:spPr>
            <a:xfrm>
              <a:off x="6371589" y="2096769"/>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9C9CFF"/>
            </a:solidFill>
            <a:ln>
              <a:solidFill>
                <a:schemeClr val="tx2">
                  <a:lumMod val="40000"/>
                  <a:lumOff val="60000"/>
                </a:schemeClr>
              </a:solidFill>
            </a:ln>
          </p:spPr>
          <p:txBody>
            <a:bodyPr wrap="square" lIns="0" tIns="0" rIns="0" bIns="0" rtlCol="0"/>
            <a:lstStyle/>
            <a:p>
              <a:endParaRPr sz="1350" dirty="0"/>
            </a:p>
          </p:txBody>
        </p:sp>
        <p:sp>
          <p:nvSpPr>
            <p:cNvPr id="323" name="object 323"/>
            <p:cNvSpPr/>
            <p:nvPr/>
          </p:nvSpPr>
          <p:spPr>
            <a:xfrm>
              <a:off x="6371589" y="210438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9A9AFF"/>
            </a:solidFill>
            <a:ln>
              <a:solidFill>
                <a:schemeClr val="tx2">
                  <a:lumMod val="40000"/>
                  <a:lumOff val="60000"/>
                </a:schemeClr>
              </a:solidFill>
            </a:ln>
          </p:spPr>
          <p:txBody>
            <a:bodyPr wrap="square" lIns="0" tIns="0" rIns="0" bIns="0" rtlCol="0"/>
            <a:lstStyle/>
            <a:p>
              <a:endParaRPr sz="1350" dirty="0"/>
            </a:p>
          </p:txBody>
        </p:sp>
        <p:sp>
          <p:nvSpPr>
            <p:cNvPr id="324" name="object 324"/>
            <p:cNvSpPr/>
            <p:nvPr/>
          </p:nvSpPr>
          <p:spPr>
            <a:xfrm>
              <a:off x="6371589" y="2112009"/>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9797FF"/>
            </a:solidFill>
            <a:ln>
              <a:solidFill>
                <a:schemeClr val="tx2">
                  <a:lumMod val="40000"/>
                  <a:lumOff val="60000"/>
                </a:schemeClr>
              </a:solidFill>
            </a:ln>
          </p:spPr>
          <p:txBody>
            <a:bodyPr wrap="square" lIns="0" tIns="0" rIns="0" bIns="0" rtlCol="0"/>
            <a:lstStyle/>
            <a:p>
              <a:endParaRPr sz="1350" dirty="0"/>
            </a:p>
          </p:txBody>
        </p:sp>
        <p:sp>
          <p:nvSpPr>
            <p:cNvPr id="325" name="object 325"/>
            <p:cNvSpPr/>
            <p:nvPr/>
          </p:nvSpPr>
          <p:spPr>
            <a:xfrm>
              <a:off x="6371589" y="2118359"/>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9494FF"/>
            </a:solidFill>
            <a:ln>
              <a:solidFill>
                <a:schemeClr val="tx2">
                  <a:lumMod val="40000"/>
                  <a:lumOff val="60000"/>
                </a:schemeClr>
              </a:solidFill>
            </a:ln>
          </p:spPr>
          <p:txBody>
            <a:bodyPr wrap="square" lIns="0" tIns="0" rIns="0" bIns="0" rtlCol="0"/>
            <a:lstStyle/>
            <a:p>
              <a:endParaRPr sz="1350" dirty="0"/>
            </a:p>
          </p:txBody>
        </p:sp>
        <p:sp>
          <p:nvSpPr>
            <p:cNvPr id="326" name="object 326"/>
            <p:cNvSpPr/>
            <p:nvPr/>
          </p:nvSpPr>
          <p:spPr>
            <a:xfrm>
              <a:off x="6371589" y="212597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9191FF"/>
            </a:solidFill>
            <a:ln>
              <a:solidFill>
                <a:schemeClr val="tx2">
                  <a:lumMod val="40000"/>
                  <a:lumOff val="60000"/>
                </a:schemeClr>
              </a:solidFill>
            </a:ln>
          </p:spPr>
          <p:txBody>
            <a:bodyPr wrap="square" lIns="0" tIns="0" rIns="0" bIns="0" rtlCol="0"/>
            <a:lstStyle/>
            <a:p>
              <a:endParaRPr sz="1350" dirty="0"/>
            </a:p>
          </p:txBody>
        </p:sp>
        <p:sp>
          <p:nvSpPr>
            <p:cNvPr id="327" name="object 327"/>
            <p:cNvSpPr/>
            <p:nvPr/>
          </p:nvSpPr>
          <p:spPr>
            <a:xfrm>
              <a:off x="6371589" y="213359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8E8EFF"/>
            </a:solidFill>
            <a:ln>
              <a:solidFill>
                <a:schemeClr val="tx2">
                  <a:lumMod val="40000"/>
                  <a:lumOff val="60000"/>
                </a:schemeClr>
              </a:solidFill>
            </a:ln>
          </p:spPr>
          <p:txBody>
            <a:bodyPr wrap="square" lIns="0" tIns="0" rIns="0" bIns="0" rtlCol="0"/>
            <a:lstStyle/>
            <a:p>
              <a:endParaRPr sz="1350" dirty="0"/>
            </a:p>
          </p:txBody>
        </p:sp>
        <p:sp>
          <p:nvSpPr>
            <p:cNvPr id="328" name="object 328"/>
            <p:cNvSpPr/>
            <p:nvPr/>
          </p:nvSpPr>
          <p:spPr>
            <a:xfrm>
              <a:off x="6371589" y="2139949"/>
              <a:ext cx="2233930" cy="8890"/>
            </a:xfrm>
            <a:custGeom>
              <a:avLst/>
              <a:gdLst/>
              <a:ahLst/>
              <a:cxnLst/>
              <a:rect l="l" t="t" r="r" b="b"/>
              <a:pathLst>
                <a:path w="2233929" h="8889">
                  <a:moveTo>
                    <a:pt x="2233930" y="0"/>
                  </a:moveTo>
                  <a:lnTo>
                    <a:pt x="0" y="0"/>
                  </a:lnTo>
                  <a:lnTo>
                    <a:pt x="0" y="8889"/>
                  </a:lnTo>
                  <a:lnTo>
                    <a:pt x="2233930" y="8889"/>
                  </a:lnTo>
                  <a:lnTo>
                    <a:pt x="2233930" y="0"/>
                  </a:lnTo>
                  <a:close/>
                </a:path>
              </a:pathLst>
            </a:custGeom>
            <a:solidFill>
              <a:srgbClr val="8C8CFF"/>
            </a:solidFill>
            <a:ln>
              <a:solidFill>
                <a:schemeClr val="tx2">
                  <a:lumMod val="40000"/>
                  <a:lumOff val="60000"/>
                </a:schemeClr>
              </a:solidFill>
            </a:ln>
          </p:spPr>
          <p:txBody>
            <a:bodyPr wrap="square" lIns="0" tIns="0" rIns="0" bIns="0" rtlCol="0"/>
            <a:lstStyle/>
            <a:p>
              <a:endParaRPr sz="1350" dirty="0"/>
            </a:p>
          </p:txBody>
        </p:sp>
        <p:sp>
          <p:nvSpPr>
            <p:cNvPr id="329" name="object 329"/>
            <p:cNvSpPr/>
            <p:nvPr/>
          </p:nvSpPr>
          <p:spPr>
            <a:xfrm>
              <a:off x="6371589" y="2147569"/>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8989FF"/>
            </a:solidFill>
            <a:ln>
              <a:solidFill>
                <a:schemeClr val="tx2">
                  <a:lumMod val="40000"/>
                  <a:lumOff val="60000"/>
                </a:schemeClr>
              </a:solidFill>
            </a:ln>
          </p:spPr>
          <p:txBody>
            <a:bodyPr wrap="square" lIns="0" tIns="0" rIns="0" bIns="0" rtlCol="0"/>
            <a:lstStyle/>
            <a:p>
              <a:endParaRPr sz="1350" dirty="0"/>
            </a:p>
          </p:txBody>
        </p:sp>
        <p:sp>
          <p:nvSpPr>
            <p:cNvPr id="330" name="object 330"/>
            <p:cNvSpPr/>
            <p:nvPr/>
          </p:nvSpPr>
          <p:spPr>
            <a:xfrm>
              <a:off x="6371589" y="215518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8686FF"/>
            </a:solidFill>
            <a:ln>
              <a:solidFill>
                <a:schemeClr val="tx2">
                  <a:lumMod val="40000"/>
                  <a:lumOff val="60000"/>
                </a:schemeClr>
              </a:solidFill>
            </a:ln>
          </p:spPr>
          <p:txBody>
            <a:bodyPr wrap="square" lIns="0" tIns="0" rIns="0" bIns="0" rtlCol="0"/>
            <a:lstStyle/>
            <a:p>
              <a:endParaRPr sz="1350" dirty="0"/>
            </a:p>
          </p:txBody>
        </p:sp>
        <p:sp>
          <p:nvSpPr>
            <p:cNvPr id="331" name="object 331"/>
            <p:cNvSpPr/>
            <p:nvPr/>
          </p:nvSpPr>
          <p:spPr>
            <a:xfrm>
              <a:off x="6371589" y="2161539"/>
              <a:ext cx="2233930" cy="8890"/>
            </a:xfrm>
            <a:custGeom>
              <a:avLst/>
              <a:gdLst/>
              <a:ahLst/>
              <a:cxnLst/>
              <a:rect l="l" t="t" r="r" b="b"/>
              <a:pathLst>
                <a:path w="2233929" h="8889">
                  <a:moveTo>
                    <a:pt x="2233930" y="0"/>
                  </a:moveTo>
                  <a:lnTo>
                    <a:pt x="0" y="0"/>
                  </a:lnTo>
                  <a:lnTo>
                    <a:pt x="0" y="8889"/>
                  </a:lnTo>
                  <a:lnTo>
                    <a:pt x="2233930" y="8889"/>
                  </a:lnTo>
                  <a:lnTo>
                    <a:pt x="2233930" y="0"/>
                  </a:lnTo>
                  <a:close/>
                </a:path>
              </a:pathLst>
            </a:custGeom>
            <a:solidFill>
              <a:srgbClr val="8383FF"/>
            </a:solidFill>
            <a:ln>
              <a:solidFill>
                <a:schemeClr val="tx2">
                  <a:lumMod val="40000"/>
                  <a:lumOff val="60000"/>
                </a:schemeClr>
              </a:solidFill>
            </a:ln>
          </p:spPr>
          <p:txBody>
            <a:bodyPr wrap="square" lIns="0" tIns="0" rIns="0" bIns="0" rtlCol="0"/>
            <a:lstStyle/>
            <a:p>
              <a:endParaRPr sz="1350" dirty="0"/>
            </a:p>
          </p:txBody>
        </p:sp>
        <p:sp>
          <p:nvSpPr>
            <p:cNvPr id="332" name="object 332"/>
            <p:cNvSpPr/>
            <p:nvPr/>
          </p:nvSpPr>
          <p:spPr>
            <a:xfrm>
              <a:off x="6371589" y="2169159"/>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8080FF"/>
            </a:solidFill>
            <a:ln>
              <a:solidFill>
                <a:schemeClr val="tx2">
                  <a:lumMod val="40000"/>
                  <a:lumOff val="60000"/>
                </a:schemeClr>
              </a:solidFill>
            </a:ln>
          </p:spPr>
          <p:txBody>
            <a:bodyPr wrap="square" lIns="0" tIns="0" rIns="0" bIns="0" rtlCol="0"/>
            <a:lstStyle/>
            <a:p>
              <a:endParaRPr sz="1350" dirty="0"/>
            </a:p>
          </p:txBody>
        </p:sp>
        <p:sp>
          <p:nvSpPr>
            <p:cNvPr id="333" name="object 333"/>
            <p:cNvSpPr/>
            <p:nvPr/>
          </p:nvSpPr>
          <p:spPr>
            <a:xfrm>
              <a:off x="6371589" y="217677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7E7EFF"/>
            </a:solidFill>
            <a:ln>
              <a:solidFill>
                <a:schemeClr val="tx2">
                  <a:lumMod val="40000"/>
                  <a:lumOff val="60000"/>
                </a:schemeClr>
              </a:solidFill>
            </a:ln>
          </p:spPr>
          <p:txBody>
            <a:bodyPr wrap="square" lIns="0" tIns="0" rIns="0" bIns="0" rtlCol="0"/>
            <a:lstStyle/>
            <a:p>
              <a:endParaRPr sz="1350" dirty="0"/>
            </a:p>
          </p:txBody>
        </p:sp>
        <p:sp>
          <p:nvSpPr>
            <p:cNvPr id="334" name="object 334"/>
            <p:cNvSpPr/>
            <p:nvPr/>
          </p:nvSpPr>
          <p:spPr>
            <a:xfrm>
              <a:off x="6371589" y="2183129"/>
              <a:ext cx="2233930" cy="8890"/>
            </a:xfrm>
            <a:custGeom>
              <a:avLst/>
              <a:gdLst/>
              <a:ahLst/>
              <a:cxnLst/>
              <a:rect l="l" t="t" r="r" b="b"/>
              <a:pathLst>
                <a:path w="2233929" h="8889">
                  <a:moveTo>
                    <a:pt x="2233930" y="0"/>
                  </a:moveTo>
                  <a:lnTo>
                    <a:pt x="0" y="0"/>
                  </a:lnTo>
                  <a:lnTo>
                    <a:pt x="0" y="8890"/>
                  </a:lnTo>
                  <a:lnTo>
                    <a:pt x="2233930" y="8890"/>
                  </a:lnTo>
                  <a:lnTo>
                    <a:pt x="2233930" y="0"/>
                  </a:lnTo>
                  <a:close/>
                </a:path>
              </a:pathLst>
            </a:custGeom>
            <a:solidFill>
              <a:srgbClr val="7B7BFF"/>
            </a:solidFill>
            <a:ln>
              <a:solidFill>
                <a:schemeClr val="tx2">
                  <a:lumMod val="40000"/>
                  <a:lumOff val="60000"/>
                </a:schemeClr>
              </a:solidFill>
            </a:ln>
          </p:spPr>
          <p:txBody>
            <a:bodyPr wrap="square" lIns="0" tIns="0" rIns="0" bIns="0" rtlCol="0"/>
            <a:lstStyle/>
            <a:p>
              <a:endParaRPr sz="1350" dirty="0"/>
            </a:p>
          </p:txBody>
        </p:sp>
        <p:sp>
          <p:nvSpPr>
            <p:cNvPr id="335" name="object 335"/>
            <p:cNvSpPr/>
            <p:nvPr/>
          </p:nvSpPr>
          <p:spPr>
            <a:xfrm>
              <a:off x="6371589" y="219074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7878FF"/>
            </a:solidFill>
            <a:ln>
              <a:solidFill>
                <a:schemeClr val="tx2">
                  <a:lumMod val="40000"/>
                  <a:lumOff val="60000"/>
                </a:schemeClr>
              </a:solidFill>
            </a:ln>
          </p:spPr>
          <p:txBody>
            <a:bodyPr wrap="square" lIns="0" tIns="0" rIns="0" bIns="0" rtlCol="0"/>
            <a:lstStyle/>
            <a:p>
              <a:endParaRPr sz="1350" dirty="0"/>
            </a:p>
          </p:txBody>
        </p:sp>
        <p:sp>
          <p:nvSpPr>
            <p:cNvPr id="336" name="object 336"/>
            <p:cNvSpPr/>
            <p:nvPr/>
          </p:nvSpPr>
          <p:spPr>
            <a:xfrm>
              <a:off x="6371589" y="2198369"/>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7575FF"/>
            </a:solidFill>
            <a:ln>
              <a:solidFill>
                <a:schemeClr val="tx2">
                  <a:lumMod val="40000"/>
                  <a:lumOff val="60000"/>
                </a:schemeClr>
              </a:solidFill>
            </a:ln>
          </p:spPr>
          <p:txBody>
            <a:bodyPr wrap="square" lIns="0" tIns="0" rIns="0" bIns="0" rtlCol="0"/>
            <a:lstStyle/>
            <a:p>
              <a:endParaRPr sz="1350" dirty="0"/>
            </a:p>
          </p:txBody>
        </p:sp>
        <p:sp>
          <p:nvSpPr>
            <p:cNvPr id="337" name="object 337"/>
            <p:cNvSpPr/>
            <p:nvPr/>
          </p:nvSpPr>
          <p:spPr>
            <a:xfrm>
              <a:off x="6371589" y="220598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7272FF"/>
            </a:solidFill>
            <a:ln>
              <a:solidFill>
                <a:schemeClr val="tx2">
                  <a:lumMod val="40000"/>
                  <a:lumOff val="60000"/>
                </a:schemeClr>
              </a:solidFill>
            </a:ln>
          </p:spPr>
          <p:txBody>
            <a:bodyPr wrap="square" lIns="0" tIns="0" rIns="0" bIns="0" rtlCol="0"/>
            <a:lstStyle/>
            <a:p>
              <a:endParaRPr sz="1350" dirty="0"/>
            </a:p>
          </p:txBody>
        </p:sp>
        <p:sp>
          <p:nvSpPr>
            <p:cNvPr id="338" name="object 338"/>
            <p:cNvSpPr/>
            <p:nvPr/>
          </p:nvSpPr>
          <p:spPr>
            <a:xfrm>
              <a:off x="6371589" y="2212339"/>
              <a:ext cx="2233930" cy="8890"/>
            </a:xfrm>
            <a:custGeom>
              <a:avLst/>
              <a:gdLst/>
              <a:ahLst/>
              <a:cxnLst/>
              <a:rect l="l" t="t" r="r" b="b"/>
              <a:pathLst>
                <a:path w="2233929" h="8889">
                  <a:moveTo>
                    <a:pt x="2233930" y="0"/>
                  </a:moveTo>
                  <a:lnTo>
                    <a:pt x="0" y="0"/>
                  </a:lnTo>
                  <a:lnTo>
                    <a:pt x="0" y="8889"/>
                  </a:lnTo>
                  <a:lnTo>
                    <a:pt x="2233930" y="8889"/>
                  </a:lnTo>
                  <a:lnTo>
                    <a:pt x="2233930" y="0"/>
                  </a:lnTo>
                  <a:close/>
                </a:path>
              </a:pathLst>
            </a:custGeom>
            <a:solidFill>
              <a:srgbClr val="7070FF"/>
            </a:solidFill>
            <a:ln>
              <a:solidFill>
                <a:schemeClr val="tx2">
                  <a:lumMod val="40000"/>
                  <a:lumOff val="60000"/>
                </a:schemeClr>
              </a:solidFill>
            </a:ln>
          </p:spPr>
          <p:txBody>
            <a:bodyPr wrap="square" lIns="0" tIns="0" rIns="0" bIns="0" rtlCol="0"/>
            <a:lstStyle/>
            <a:p>
              <a:endParaRPr sz="1350" dirty="0"/>
            </a:p>
          </p:txBody>
        </p:sp>
        <p:sp>
          <p:nvSpPr>
            <p:cNvPr id="339" name="object 339"/>
            <p:cNvSpPr/>
            <p:nvPr/>
          </p:nvSpPr>
          <p:spPr>
            <a:xfrm>
              <a:off x="6371589" y="2219959"/>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6D6DFF"/>
            </a:solidFill>
            <a:ln>
              <a:solidFill>
                <a:schemeClr val="tx2">
                  <a:lumMod val="40000"/>
                  <a:lumOff val="60000"/>
                </a:schemeClr>
              </a:solidFill>
            </a:ln>
          </p:spPr>
          <p:txBody>
            <a:bodyPr wrap="square" lIns="0" tIns="0" rIns="0" bIns="0" rtlCol="0"/>
            <a:lstStyle/>
            <a:p>
              <a:endParaRPr sz="1350" dirty="0"/>
            </a:p>
          </p:txBody>
        </p:sp>
        <p:sp>
          <p:nvSpPr>
            <p:cNvPr id="340" name="object 340"/>
            <p:cNvSpPr/>
            <p:nvPr/>
          </p:nvSpPr>
          <p:spPr>
            <a:xfrm>
              <a:off x="6371589" y="222757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6A6AFF"/>
            </a:solidFill>
            <a:ln>
              <a:solidFill>
                <a:schemeClr val="tx2">
                  <a:lumMod val="40000"/>
                  <a:lumOff val="60000"/>
                </a:schemeClr>
              </a:solidFill>
            </a:ln>
          </p:spPr>
          <p:txBody>
            <a:bodyPr wrap="square" lIns="0" tIns="0" rIns="0" bIns="0" rtlCol="0"/>
            <a:lstStyle/>
            <a:p>
              <a:endParaRPr sz="1350" dirty="0"/>
            </a:p>
          </p:txBody>
        </p:sp>
        <p:sp>
          <p:nvSpPr>
            <p:cNvPr id="341" name="object 341"/>
            <p:cNvSpPr/>
            <p:nvPr/>
          </p:nvSpPr>
          <p:spPr>
            <a:xfrm>
              <a:off x="6371589" y="2233929"/>
              <a:ext cx="2233930" cy="8890"/>
            </a:xfrm>
            <a:custGeom>
              <a:avLst/>
              <a:gdLst/>
              <a:ahLst/>
              <a:cxnLst/>
              <a:rect l="l" t="t" r="r" b="b"/>
              <a:pathLst>
                <a:path w="2233929" h="8889">
                  <a:moveTo>
                    <a:pt x="2233930" y="0"/>
                  </a:moveTo>
                  <a:lnTo>
                    <a:pt x="0" y="0"/>
                  </a:lnTo>
                  <a:lnTo>
                    <a:pt x="0" y="8890"/>
                  </a:lnTo>
                  <a:lnTo>
                    <a:pt x="2233930" y="8890"/>
                  </a:lnTo>
                  <a:lnTo>
                    <a:pt x="2233930" y="0"/>
                  </a:lnTo>
                  <a:close/>
                </a:path>
              </a:pathLst>
            </a:custGeom>
            <a:solidFill>
              <a:srgbClr val="6767FF"/>
            </a:solidFill>
            <a:ln>
              <a:solidFill>
                <a:schemeClr val="tx2">
                  <a:lumMod val="40000"/>
                  <a:lumOff val="60000"/>
                </a:schemeClr>
              </a:solidFill>
            </a:ln>
          </p:spPr>
          <p:txBody>
            <a:bodyPr wrap="square" lIns="0" tIns="0" rIns="0" bIns="0" rtlCol="0"/>
            <a:lstStyle/>
            <a:p>
              <a:endParaRPr sz="1350" dirty="0"/>
            </a:p>
          </p:txBody>
        </p:sp>
        <p:sp>
          <p:nvSpPr>
            <p:cNvPr id="342" name="object 342"/>
            <p:cNvSpPr/>
            <p:nvPr/>
          </p:nvSpPr>
          <p:spPr>
            <a:xfrm>
              <a:off x="6371589" y="224154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6464FF"/>
            </a:solidFill>
            <a:ln>
              <a:solidFill>
                <a:schemeClr val="tx2">
                  <a:lumMod val="40000"/>
                  <a:lumOff val="60000"/>
                </a:schemeClr>
              </a:solidFill>
            </a:ln>
          </p:spPr>
          <p:txBody>
            <a:bodyPr wrap="square" lIns="0" tIns="0" rIns="0" bIns="0" rtlCol="0"/>
            <a:lstStyle/>
            <a:p>
              <a:endParaRPr sz="1350" dirty="0"/>
            </a:p>
          </p:txBody>
        </p:sp>
        <p:sp>
          <p:nvSpPr>
            <p:cNvPr id="343" name="object 343"/>
            <p:cNvSpPr/>
            <p:nvPr/>
          </p:nvSpPr>
          <p:spPr>
            <a:xfrm>
              <a:off x="6371589" y="2249169"/>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6262FF"/>
            </a:solidFill>
            <a:ln>
              <a:solidFill>
                <a:schemeClr val="tx2">
                  <a:lumMod val="40000"/>
                  <a:lumOff val="60000"/>
                </a:schemeClr>
              </a:solidFill>
            </a:ln>
          </p:spPr>
          <p:txBody>
            <a:bodyPr wrap="square" lIns="0" tIns="0" rIns="0" bIns="0" rtlCol="0"/>
            <a:lstStyle/>
            <a:p>
              <a:endParaRPr sz="1350" dirty="0"/>
            </a:p>
          </p:txBody>
        </p:sp>
        <p:sp>
          <p:nvSpPr>
            <p:cNvPr id="344" name="object 344"/>
            <p:cNvSpPr/>
            <p:nvPr/>
          </p:nvSpPr>
          <p:spPr>
            <a:xfrm>
              <a:off x="6371589" y="2255519"/>
              <a:ext cx="2233930" cy="8890"/>
            </a:xfrm>
            <a:custGeom>
              <a:avLst/>
              <a:gdLst/>
              <a:ahLst/>
              <a:cxnLst/>
              <a:rect l="l" t="t" r="r" b="b"/>
              <a:pathLst>
                <a:path w="2233929" h="8889">
                  <a:moveTo>
                    <a:pt x="2233930" y="0"/>
                  </a:moveTo>
                  <a:lnTo>
                    <a:pt x="0" y="0"/>
                  </a:lnTo>
                  <a:lnTo>
                    <a:pt x="0" y="8889"/>
                  </a:lnTo>
                  <a:lnTo>
                    <a:pt x="2233930" y="8889"/>
                  </a:lnTo>
                  <a:lnTo>
                    <a:pt x="2233930" y="0"/>
                  </a:lnTo>
                  <a:close/>
                </a:path>
              </a:pathLst>
            </a:custGeom>
            <a:solidFill>
              <a:srgbClr val="5F5FFF"/>
            </a:solidFill>
            <a:ln>
              <a:solidFill>
                <a:schemeClr val="tx2">
                  <a:lumMod val="40000"/>
                  <a:lumOff val="60000"/>
                </a:schemeClr>
              </a:solidFill>
            </a:ln>
          </p:spPr>
          <p:txBody>
            <a:bodyPr wrap="square" lIns="0" tIns="0" rIns="0" bIns="0" rtlCol="0"/>
            <a:lstStyle/>
            <a:p>
              <a:endParaRPr sz="1350" dirty="0"/>
            </a:p>
          </p:txBody>
        </p:sp>
        <p:sp>
          <p:nvSpPr>
            <p:cNvPr id="345" name="object 345"/>
            <p:cNvSpPr/>
            <p:nvPr/>
          </p:nvSpPr>
          <p:spPr>
            <a:xfrm>
              <a:off x="6371589" y="226313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5C5CFF"/>
            </a:solidFill>
            <a:ln>
              <a:solidFill>
                <a:schemeClr val="tx2">
                  <a:lumMod val="40000"/>
                  <a:lumOff val="60000"/>
                </a:schemeClr>
              </a:solidFill>
            </a:ln>
          </p:spPr>
          <p:txBody>
            <a:bodyPr wrap="square" lIns="0" tIns="0" rIns="0" bIns="0" rtlCol="0"/>
            <a:lstStyle/>
            <a:p>
              <a:endParaRPr sz="1350" dirty="0"/>
            </a:p>
          </p:txBody>
        </p:sp>
        <p:sp>
          <p:nvSpPr>
            <p:cNvPr id="346" name="object 346"/>
            <p:cNvSpPr/>
            <p:nvPr/>
          </p:nvSpPr>
          <p:spPr>
            <a:xfrm>
              <a:off x="6371589" y="2270759"/>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5959FF"/>
            </a:solidFill>
            <a:ln>
              <a:solidFill>
                <a:schemeClr val="tx2">
                  <a:lumMod val="40000"/>
                  <a:lumOff val="60000"/>
                </a:schemeClr>
              </a:solidFill>
            </a:ln>
          </p:spPr>
          <p:txBody>
            <a:bodyPr wrap="square" lIns="0" tIns="0" rIns="0" bIns="0" rtlCol="0"/>
            <a:lstStyle/>
            <a:p>
              <a:endParaRPr sz="1350" dirty="0"/>
            </a:p>
          </p:txBody>
        </p:sp>
        <p:sp>
          <p:nvSpPr>
            <p:cNvPr id="347" name="object 347"/>
            <p:cNvSpPr/>
            <p:nvPr/>
          </p:nvSpPr>
          <p:spPr>
            <a:xfrm>
              <a:off x="6371589" y="227837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5656FF"/>
            </a:solidFill>
            <a:ln>
              <a:solidFill>
                <a:schemeClr val="tx2">
                  <a:lumMod val="40000"/>
                  <a:lumOff val="60000"/>
                </a:schemeClr>
              </a:solidFill>
            </a:ln>
          </p:spPr>
          <p:txBody>
            <a:bodyPr wrap="square" lIns="0" tIns="0" rIns="0" bIns="0" rtlCol="0"/>
            <a:lstStyle/>
            <a:p>
              <a:endParaRPr sz="1350" dirty="0"/>
            </a:p>
          </p:txBody>
        </p:sp>
        <p:sp>
          <p:nvSpPr>
            <p:cNvPr id="348" name="object 348"/>
            <p:cNvSpPr/>
            <p:nvPr/>
          </p:nvSpPr>
          <p:spPr>
            <a:xfrm>
              <a:off x="6371589" y="2284729"/>
              <a:ext cx="2233930" cy="8890"/>
            </a:xfrm>
            <a:custGeom>
              <a:avLst/>
              <a:gdLst/>
              <a:ahLst/>
              <a:cxnLst/>
              <a:rect l="l" t="t" r="r" b="b"/>
              <a:pathLst>
                <a:path w="2233929" h="8889">
                  <a:moveTo>
                    <a:pt x="2233930" y="0"/>
                  </a:moveTo>
                  <a:lnTo>
                    <a:pt x="0" y="0"/>
                  </a:lnTo>
                  <a:lnTo>
                    <a:pt x="0" y="8890"/>
                  </a:lnTo>
                  <a:lnTo>
                    <a:pt x="2233930" y="8890"/>
                  </a:lnTo>
                  <a:lnTo>
                    <a:pt x="2233930" y="0"/>
                  </a:lnTo>
                  <a:close/>
                </a:path>
              </a:pathLst>
            </a:custGeom>
            <a:solidFill>
              <a:srgbClr val="5454FF"/>
            </a:solidFill>
            <a:ln>
              <a:solidFill>
                <a:schemeClr val="tx2">
                  <a:lumMod val="40000"/>
                  <a:lumOff val="60000"/>
                </a:schemeClr>
              </a:solidFill>
            </a:ln>
          </p:spPr>
          <p:txBody>
            <a:bodyPr wrap="square" lIns="0" tIns="0" rIns="0" bIns="0" rtlCol="0"/>
            <a:lstStyle/>
            <a:p>
              <a:endParaRPr sz="1350" dirty="0"/>
            </a:p>
          </p:txBody>
        </p:sp>
        <p:sp>
          <p:nvSpPr>
            <p:cNvPr id="349" name="object 349"/>
            <p:cNvSpPr/>
            <p:nvPr/>
          </p:nvSpPr>
          <p:spPr>
            <a:xfrm>
              <a:off x="6371589" y="229234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5151FF"/>
            </a:solidFill>
            <a:ln>
              <a:solidFill>
                <a:schemeClr val="tx2">
                  <a:lumMod val="40000"/>
                  <a:lumOff val="60000"/>
                </a:schemeClr>
              </a:solidFill>
            </a:ln>
          </p:spPr>
          <p:txBody>
            <a:bodyPr wrap="square" lIns="0" tIns="0" rIns="0" bIns="0" rtlCol="0"/>
            <a:lstStyle/>
            <a:p>
              <a:endParaRPr sz="1350" dirty="0"/>
            </a:p>
          </p:txBody>
        </p:sp>
        <p:sp>
          <p:nvSpPr>
            <p:cNvPr id="350" name="object 350"/>
            <p:cNvSpPr/>
            <p:nvPr/>
          </p:nvSpPr>
          <p:spPr>
            <a:xfrm>
              <a:off x="6371589" y="2299969"/>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4E4EFF"/>
            </a:solidFill>
            <a:ln>
              <a:solidFill>
                <a:schemeClr val="tx2">
                  <a:lumMod val="40000"/>
                  <a:lumOff val="60000"/>
                </a:schemeClr>
              </a:solidFill>
            </a:ln>
          </p:spPr>
          <p:txBody>
            <a:bodyPr wrap="square" lIns="0" tIns="0" rIns="0" bIns="0" rtlCol="0"/>
            <a:lstStyle/>
            <a:p>
              <a:endParaRPr sz="1350" dirty="0"/>
            </a:p>
          </p:txBody>
        </p:sp>
        <p:sp>
          <p:nvSpPr>
            <p:cNvPr id="351" name="object 351"/>
            <p:cNvSpPr/>
            <p:nvPr/>
          </p:nvSpPr>
          <p:spPr>
            <a:xfrm>
              <a:off x="6371589" y="2306319"/>
              <a:ext cx="2233930" cy="8890"/>
            </a:xfrm>
            <a:custGeom>
              <a:avLst/>
              <a:gdLst/>
              <a:ahLst/>
              <a:cxnLst/>
              <a:rect l="l" t="t" r="r" b="b"/>
              <a:pathLst>
                <a:path w="2233929" h="8889">
                  <a:moveTo>
                    <a:pt x="2233930" y="0"/>
                  </a:moveTo>
                  <a:lnTo>
                    <a:pt x="0" y="0"/>
                  </a:lnTo>
                  <a:lnTo>
                    <a:pt x="0" y="8889"/>
                  </a:lnTo>
                  <a:lnTo>
                    <a:pt x="2233930" y="8889"/>
                  </a:lnTo>
                  <a:lnTo>
                    <a:pt x="2233930" y="0"/>
                  </a:lnTo>
                  <a:close/>
                </a:path>
              </a:pathLst>
            </a:custGeom>
            <a:solidFill>
              <a:srgbClr val="4B4BFF"/>
            </a:solidFill>
            <a:ln>
              <a:solidFill>
                <a:schemeClr val="tx2">
                  <a:lumMod val="40000"/>
                  <a:lumOff val="60000"/>
                </a:schemeClr>
              </a:solidFill>
            </a:ln>
          </p:spPr>
          <p:txBody>
            <a:bodyPr wrap="square" lIns="0" tIns="0" rIns="0" bIns="0" rtlCol="0"/>
            <a:lstStyle/>
            <a:p>
              <a:endParaRPr sz="1350" dirty="0"/>
            </a:p>
          </p:txBody>
        </p:sp>
        <p:sp>
          <p:nvSpPr>
            <p:cNvPr id="352" name="object 352"/>
            <p:cNvSpPr/>
            <p:nvPr/>
          </p:nvSpPr>
          <p:spPr>
            <a:xfrm>
              <a:off x="6371589" y="231393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4848FF"/>
            </a:solidFill>
            <a:ln>
              <a:solidFill>
                <a:schemeClr val="tx2">
                  <a:lumMod val="40000"/>
                  <a:lumOff val="60000"/>
                </a:schemeClr>
              </a:solidFill>
            </a:ln>
          </p:spPr>
          <p:txBody>
            <a:bodyPr wrap="square" lIns="0" tIns="0" rIns="0" bIns="0" rtlCol="0"/>
            <a:lstStyle/>
            <a:p>
              <a:endParaRPr sz="1350" dirty="0"/>
            </a:p>
          </p:txBody>
        </p:sp>
        <p:sp>
          <p:nvSpPr>
            <p:cNvPr id="353" name="object 353"/>
            <p:cNvSpPr/>
            <p:nvPr/>
          </p:nvSpPr>
          <p:spPr>
            <a:xfrm>
              <a:off x="6371589" y="2321559"/>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4646FF"/>
            </a:solidFill>
            <a:ln>
              <a:solidFill>
                <a:schemeClr val="tx2">
                  <a:lumMod val="40000"/>
                  <a:lumOff val="60000"/>
                </a:schemeClr>
              </a:solidFill>
            </a:ln>
          </p:spPr>
          <p:txBody>
            <a:bodyPr wrap="square" lIns="0" tIns="0" rIns="0" bIns="0" rtlCol="0"/>
            <a:lstStyle/>
            <a:p>
              <a:endParaRPr sz="1350" dirty="0"/>
            </a:p>
          </p:txBody>
        </p:sp>
        <p:sp>
          <p:nvSpPr>
            <p:cNvPr id="354" name="object 354"/>
            <p:cNvSpPr/>
            <p:nvPr/>
          </p:nvSpPr>
          <p:spPr>
            <a:xfrm>
              <a:off x="6371589" y="2327909"/>
              <a:ext cx="2233930" cy="8890"/>
            </a:xfrm>
            <a:custGeom>
              <a:avLst/>
              <a:gdLst/>
              <a:ahLst/>
              <a:cxnLst/>
              <a:rect l="l" t="t" r="r" b="b"/>
              <a:pathLst>
                <a:path w="2233929" h="8889">
                  <a:moveTo>
                    <a:pt x="2233930" y="0"/>
                  </a:moveTo>
                  <a:lnTo>
                    <a:pt x="0" y="0"/>
                  </a:lnTo>
                  <a:lnTo>
                    <a:pt x="0" y="8889"/>
                  </a:lnTo>
                  <a:lnTo>
                    <a:pt x="2233930" y="8889"/>
                  </a:lnTo>
                  <a:lnTo>
                    <a:pt x="2233930" y="0"/>
                  </a:lnTo>
                  <a:close/>
                </a:path>
              </a:pathLst>
            </a:custGeom>
            <a:solidFill>
              <a:srgbClr val="4343FF"/>
            </a:solidFill>
            <a:ln>
              <a:solidFill>
                <a:schemeClr val="tx2">
                  <a:lumMod val="40000"/>
                  <a:lumOff val="60000"/>
                </a:schemeClr>
              </a:solidFill>
            </a:ln>
          </p:spPr>
          <p:txBody>
            <a:bodyPr wrap="square" lIns="0" tIns="0" rIns="0" bIns="0" rtlCol="0"/>
            <a:lstStyle/>
            <a:p>
              <a:endParaRPr sz="1350" dirty="0"/>
            </a:p>
          </p:txBody>
        </p:sp>
        <p:sp>
          <p:nvSpPr>
            <p:cNvPr id="355" name="object 355"/>
            <p:cNvSpPr/>
            <p:nvPr/>
          </p:nvSpPr>
          <p:spPr>
            <a:xfrm>
              <a:off x="6371589" y="233552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4040FF"/>
            </a:solidFill>
            <a:ln>
              <a:solidFill>
                <a:schemeClr val="tx2">
                  <a:lumMod val="40000"/>
                  <a:lumOff val="60000"/>
                </a:schemeClr>
              </a:solidFill>
            </a:ln>
          </p:spPr>
          <p:txBody>
            <a:bodyPr wrap="square" lIns="0" tIns="0" rIns="0" bIns="0" rtlCol="0"/>
            <a:lstStyle/>
            <a:p>
              <a:endParaRPr sz="1350" dirty="0"/>
            </a:p>
          </p:txBody>
        </p:sp>
        <p:sp>
          <p:nvSpPr>
            <p:cNvPr id="356" name="object 356"/>
            <p:cNvSpPr/>
            <p:nvPr/>
          </p:nvSpPr>
          <p:spPr>
            <a:xfrm>
              <a:off x="6371589" y="234314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3D3DFF"/>
            </a:solidFill>
            <a:ln>
              <a:solidFill>
                <a:schemeClr val="tx2">
                  <a:lumMod val="40000"/>
                  <a:lumOff val="60000"/>
                </a:schemeClr>
              </a:solidFill>
            </a:ln>
          </p:spPr>
          <p:txBody>
            <a:bodyPr wrap="square" lIns="0" tIns="0" rIns="0" bIns="0" rtlCol="0"/>
            <a:lstStyle/>
            <a:p>
              <a:endParaRPr sz="1350" dirty="0"/>
            </a:p>
          </p:txBody>
        </p:sp>
        <p:sp>
          <p:nvSpPr>
            <p:cNvPr id="357" name="object 357"/>
            <p:cNvSpPr/>
            <p:nvPr/>
          </p:nvSpPr>
          <p:spPr>
            <a:xfrm>
              <a:off x="6371589" y="2350769"/>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3A3AFF"/>
            </a:solidFill>
            <a:ln>
              <a:solidFill>
                <a:schemeClr val="tx2">
                  <a:lumMod val="40000"/>
                  <a:lumOff val="60000"/>
                </a:schemeClr>
              </a:solidFill>
            </a:ln>
          </p:spPr>
          <p:txBody>
            <a:bodyPr wrap="square" lIns="0" tIns="0" rIns="0" bIns="0" rtlCol="0"/>
            <a:lstStyle/>
            <a:p>
              <a:endParaRPr sz="1350" dirty="0"/>
            </a:p>
          </p:txBody>
        </p:sp>
        <p:sp>
          <p:nvSpPr>
            <p:cNvPr id="358" name="object 358"/>
            <p:cNvSpPr/>
            <p:nvPr/>
          </p:nvSpPr>
          <p:spPr>
            <a:xfrm>
              <a:off x="6371589" y="2357119"/>
              <a:ext cx="2233930" cy="8890"/>
            </a:xfrm>
            <a:custGeom>
              <a:avLst/>
              <a:gdLst/>
              <a:ahLst/>
              <a:cxnLst/>
              <a:rect l="l" t="t" r="r" b="b"/>
              <a:pathLst>
                <a:path w="2233929" h="8889">
                  <a:moveTo>
                    <a:pt x="2233930" y="0"/>
                  </a:moveTo>
                  <a:lnTo>
                    <a:pt x="0" y="0"/>
                  </a:lnTo>
                  <a:lnTo>
                    <a:pt x="0" y="8889"/>
                  </a:lnTo>
                  <a:lnTo>
                    <a:pt x="2233930" y="8889"/>
                  </a:lnTo>
                  <a:lnTo>
                    <a:pt x="2233930" y="0"/>
                  </a:lnTo>
                  <a:close/>
                </a:path>
              </a:pathLst>
            </a:custGeom>
            <a:solidFill>
              <a:srgbClr val="3838FF"/>
            </a:solidFill>
            <a:ln>
              <a:solidFill>
                <a:schemeClr val="tx2">
                  <a:lumMod val="40000"/>
                  <a:lumOff val="60000"/>
                </a:schemeClr>
              </a:solidFill>
            </a:ln>
          </p:spPr>
          <p:txBody>
            <a:bodyPr wrap="square" lIns="0" tIns="0" rIns="0" bIns="0" rtlCol="0"/>
            <a:lstStyle/>
            <a:p>
              <a:endParaRPr sz="1350" dirty="0"/>
            </a:p>
          </p:txBody>
        </p:sp>
        <p:sp>
          <p:nvSpPr>
            <p:cNvPr id="359" name="object 359"/>
            <p:cNvSpPr/>
            <p:nvPr/>
          </p:nvSpPr>
          <p:spPr>
            <a:xfrm>
              <a:off x="6371589" y="236473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3535FF"/>
            </a:solidFill>
            <a:ln>
              <a:solidFill>
                <a:schemeClr val="tx2">
                  <a:lumMod val="40000"/>
                  <a:lumOff val="60000"/>
                </a:schemeClr>
              </a:solidFill>
            </a:ln>
          </p:spPr>
          <p:txBody>
            <a:bodyPr wrap="square" lIns="0" tIns="0" rIns="0" bIns="0" rtlCol="0"/>
            <a:lstStyle/>
            <a:p>
              <a:endParaRPr sz="1350" dirty="0"/>
            </a:p>
          </p:txBody>
        </p:sp>
        <p:sp>
          <p:nvSpPr>
            <p:cNvPr id="360" name="object 360"/>
            <p:cNvSpPr/>
            <p:nvPr/>
          </p:nvSpPr>
          <p:spPr>
            <a:xfrm>
              <a:off x="6371589" y="2372359"/>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3333FF"/>
            </a:solidFill>
            <a:ln>
              <a:solidFill>
                <a:schemeClr val="tx2">
                  <a:lumMod val="40000"/>
                  <a:lumOff val="60000"/>
                </a:schemeClr>
              </a:solidFill>
            </a:ln>
          </p:spPr>
          <p:txBody>
            <a:bodyPr wrap="square" lIns="0" tIns="0" rIns="0" bIns="0" rtlCol="0"/>
            <a:lstStyle/>
            <a:p>
              <a:endParaRPr sz="1350" dirty="0"/>
            </a:p>
          </p:txBody>
        </p:sp>
        <p:sp>
          <p:nvSpPr>
            <p:cNvPr id="361" name="object 361"/>
            <p:cNvSpPr/>
            <p:nvPr/>
          </p:nvSpPr>
          <p:spPr>
            <a:xfrm>
              <a:off x="6371589" y="2378709"/>
              <a:ext cx="2233930" cy="8890"/>
            </a:xfrm>
            <a:custGeom>
              <a:avLst/>
              <a:gdLst/>
              <a:ahLst/>
              <a:cxnLst/>
              <a:rect l="l" t="t" r="r" b="b"/>
              <a:pathLst>
                <a:path w="2233929" h="8889">
                  <a:moveTo>
                    <a:pt x="2233930" y="0"/>
                  </a:moveTo>
                  <a:lnTo>
                    <a:pt x="0" y="0"/>
                  </a:lnTo>
                  <a:lnTo>
                    <a:pt x="0" y="8889"/>
                  </a:lnTo>
                  <a:lnTo>
                    <a:pt x="2233930" y="8889"/>
                  </a:lnTo>
                  <a:lnTo>
                    <a:pt x="2233930" y="0"/>
                  </a:lnTo>
                  <a:close/>
                </a:path>
              </a:pathLst>
            </a:custGeom>
            <a:solidFill>
              <a:srgbClr val="2F2FFF"/>
            </a:solidFill>
            <a:ln>
              <a:solidFill>
                <a:schemeClr val="tx2">
                  <a:lumMod val="40000"/>
                  <a:lumOff val="60000"/>
                </a:schemeClr>
              </a:solidFill>
            </a:ln>
          </p:spPr>
          <p:txBody>
            <a:bodyPr wrap="square" lIns="0" tIns="0" rIns="0" bIns="0" rtlCol="0"/>
            <a:lstStyle/>
            <a:p>
              <a:endParaRPr sz="1350" dirty="0"/>
            </a:p>
          </p:txBody>
        </p:sp>
        <p:sp>
          <p:nvSpPr>
            <p:cNvPr id="362" name="object 362"/>
            <p:cNvSpPr/>
            <p:nvPr/>
          </p:nvSpPr>
          <p:spPr>
            <a:xfrm>
              <a:off x="6371589" y="238632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2C2CFF"/>
            </a:solidFill>
            <a:ln>
              <a:solidFill>
                <a:schemeClr val="tx2">
                  <a:lumMod val="40000"/>
                  <a:lumOff val="60000"/>
                </a:schemeClr>
              </a:solidFill>
            </a:ln>
          </p:spPr>
          <p:txBody>
            <a:bodyPr wrap="square" lIns="0" tIns="0" rIns="0" bIns="0" rtlCol="0"/>
            <a:lstStyle/>
            <a:p>
              <a:endParaRPr sz="1350" dirty="0"/>
            </a:p>
          </p:txBody>
        </p:sp>
        <p:sp>
          <p:nvSpPr>
            <p:cNvPr id="363" name="object 363"/>
            <p:cNvSpPr/>
            <p:nvPr/>
          </p:nvSpPr>
          <p:spPr>
            <a:xfrm>
              <a:off x="6371589" y="239394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2A2AFF"/>
            </a:solidFill>
            <a:ln>
              <a:solidFill>
                <a:schemeClr val="tx2">
                  <a:lumMod val="40000"/>
                  <a:lumOff val="60000"/>
                </a:schemeClr>
              </a:solidFill>
            </a:ln>
          </p:spPr>
          <p:txBody>
            <a:bodyPr wrap="square" lIns="0" tIns="0" rIns="0" bIns="0" rtlCol="0"/>
            <a:lstStyle/>
            <a:p>
              <a:endParaRPr sz="1350" dirty="0"/>
            </a:p>
          </p:txBody>
        </p:sp>
        <p:sp>
          <p:nvSpPr>
            <p:cNvPr id="364" name="object 364"/>
            <p:cNvSpPr/>
            <p:nvPr/>
          </p:nvSpPr>
          <p:spPr>
            <a:xfrm>
              <a:off x="6371589" y="2400299"/>
              <a:ext cx="2233930" cy="8890"/>
            </a:xfrm>
            <a:custGeom>
              <a:avLst/>
              <a:gdLst/>
              <a:ahLst/>
              <a:cxnLst/>
              <a:rect l="l" t="t" r="r" b="b"/>
              <a:pathLst>
                <a:path w="2233929" h="8889">
                  <a:moveTo>
                    <a:pt x="2233930" y="0"/>
                  </a:moveTo>
                  <a:lnTo>
                    <a:pt x="0" y="0"/>
                  </a:lnTo>
                  <a:lnTo>
                    <a:pt x="0" y="8889"/>
                  </a:lnTo>
                  <a:lnTo>
                    <a:pt x="2233930" y="8889"/>
                  </a:lnTo>
                  <a:lnTo>
                    <a:pt x="2233930" y="0"/>
                  </a:lnTo>
                  <a:close/>
                </a:path>
              </a:pathLst>
            </a:custGeom>
            <a:solidFill>
              <a:srgbClr val="2727FF"/>
            </a:solidFill>
            <a:ln>
              <a:solidFill>
                <a:schemeClr val="tx2">
                  <a:lumMod val="40000"/>
                  <a:lumOff val="60000"/>
                </a:schemeClr>
              </a:solidFill>
            </a:ln>
          </p:spPr>
          <p:txBody>
            <a:bodyPr wrap="square" lIns="0" tIns="0" rIns="0" bIns="0" rtlCol="0"/>
            <a:lstStyle/>
            <a:p>
              <a:endParaRPr sz="1350" dirty="0"/>
            </a:p>
          </p:txBody>
        </p:sp>
        <p:sp>
          <p:nvSpPr>
            <p:cNvPr id="365" name="object 365"/>
            <p:cNvSpPr/>
            <p:nvPr/>
          </p:nvSpPr>
          <p:spPr>
            <a:xfrm>
              <a:off x="6371589" y="2407919"/>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2424FF"/>
            </a:solidFill>
            <a:ln>
              <a:solidFill>
                <a:schemeClr val="tx2">
                  <a:lumMod val="40000"/>
                  <a:lumOff val="60000"/>
                </a:schemeClr>
              </a:solidFill>
            </a:ln>
          </p:spPr>
          <p:txBody>
            <a:bodyPr wrap="square" lIns="0" tIns="0" rIns="0" bIns="0" rtlCol="0"/>
            <a:lstStyle/>
            <a:p>
              <a:endParaRPr sz="1350" dirty="0"/>
            </a:p>
          </p:txBody>
        </p:sp>
        <p:sp>
          <p:nvSpPr>
            <p:cNvPr id="366" name="object 366"/>
            <p:cNvSpPr/>
            <p:nvPr/>
          </p:nvSpPr>
          <p:spPr>
            <a:xfrm>
              <a:off x="6371589" y="241553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2121FF"/>
            </a:solidFill>
            <a:ln>
              <a:solidFill>
                <a:schemeClr val="tx2">
                  <a:lumMod val="40000"/>
                  <a:lumOff val="60000"/>
                </a:schemeClr>
              </a:solidFill>
            </a:ln>
          </p:spPr>
          <p:txBody>
            <a:bodyPr wrap="square" lIns="0" tIns="0" rIns="0" bIns="0" rtlCol="0"/>
            <a:lstStyle/>
            <a:p>
              <a:endParaRPr sz="1350" dirty="0"/>
            </a:p>
          </p:txBody>
        </p:sp>
        <p:sp>
          <p:nvSpPr>
            <p:cNvPr id="367" name="object 367"/>
            <p:cNvSpPr/>
            <p:nvPr/>
          </p:nvSpPr>
          <p:spPr>
            <a:xfrm>
              <a:off x="6371589" y="2423159"/>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1E1EFF"/>
            </a:solidFill>
            <a:ln>
              <a:solidFill>
                <a:schemeClr val="tx2">
                  <a:lumMod val="40000"/>
                  <a:lumOff val="60000"/>
                </a:schemeClr>
              </a:solidFill>
            </a:ln>
          </p:spPr>
          <p:txBody>
            <a:bodyPr wrap="square" lIns="0" tIns="0" rIns="0" bIns="0" rtlCol="0"/>
            <a:lstStyle/>
            <a:p>
              <a:endParaRPr sz="1350" dirty="0"/>
            </a:p>
          </p:txBody>
        </p:sp>
        <p:sp>
          <p:nvSpPr>
            <p:cNvPr id="368" name="object 368"/>
            <p:cNvSpPr/>
            <p:nvPr/>
          </p:nvSpPr>
          <p:spPr>
            <a:xfrm>
              <a:off x="6371589" y="2429509"/>
              <a:ext cx="2233930" cy="8890"/>
            </a:xfrm>
            <a:custGeom>
              <a:avLst/>
              <a:gdLst/>
              <a:ahLst/>
              <a:cxnLst/>
              <a:rect l="l" t="t" r="r" b="b"/>
              <a:pathLst>
                <a:path w="2233929" h="8889">
                  <a:moveTo>
                    <a:pt x="2233930" y="0"/>
                  </a:moveTo>
                  <a:lnTo>
                    <a:pt x="0" y="0"/>
                  </a:lnTo>
                  <a:lnTo>
                    <a:pt x="0" y="8889"/>
                  </a:lnTo>
                  <a:lnTo>
                    <a:pt x="2233930" y="8889"/>
                  </a:lnTo>
                  <a:lnTo>
                    <a:pt x="2233930" y="0"/>
                  </a:lnTo>
                  <a:close/>
                </a:path>
              </a:pathLst>
            </a:custGeom>
            <a:solidFill>
              <a:srgbClr val="1C1CFF"/>
            </a:solidFill>
            <a:ln>
              <a:solidFill>
                <a:schemeClr val="tx2">
                  <a:lumMod val="40000"/>
                  <a:lumOff val="60000"/>
                </a:schemeClr>
              </a:solidFill>
            </a:ln>
          </p:spPr>
          <p:txBody>
            <a:bodyPr wrap="square" lIns="0" tIns="0" rIns="0" bIns="0" rtlCol="0"/>
            <a:lstStyle/>
            <a:p>
              <a:endParaRPr sz="1350" dirty="0"/>
            </a:p>
          </p:txBody>
        </p:sp>
        <p:sp>
          <p:nvSpPr>
            <p:cNvPr id="369" name="object 369"/>
            <p:cNvSpPr/>
            <p:nvPr/>
          </p:nvSpPr>
          <p:spPr>
            <a:xfrm>
              <a:off x="6371589" y="243712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1919FF"/>
            </a:solidFill>
            <a:ln>
              <a:solidFill>
                <a:schemeClr val="tx2">
                  <a:lumMod val="40000"/>
                  <a:lumOff val="60000"/>
                </a:schemeClr>
              </a:solidFill>
            </a:ln>
          </p:spPr>
          <p:txBody>
            <a:bodyPr wrap="square" lIns="0" tIns="0" rIns="0" bIns="0" rtlCol="0"/>
            <a:lstStyle/>
            <a:p>
              <a:endParaRPr sz="1350" dirty="0"/>
            </a:p>
          </p:txBody>
        </p:sp>
        <p:sp>
          <p:nvSpPr>
            <p:cNvPr id="370" name="object 370"/>
            <p:cNvSpPr/>
            <p:nvPr/>
          </p:nvSpPr>
          <p:spPr>
            <a:xfrm>
              <a:off x="6371589" y="244474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1616FF"/>
            </a:solidFill>
            <a:ln>
              <a:solidFill>
                <a:schemeClr val="tx2">
                  <a:lumMod val="40000"/>
                  <a:lumOff val="60000"/>
                </a:schemeClr>
              </a:solidFill>
            </a:ln>
          </p:spPr>
          <p:txBody>
            <a:bodyPr wrap="square" lIns="0" tIns="0" rIns="0" bIns="0" rtlCol="0"/>
            <a:lstStyle/>
            <a:p>
              <a:endParaRPr sz="1350" dirty="0"/>
            </a:p>
          </p:txBody>
        </p:sp>
        <p:sp>
          <p:nvSpPr>
            <p:cNvPr id="371" name="object 371"/>
            <p:cNvSpPr/>
            <p:nvPr/>
          </p:nvSpPr>
          <p:spPr>
            <a:xfrm>
              <a:off x="6371589" y="2451099"/>
              <a:ext cx="2233930" cy="8890"/>
            </a:xfrm>
            <a:custGeom>
              <a:avLst/>
              <a:gdLst/>
              <a:ahLst/>
              <a:cxnLst/>
              <a:rect l="l" t="t" r="r" b="b"/>
              <a:pathLst>
                <a:path w="2233929" h="8889">
                  <a:moveTo>
                    <a:pt x="2233930" y="0"/>
                  </a:moveTo>
                  <a:lnTo>
                    <a:pt x="0" y="0"/>
                  </a:lnTo>
                  <a:lnTo>
                    <a:pt x="0" y="8889"/>
                  </a:lnTo>
                  <a:lnTo>
                    <a:pt x="2233930" y="8889"/>
                  </a:lnTo>
                  <a:lnTo>
                    <a:pt x="2233930" y="0"/>
                  </a:lnTo>
                  <a:close/>
                </a:path>
              </a:pathLst>
            </a:custGeom>
            <a:solidFill>
              <a:srgbClr val="1313FF"/>
            </a:solidFill>
            <a:ln>
              <a:solidFill>
                <a:schemeClr val="tx2">
                  <a:lumMod val="40000"/>
                  <a:lumOff val="60000"/>
                </a:schemeClr>
              </a:solidFill>
            </a:ln>
          </p:spPr>
          <p:txBody>
            <a:bodyPr wrap="square" lIns="0" tIns="0" rIns="0" bIns="0" rtlCol="0"/>
            <a:lstStyle/>
            <a:p>
              <a:endParaRPr sz="1350" dirty="0"/>
            </a:p>
          </p:txBody>
        </p:sp>
        <p:sp>
          <p:nvSpPr>
            <p:cNvPr id="372" name="object 372"/>
            <p:cNvSpPr/>
            <p:nvPr/>
          </p:nvSpPr>
          <p:spPr>
            <a:xfrm>
              <a:off x="6371589" y="2458719"/>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1010FF"/>
            </a:solidFill>
            <a:ln>
              <a:solidFill>
                <a:schemeClr val="tx2">
                  <a:lumMod val="40000"/>
                  <a:lumOff val="60000"/>
                </a:schemeClr>
              </a:solidFill>
            </a:ln>
          </p:spPr>
          <p:txBody>
            <a:bodyPr wrap="square" lIns="0" tIns="0" rIns="0" bIns="0" rtlCol="0"/>
            <a:lstStyle/>
            <a:p>
              <a:endParaRPr sz="1350" dirty="0"/>
            </a:p>
          </p:txBody>
        </p:sp>
        <p:sp>
          <p:nvSpPr>
            <p:cNvPr id="373" name="object 373"/>
            <p:cNvSpPr/>
            <p:nvPr/>
          </p:nvSpPr>
          <p:spPr>
            <a:xfrm>
              <a:off x="6371589" y="246633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0E0EFF"/>
            </a:solidFill>
            <a:ln>
              <a:solidFill>
                <a:schemeClr val="tx2">
                  <a:lumMod val="40000"/>
                  <a:lumOff val="60000"/>
                </a:schemeClr>
              </a:solidFill>
            </a:ln>
          </p:spPr>
          <p:txBody>
            <a:bodyPr wrap="square" lIns="0" tIns="0" rIns="0" bIns="0" rtlCol="0"/>
            <a:lstStyle/>
            <a:p>
              <a:endParaRPr sz="1350" dirty="0"/>
            </a:p>
          </p:txBody>
        </p:sp>
        <p:sp>
          <p:nvSpPr>
            <p:cNvPr id="374" name="object 374"/>
            <p:cNvSpPr/>
            <p:nvPr/>
          </p:nvSpPr>
          <p:spPr>
            <a:xfrm>
              <a:off x="6371589" y="2472689"/>
              <a:ext cx="2233930" cy="8890"/>
            </a:xfrm>
            <a:custGeom>
              <a:avLst/>
              <a:gdLst/>
              <a:ahLst/>
              <a:cxnLst/>
              <a:rect l="l" t="t" r="r" b="b"/>
              <a:pathLst>
                <a:path w="2233929" h="8889">
                  <a:moveTo>
                    <a:pt x="2233930" y="0"/>
                  </a:moveTo>
                  <a:lnTo>
                    <a:pt x="0" y="0"/>
                  </a:lnTo>
                  <a:lnTo>
                    <a:pt x="0" y="8889"/>
                  </a:lnTo>
                  <a:lnTo>
                    <a:pt x="2233930" y="8889"/>
                  </a:lnTo>
                  <a:lnTo>
                    <a:pt x="2233930" y="0"/>
                  </a:lnTo>
                  <a:close/>
                </a:path>
              </a:pathLst>
            </a:custGeom>
            <a:solidFill>
              <a:srgbClr val="0B0BFF"/>
            </a:solidFill>
            <a:ln>
              <a:solidFill>
                <a:schemeClr val="tx2">
                  <a:lumMod val="40000"/>
                  <a:lumOff val="60000"/>
                </a:schemeClr>
              </a:solidFill>
            </a:ln>
          </p:spPr>
          <p:txBody>
            <a:bodyPr wrap="square" lIns="0" tIns="0" rIns="0" bIns="0" rtlCol="0"/>
            <a:lstStyle/>
            <a:p>
              <a:endParaRPr sz="1350" dirty="0"/>
            </a:p>
          </p:txBody>
        </p:sp>
        <p:sp>
          <p:nvSpPr>
            <p:cNvPr id="375" name="object 375"/>
            <p:cNvSpPr/>
            <p:nvPr/>
          </p:nvSpPr>
          <p:spPr>
            <a:xfrm>
              <a:off x="6371589" y="2480309"/>
              <a:ext cx="2233930" cy="7620"/>
            </a:xfrm>
            <a:custGeom>
              <a:avLst/>
              <a:gdLst/>
              <a:ahLst/>
              <a:cxnLst/>
              <a:rect l="l" t="t" r="r" b="b"/>
              <a:pathLst>
                <a:path w="2233929" h="7619">
                  <a:moveTo>
                    <a:pt x="2233930" y="0"/>
                  </a:moveTo>
                  <a:lnTo>
                    <a:pt x="0" y="0"/>
                  </a:lnTo>
                  <a:lnTo>
                    <a:pt x="0" y="7619"/>
                  </a:lnTo>
                  <a:lnTo>
                    <a:pt x="2233930" y="7619"/>
                  </a:lnTo>
                  <a:lnTo>
                    <a:pt x="2233930" y="0"/>
                  </a:lnTo>
                  <a:close/>
                </a:path>
              </a:pathLst>
            </a:custGeom>
            <a:solidFill>
              <a:srgbClr val="0808FF"/>
            </a:solidFill>
            <a:ln>
              <a:solidFill>
                <a:schemeClr val="tx2">
                  <a:lumMod val="40000"/>
                  <a:lumOff val="60000"/>
                </a:schemeClr>
              </a:solidFill>
            </a:ln>
          </p:spPr>
          <p:txBody>
            <a:bodyPr wrap="square" lIns="0" tIns="0" rIns="0" bIns="0" rtlCol="0"/>
            <a:lstStyle/>
            <a:p>
              <a:endParaRPr sz="1350" dirty="0"/>
            </a:p>
          </p:txBody>
        </p:sp>
        <p:sp>
          <p:nvSpPr>
            <p:cNvPr id="376" name="object 376"/>
            <p:cNvSpPr/>
            <p:nvPr/>
          </p:nvSpPr>
          <p:spPr>
            <a:xfrm>
              <a:off x="6371589" y="2487929"/>
              <a:ext cx="2233930" cy="7620"/>
            </a:xfrm>
            <a:custGeom>
              <a:avLst/>
              <a:gdLst/>
              <a:ahLst/>
              <a:cxnLst/>
              <a:rect l="l" t="t" r="r" b="b"/>
              <a:pathLst>
                <a:path w="2233929" h="7619">
                  <a:moveTo>
                    <a:pt x="2233930" y="0"/>
                  </a:moveTo>
                  <a:lnTo>
                    <a:pt x="0" y="0"/>
                  </a:lnTo>
                  <a:lnTo>
                    <a:pt x="0" y="7620"/>
                  </a:lnTo>
                  <a:lnTo>
                    <a:pt x="2233930" y="7620"/>
                  </a:lnTo>
                  <a:lnTo>
                    <a:pt x="2233930" y="0"/>
                  </a:lnTo>
                  <a:close/>
                </a:path>
              </a:pathLst>
            </a:custGeom>
            <a:solidFill>
              <a:srgbClr val="0505FF"/>
            </a:solidFill>
            <a:ln>
              <a:solidFill>
                <a:schemeClr val="tx2">
                  <a:lumMod val="40000"/>
                  <a:lumOff val="60000"/>
                </a:schemeClr>
              </a:solidFill>
            </a:ln>
          </p:spPr>
          <p:txBody>
            <a:bodyPr wrap="square" lIns="0" tIns="0" rIns="0" bIns="0" rtlCol="0"/>
            <a:lstStyle/>
            <a:p>
              <a:endParaRPr sz="1350" dirty="0"/>
            </a:p>
          </p:txBody>
        </p:sp>
        <p:sp>
          <p:nvSpPr>
            <p:cNvPr id="377" name="object 377"/>
            <p:cNvSpPr/>
            <p:nvPr/>
          </p:nvSpPr>
          <p:spPr>
            <a:xfrm>
              <a:off x="6372859" y="1844039"/>
              <a:ext cx="2231390" cy="650240"/>
            </a:xfrm>
            <a:custGeom>
              <a:avLst/>
              <a:gdLst/>
              <a:ahLst/>
              <a:cxnLst/>
              <a:rect l="l" t="t" r="r" b="b"/>
              <a:pathLst>
                <a:path w="2231390" h="650239">
                  <a:moveTo>
                    <a:pt x="1115060" y="650239"/>
                  </a:moveTo>
                  <a:lnTo>
                    <a:pt x="0" y="650239"/>
                  </a:lnTo>
                  <a:lnTo>
                    <a:pt x="0" y="0"/>
                  </a:lnTo>
                  <a:lnTo>
                    <a:pt x="2231390" y="0"/>
                  </a:lnTo>
                  <a:lnTo>
                    <a:pt x="2231390" y="650239"/>
                  </a:lnTo>
                  <a:lnTo>
                    <a:pt x="1115060" y="650239"/>
                  </a:lnTo>
                  <a:close/>
                </a:path>
              </a:pathLst>
            </a:custGeom>
            <a:ln w="9344">
              <a:solidFill>
                <a:schemeClr val="tx2">
                  <a:lumMod val="40000"/>
                  <a:lumOff val="60000"/>
                </a:schemeClr>
              </a:solidFill>
            </a:ln>
          </p:spPr>
          <p:txBody>
            <a:bodyPr wrap="square" lIns="0" tIns="0" rIns="0" bIns="0" rtlCol="0"/>
            <a:lstStyle/>
            <a:p>
              <a:endParaRPr sz="1350" dirty="0"/>
            </a:p>
          </p:txBody>
        </p:sp>
      </p:grpSp>
      <p:sp>
        <p:nvSpPr>
          <p:cNvPr id="378" name="object 378"/>
          <p:cNvSpPr txBox="1">
            <a:spLocks noChangeAspect="1"/>
          </p:cNvSpPr>
          <p:nvPr/>
        </p:nvSpPr>
        <p:spPr>
          <a:xfrm>
            <a:off x="7497122" y="3292475"/>
            <a:ext cx="1126328" cy="239107"/>
          </a:xfrm>
          <a:prstGeom prst="rect">
            <a:avLst/>
          </a:prstGeom>
          <a:ln>
            <a:solidFill>
              <a:schemeClr val="tx2">
                <a:lumMod val="40000"/>
                <a:lumOff val="60000"/>
              </a:schemeClr>
            </a:solidFill>
          </a:ln>
        </p:spPr>
        <p:txBody>
          <a:bodyPr vert="horz" wrap="square" lIns="0" tIns="9525" rIns="0" bIns="0" rtlCol="0">
            <a:spAutoFit/>
          </a:bodyPr>
          <a:lstStyle/>
          <a:p>
            <a:pPr marL="9525">
              <a:spcBef>
                <a:spcPts val="75"/>
              </a:spcBef>
            </a:pPr>
            <a:r>
              <a:rPr sz="1350" spc="-4" dirty="0">
                <a:solidFill>
                  <a:srgbClr val="2E2A1F"/>
                </a:solidFill>
                <a:latin typeface="Arial"/>
                <a:cs typeface="Arial"/>
              </a:rPr>
              <a:t>CRM</a:t>
            </a:r>
            <a:r>
              <a:rPr sz="1350" spc="-79" dirty="0">
                <a:solidFill>
                  <a:srgbClr val="2E2A1F"/>
                </a:solidFill>
                <a:latin typeface="Arial"/>
                <a:cs typeface="Arial"/>
              </a:rPr>
              <a:t> </a:t>
            </a:r>
            <a:r>
              <a:rPr sz="1350" spc="-4" dirty="0">
                <a:solidFill>
                  <a:srgbClr val="2E2A1F"/>
                </a:solidFill>
                <a:latin typeface="Arial"/>
                <a:cs typeface="Arial"/>
              </a:rPr>
              <a:t>System</a:t>
            </a:r>
            <a:endParaRPr sz="1350" dirty="0">
              <a:latin typeface="Arial"/>
              <a:cs typeface="Arial"/>
            </a:endParaRPr>
          </a:p>
        </p:txBody>
      </p:sp>
      <p:grpSp>
        <p:nvGrpSpPr>
          <p:cNvPr id="379" name="object 379"/>
          <p:cNvGrpSpPr>
            <a:grpSpLocks noChangeAspect="1"/>
          </p:cNvGrpSpPr>
          <p:nvPr/>
        </p:nvGrpSpPr>
        <p:grpSpPr>
          <a:xfrm>
            <a:off x="2850827" y="4030662"/>
            <a:ext cx="1841945" cy="524923"/>
            <a:chOff x="610869" y="3003550"/>
            <a:chExt cx="2232660" cy="636270"/>
          </a:xfrm>
        </p:grpSpPr>
        <p:sp>
          <p:nvSpPr>
            <p:cNvPr id="380" name="object 380"/>
            <p:cNvSpPr/>
            <p:nvPr/>
          </p:nvSpPr>
          <p:spPr>
            <a:xfrm>
              <a:off x="610869" y="300355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FCFCFF"/>
            </a:solidFill>
            <a:ln>
              <a:solidFill>
                <a:schemeClr val="tx2">
                  <a:lumMod val="40000"/>
                  <a:lumOff val="60000"/>
                </a:schemeClr>
              </a:solidFill>
            </a:ln>
          </p:spPr>
          <p:txBody>
            <a:bodyPr wrap="square" lIns="0" tIns="0" rIns="0" bIns="0" rtlCol="0"/>
            <a:lstStyle/>
            <a:p>
              <a:endParaRPr sz="1350" dirty="0"/>
            </a:p>
          </p:txBody>
        </p:sp>
        <p:sp>
          <p:nvSpPr>
            <p:cNvPr id="381" name="object 381"/>
            <p:cNvSpPr/>
            <p:nvPr/>
          </p:nvSpPr>
          <p:spPr>
            <a:xfrm>
              <a:off x="610869" y="3011170"/>
              <a:ext cx="2232660" cy="7620"/>
            </a:xfrm>
            <a:custGeom>
              <a:avLst/>
              <a:gdLst/>
              <a:ahLst/>
              <a:cxnLst/>
              <a:rect l="l" t="t" r="r" b="b"/>
              <a:pathLst>
                <a:path w="2232660" h="7619">
                  <a:moveTo>
                    <a:pt x="2232660" y="0"/>
                  </a:moveTo>
                  <a:lnTo>
                    <a:pt x="0" y="0"/>
                  </a:lnTo>
                  <a:lnTo>
                    <a:pt x="0" y="7619"/>
                  </a:lnTo>
                  <a:lnTo>
                    <a:pt x="2232660" y="7619"/>
                  </a:lnTo>
                  <a:lnTo>
                    <a:pt x="2232660" y="0"/>
                  </a:lnTo>
                  <a:close/>
                </a:path>
              </a:pathLst>
            </a:custGeom>
            <a:solidFill>
              <a:srgbClr val="F9F9FF"/>
            </a:solidFill>
            <a:ln>
              <a:solidFill>
                <a:schemeClr val="tx2">
                  <a:lumMod val="40000"/>
                  <a:lumOff val="60000"/>
                </a:schemeClr>
              </a:solidFill>
            </a:ln>
          </p:spPr>
          <p:txBody>
            <a:bodyPr wrap="square" lIns="0" tIns="0" rIns="0" bIns="0" rtlCol="0"/>
            <a:lstStyle/>
            <a:p>
              <a:endParaRPr sz="1350" dirty="0"/>
            </a:p>
          </p:txBody>
        </p:sp>
        <p:sp>
          <p:nvSpPr>
            <p:cNvPr id="382" name="object 382"/>
            <p:cNvSpPr/>
            <p:nvPr/>
          </p:nvSpPr>
          <p:spPr>
            <a:xfrm>
              <a:off x="610869" y="3017520"/>
              <a:ext cx="2232660" cy="8890"/>
            </a:xfrm>
            <a:custGeom>
              <a:avLst/>
              <a:gdLst/>
              <a:ahLst/>
              <a:cxnLst/>
              <a:rect l="l" t="t" r="r" b="b"/>
              <a:pathLst>
                <a:path w="2232660" h="8889">
                  <a:moveTo>
                    <a:pt x="2232660" y="0"/>
                  </a:moveTo>
                  <a:lnTo>
                    <a:pt x="0" y="0"/>
                  </a:lnTo>
                  <a:lnTo>
                    <a:pt x="0" y="8889"/>
                  </a:lnTo>
                  <a:lnTo>
                    <a:pt x="2232660" y="8889"/>
                  </a:lnTo>
                  <a:lnTo>
                    <a:pt x="2232660" y="0"/>
                  </a:lnTo>
                  <a:close/>
                </a:path>
              </a:pathLst>
            </a:custGeom>
            <a:solidFill>
              <a:srgbClr val="F6F6FF"/>
            </a:solidFill>
            <a:ln>
              <a:solidFill>
                <a:schemeClr val="tx2">
                  <a:lumMod val="40000"/>
                  <a:lumOff val="60000"/>
                </a:schemeClr>
              </a:solidFill>
            </a:ln>
          </p:spPr>
          <p:txBody>
            <a:bodyPr wrap="square" lIns="0" tIns="0" rIns="0" bIns="0" rtlCol="0"/>
            <a:lstStyle/>
            <a:p>
              <a:endParaRPr sz="1350" dirty="0"/>
            </a:p>
          </p:txBody>
        </p:sp>
        <p:sp>
          <p:nvSpPr>
            <p:cNvPr id="383" name="object 383"/>
            <p:cNvSpPr/>
            <p:nvPr/>
          </p:nvSpPr>
          <p:spPr>
            <a:xfrm>
              <a:off x="610869" y="302514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F3F3FF"/>
            </a:solidFill>
            <a:ln>
              <a:solidFill>
                <a:schemeClr val="tx2">
                  <a:lumMod val="40000"/>
                  <a:lumOff val="60000"/>
                </a:schemeClr>
              </a:solidFill>
            </a:ln>
          </p:spPr>
          <p:txBody>
            <a:bodyPr wrap="square" lIns="0" tIns="0" rIns="0" bIns="0" rtlCol="0"/>
            <a:lstStyle/>
            <a:p>
              <a:endParaRPr sz="1350" dirty="0"/>
            </a:p>
          </p:txBody>
        </p:sp>
        <p:sp>
          <p:nvSpPr>
            <p:cNvPr id="384" name="object 384"/>
            <p:cNvSpPr/>
            <p:nvPr/>
          </p:nvSpPr>
          <p:spPr>
            <a:xfrm>
              <a:off x="610869" y="3032759"/>
              <a:ext cx="2232660" cy="7620"/>
            </a:xfrm>
            <a:custGeom>
              <a:avLst/>
              <a:gdLst/>
              <a:ahLst/>
              <a:cxnLst/>
              <a:rect l="l" t="t" r="r" b="b"/>
              <a:pathLst>
                <a:path w="2232660" h="7619">
                  <a:moveTo>
                    <a:pt x="2232660" y="0"/>
                  </a:moveTo>
                  <a:lnTo>
                    <a:pt x="0" y="0"/>
                  </a:lnTo>
                  <a:lnTo>
                    <a:pt x="0" y="7619"/>
                  </a:lnTo>
                  <a:lnTo>
                    <a:pt x="2232660" y="7619"/>
                  </a:lnTo>
                  <a:lnTo>
                    <a:pt x="2232660" y="0"/>
                  </a:lnTo>
                  <a:close/>
                </a:path>
              </a:pathLst>
            </a:custGeom>
            <a:solidFill>
              <a:srgbClr val="F0F0FF"/>
            </a:solidFill>
            <a:ln>
              <a:solidFill>
                <a:schemeClr val="tx2">
                  <a:lumMod val="40000"/>
                  <a:lumOff val="60000"/>
                </a:schemeClr>
              </a:solidFill>
            </a:ln>
          </p:spPr>
          <p:txBody>
            <a:bodyPr wrap="square" lIns="0" tIns="0" rIns="0" bIns="0" rtlCol="0"/>
            <a:lstStyle/>
            <a:p>
              <a:endParaRPr sz="1350" dirty="0"/>
            </a:p>
          </p:txBody>
        </p:sp>
        <p:sp>
          <p:nvSpPr>
            <p:cNvPr id="385" name="object 385"/>
            <p:cNvSpPr/>
            <p:nvPr/>
          </p:nvSpPr>
          <p:spPr>
            <a:xfrm>
              <a:off x="610869" y="3039109"/>
              <a:ext cx="2232660" cy="8890"/>
            </a:xfrm>
            <a:custGeom>
              <a:avLst/>
              <a:gdLst/>
              <a:ahLst/>
              <a:cxnLst/>
              <a:rect l="l" t="t" r="r" b="b"/>
              <a:pathLst>
                <a:path w="2232660" h="8889">
                  <a:moveTo>
                    <a:pt x="2232660" y="0"/>
                  </a:moveTo>
                  <a:lnTo>
                    <a:pt x="0" y="0"/>
                  </a:lnTo>
                  <a:lnTo>
                    <a:pt x="0" y="8889"/>
                  </a:lnTo>
                  <a:lnTo>
                    <a:pt x="2232660" y="8889"/>
                  </a:lnTo>
                  <a:lnTo>
                    <a:pt x="2232660" y="0"/>
                  </a:lnTo>
                  <a:close/>
                </a:path>
              </a:pathLst>
            </a:custGeom>
            <a:solidFill>
              <a:srgbClr val="EEEEFF"/>
            </a:solidFill>
            <a:ln>
              <a:solidFill>
                <a:schemeClr val="tx2">
                  <a:lumMod val="40000"/>
                  <a:lumOff val="60000"/>
                </a:schemeClr>
              </a:solidFill>
            </a:ln>
          </p:spPr>
          <p:txBody>
            <a:bodyPr wrap="square" lIns="0" tIns="0" rIns="0" bIns="0" rtlCol="0"/>
            <a:lstStyle/>
            <a:p>
              <a:endParaRPr sz="1350" dirty="0"/>
            </a:p>
          </p:txBody>
        </p:sp>
        <p:sp>
          <p:nvSpPr>
            <p:cNvPr id="386" name="object 386"/>
            <p:cNvSpPr/>
            <p:nvPr/>
          </p:nvSpPr>
          <p:spPr>
            <a:xfrm>
              <a:off x="610869" y="304673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EBEBFF"/>
            </a:solidFill>
            <a:ln>
              <a:solidFill>
                <a:schemeClr val="tx2">
                  <a:lumMod val="40000"/>
                  <a:lumOff val="60000"/>
                </a:schemeClr>
              </a:solidFill>
            </a:ln>
          </p:spPr>
          <p:txBody>
            <a:bodyPr wrap="square" lIns="0" tIns="0" rIns="0" bIns="0" rtlCol="0"/>
            <a:lstStyle/>
            <a:p>
              <a:endParaRPr sz="1350" dirty="0"/>
            </a:p>
          </p:txBody>
        </p:sp>
        <p:sp>
          <p:nvSpPr>
            <p:cNvPr id="387" name="object 387"/>
            <p:cNvSpPr/>
            <p:nvPr/>
          </p:nvSpPr>
          <p:spPr>
            <a:xfrm>
              <a:off x="610869" y="305435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E8E8FF"/>
            </a:solidFill>
            <a:ln>
              <a:solidFill>
                <a:schemeClr val="tx2">
                  <a:lumMod val="40000"/>
                  <a:lumOff val="60000"/>
                </a:schemeClr>
              </a:solidFill>
            </a:ln>
          </p:spPr>
          <p:txBody>
            <a:bodyPr wrap="square" lIns="0" tIns="0" rIns="0" bIns="0" rtlCol="0"/>
            <a:lstStyle/>
            <a:p>
              <a:endParaRPr sz="1350" dirty="0"/>
            </a:p>
          </p:txBody>
        </p:sp>
        <p:sp>
          <p:nvSpPr>
            <p:cNvPr id="388" name="object 388"/>
            <p:cNvSpPr/>
            <p:nvPr/>
          </p:nvSpPr>
          <p:spPr>
            <a:xfrm>
              <a:off x="610869" y="3060700"/>
              <a:ext cx="2232660" cy="8890"/>
            </a:xfrm>
            <a:custGeom>
              <a:avLst/>
              <a:gdLst/>
              <a:ahLst/>
              <a:cxnLst/>
              <a:rect l="l" t="t" r="r" b="b"/>
              <a:pathLst>
                <a:path w="2232660" h="8889">
                  <a:moveTo>
                    <a:pt x="2232660" y="0"/>
                  </a:moveTo>
                  <a:lnTo>
                    <a:pt x="0" y="0"/>
                  </a:lnTo>
                  <a:lnTo>
                    <a:pt x="0" y="8889"/>
                  </a:lnTo>
                  <a:lnTo>
                    <a:pt x="2232660" y="8889"/>
                  </a:lnTo>
                  <a:lnTo>
                    <a:pt x="2232660" y="0"/>
                  </a:lnTo>
                  <a:close/>
                </a:path>
              </a:pathLst>
            </a:custGeom>
            <a:solidFill>
              <a:srgbClr val="E5E5FF"/>
            </a:solidFill>
            <a:ln>
              <a:solidFill>
                <a:schemeClr val="tx2">
                  <a:lumMod val="40000"/>
                  <a:lumOff val="60000"/>
                </a:schemeClr>
              </a:solidFill>
            </a:ln>
          </p:spPr>
          <p:txBody>
            <a:bodyPr wrap="square" lIns="0" tIns="0" rIns="0" bIns="0" rtlCol="0"/>
            <a:lstStyle/>
            <a:p>
              <a:endParaRPr sz="1350" dirty="0"/>
            </a:p>
          </p:txBody>
        </p:sp>
        <p:sp>
          <p:nvSpPr>
            <p:cNvPr id="389" name="object 389"/>
            <p:cNvSpPr/>
            <p:nvPr/>
          </p:nvSpPr>
          <p:spPr>
            <a:xfrm>
              <a:off x="610869" y="3068319"/>
              <a:ext cx="2232660" cy="7620"/>
            </a:xfrm>
            <a:custGeom>
              <a:avLst/>
              <a:gdLst/>
              <a:ahLst/>
              <a:cxnLst/>
              <a:rect l="l" t="t" r="r" b="b"/>
              <a:pathLst>
                <a:path w="2232660" h="7619">
                  <a:moveTo>
                    <a:pt x="2232660" y="0"/>
                  </a:moveTo>
                  <a:lnTo>
                    <a:pt x="0" y="0"/>
                  </a:lnTo>
                  <a:lnTo>
                    <a:pt x="0" y="7619"/>
                  </a:lnTo>
                  <a:lnTo>
                    <a:pt x="2232660" y="7619"/>
                  </a:lnTo>
                  <a:lnTo>
                    <a:pt x="2232660" y="0"/>
                  </a:lnTo>
                  <a:close/>
                </a:path>
              </a:pathLst>
            </a:custGeom>
            <a:solidFill>
              <a:srgbClr val="E2E2FF"/>
            </a:solidFill>
            <a:ln>
              <a:solidFill>
                <a:schemeClr val="tx2">
                  <a:lumMod val="40000"/>
                  <a:lumOff val="60000"/>
                </a:schemeClr>
              </a:solidFill>
            </a:ln>
          </p:spPr>
          <p:txBody>
            <a:bodyPr wrap="square" lIns="0" tIns="0" rIns="0" bIns="0" rtlCol="0"/>
            <a:lstStyle/>
            <a:p>
              <a:endParaRPr sz="1350" dirty="0"/>
            </a:p>
          </p:txBody>
        </p:sp>
        <p:sp>
          <p:nvSpPr>
            <p:cNvPr id="390" name="object 390"/>
            <p:cNvSpPr/>
            <p:nvPr/>
          </p:nvSpPr>
          <p:spPr>
            <a:xfrm>
              <a:off x="610869" y="3075939"/>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E0E0FF"/>
            </a:solidFill>
            <a:ln>
              <a:solidFill>
                <a:schemeClr val="tx2">
                  <a:lumMod val="40000"/>
                  <a:lumOff val="60000"/>
                </a:schemeClr>
              </a:solidFill>
            </a:ln>
          </p:spPr>
          <p:txBody>
            <a:bodyPr wrap="square" lIns="0" tIns="0" rIns="0" bIns="0" rtlCol="0"/>
            <a:lstStyle/>
            <a:p>
              <a:endParaRPr sz="1350" dirty="0"/>
            </a:p>
          </p:txBody>
        </p:sp>
        <p:sp>
          <p:nvSpPr>
            <p:cNvPr id="391" name="object 391"/>
            <p:cNvSpPr/>
            <p:nvPr/>
          </p:nvSpPr>
          <p:spPr>
            <a:xfrm>
              <a:off x="610869" y="3083560"/>
              <a:ext cx="2232660" cy="7620"/>
            </a:xfrm>
            <a:custGeom>
              <a:avLst/>
              <a:gdLst/>
              <a:ahLst/>
              <a:cxnLst/>
              <a:rect l="l" t="t" r="r" b="b"/>
              <a:pathLst>
                <a:path w="2232660" h="7619">
                  <a:moveTo>
                    <a:pt x="2232660" y="0"/>
                  </a:moveTo>
                  <a:lnTo>
                    <a:pt x="0" y="0"/>
                  </a:lnTo>
                  <a:lnTo>
                    <a:pt x="0" y="7619"/>
                  </a:lnTo>
                  <a:lnTo>
                    <a:pt x="2232660" y="7619"/>
                  </a:lnTo>
                  <a:lnTo>
                    <a:pt x="2232660" y="0"/>
                  </a:lnTo>
                  <a:close/>
                </a:path>
              </a:pathLst>
            </a:custGeom>
            <a:solidFill>
              <a:srgbClr val="DDDDFF"/>
            </a:solidFill>
            <a:ln>
              <a:solidFill>
                <a:schemeClr val="tx2">
                  <a:lumMod val="40000"/>
                  <a:lumOff val="60000"/>
                </a:schemeClr>
              </a:solidFill>
            </a:ln>
          </p:spPr>
          <p:txBody>
            <a:bodyPr wrap="square" lIns="0" tIns="0" rIns="0" bIns="0" rtlCol="0"/>
            <a:lstStyle/>
            <a:p>
              <a:endParaRPr sz="1350" dirty="0"/>
            </a:p>
          </p:txBody>
        </p:sp>
        <p:sp>
          <p:nvSpPr>
            <p:cNvPr id="392" name="object 392"/>
            <p:cNvSpPr/>
            <p:nvPr/>
          </p:nvSpPr>
          <p:spPr>
            <a:xfrm>
              <a:off x="610869" y="3089910"/>
              <a:ext cx="2232660" cy="7620"/>
            </a:xfrm>
            <a:custGeom>
              <a:avLst/>
              <a:gdLst/>
              <a:ahLst/>
              <a:cxnLst/>
              <a:rect l="l" t="t" r="r" b="b"/>
              <a:pathLst>
                <a:path w="2232660" h="7619">
                  <a:moveTo>
                    <a:pt x="2232660" y="0"/>
                  </a:moveTo>
                  <a:lnTo>
                    <a:pt x="0" y="0"/>
                  </a:lnTo>
                  <a:lnTo>
                    <a:pt x="0" y="7619"/>
                  </a:lnTo>
                  <a:lnTo>
                    <a:pt x="2232660" y="7619"/>
                  </a:lnTo>
                  <a:lnTo>
                    <a:pt x="2232660" y="0"/>
                  </a:lnTo>
                  <a:close/>
                </a:path>
              </a:pathLst>
            </a:custGeom>
            <a:solidFill>
              <a:srgbClr val="DADAFF"/>
            </a:solidFill>
            <a:ln>
              <a:solidFill>
                <a:schemeClr val="tx2">
                  <a:lumMod val="40000"/>
                  <a:lumOff val="60000"/>
                </a:schemeClr>
              </a:solidFill>
            </a:ln>
          </p:spPr>
          <p:txBody>
            <a:bodyPr wrap="square" lIns="0" tIns="0" rIns="0" bIns="0" rtlCol="0"/>
            <a:lstStyle/>
            <a:p>
              <a:endParaRPr sz="1350" dirty="0"/>
            </a:p>
          </p:txBody>
        </p:sp>
        <p:sp>
          <p:nvSpPr>
            <p:cNvPr id="393" name="object 393"/>
            <p:cNvSpPr/>
            <p:nvPr/>
          </p:nvSpPr>
          <p:spPr>
            <a:xfrm>
              <a:off x="610869" y="309753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D7D7FF"/>
            </a:solidFill>
            <a:ln>
              <a:solidFill>
                <a:schemeClr val="tx2">
                  <a:lumMod val="40000"/>
                  <a:lumOff val="60000"/>
                </a:schemeClr>
              </a:solidFill>
            </a:ln>
          </p:spPr>
          <p:txBody>
            <a:bodyPr wrap="square" lIns="0" tIns="0" rIns="0" bIns="0" rtlCol="0"/>
            <a:lstStyle/>
            <a:p>
              <a:endParaRPr sz="1350" dirty="0"/>
            </a:p>
          </p:txBody>
        </p:sp>
        <p:sp>
          <p:nvSpPr>
            <p:cNvPr id="394" name="object 394"/>
            <p:cNvSpPr/>
            <p:nvPr/>
          </p:nvSpPr>
          <p:spPr>
            <a:xfrm>
              <a:off x="610869" y="310515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D4D4FF"/>
            </a:solidFill>
            <a:ln>
              <a:solidFill>
                <a:schemeClr val="tx2">
                  <a:lumMod val="40000"/>
                  <a:lumOff val="60000"/>
                </a:schemeClr>
              </a:solidFill>
            </a:ln>
          </p:spPr>
          <p:txBody>
            <a:bodyPr wrap="square" lIns="0" tIns="0" rIns="0" bIns="0" rtlCol="0"/>
            <a:lstStyle/>
            <a:p>
              <a:endParaRPr sz="1350" dirty="0"/>
            </a:p>
          </p:txBody>
        </p:sp>
        <p:sp>
          <p:nvSpPr>
            <p:cNvPr id="395" name="object 395"/>
            <p:cNvSpPr/>
            <p:nvPr/>
          </p:nvSpPr>
          <p:spPr>
            <a:xfrm>
              <a:off x="610869" y="3111500"/>
              <a:ext cx="2232660" cy="8890"/>
            </a:xfrm>
            <a:custGeom>
              <a:avLst/>
              <a:gdLst/>
              <a:ahLst/>
              <a:cxnLst/>
              <a:rect l="l" t="t" r="r" b="b"/>
              <a:pathLst>
                <a:path w="2232660" h="8889">
                  <a:moveTo>
                    <a:pt x="2232660" y="0"/>
                  </a:moveTo>
                  <a:lnTo>
                    <a:pt x="0" y="0"/>
                  </a:lnTo>
                  <a:lnTo>
                    <a:pt x="0" y="8889"/>
                  </a:lnTo>
                  <a:lnTo>
                    <a:pt x="2232660" y="8889"/>
                  </a:lnTo>
                  <a:lnTo>
                    <a:pt x="2232660" y="0"/>
                  </a:lnTo>
                  <a:close/>
                </a:path>
              </a:pathLst>
            </a:custGeom>
            <a:solidFill>
              <a:srgbClr val="D2D2FF"/>
            </a:solidFill>
            <a:ln>
              <a:solidFill>
                <a:schemeClr val="tx2">
                  <a:lumMod val="40000"/>
                  <a:lumOff val="60000"/>
                </a:schemeClr>
              </a:solidFill>
            </a:ln>
          </p:spPr>
          <p:txBody>
            <a:bodyPr wrap="square" lIns="0" tIns="0" rIns="0" bIns="0" rtlCol="0"/>
            <a:lstStyle/>
            <a:p>
              <a:endParaRPr sz="1350" dirty="0"/>
            </a:p>
          </p:txBody>
        </p:sp>
        <p:sp>
          <p:nvSpPr>
            <p:cNvPr id="396" name="object 396"/>
            <p:cNvSpPr/>
            <p:nvPr/>
          </p:nvSpPr>
          <p:spPr>
            <a:xfrm>
              <a:off x="610869" y="3119120"/>
              <a:ext cx="2232660" cy="7620"/>
            </a:xfrm>
            <a:custGeom>
              <a:avLst/>
              <a:gdLst/>
              <a:ahLst/>
              <a:cxnLst/>
              <a:rect l="l" t="t" r="r" b="b"/>
              <a:pathLst>
                <a:path w="2232660" h="7619">
                  <a:moveTo>
                    <a:pt x="2232660" y="0"/>
                  </a:moveTo>
                  <a:lnTo>
                    <a:pt x="0" y="0"/>
                  </a:lnTo>
                  <a:lnTo>
                    <a:pt x="0" y="7619"/>
                  </a:lnTo>
                  <a:lnTo>
                    <a:pt x="2232660" y="7619"/>
                  </a:lnTo>
                  <a:lnTo>
                    <a:pt x="2232660" y="0"/>
                  </a:lnTo>
                  <a:close/>
                </a:path>
              </a:pathLst>
            </a:custGeom>
            <a:solidFill>
              <a:srgbClr val="CFCFFF"/>
            </a:solidFill>
            <a:ln>
              <a:solidFill>
                <a:schemeClr val="tx2">
                  <a:lumMod val="40000"/>
                  <a:lumOff val="60000"/>
                </a:schemeClr>
              </a:solidFill>
            </a:ln>
          </p:spPr>
          <p:txBody>
            <a:bodyPr wrap="square" lIns="0" tIns="0" rIns="0" bIns="0" rtlCol="0"/>
            <a:lstStyle/>
            <a:p>
              <a:endParaRPr sz="1350" dirty="0"/>
            </a:p>
          </p:txBody>
        </p:sp>
        <p:sp>
          <p:nvSpPr>
            <p:cNvPr id="397" name="object 397"/>
            <p:cNvSpPr/>
            <p:nvPr/>
          </p:nvSpPr>
          <p:spPr>
            <a:xfrm>
              <a:off x="610869" y="3126739"/>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CCCCFF"/>
            </a:solidFill>
            <a:ln>
              <a:solidFill>
                <a:schemeClr val="tx2">
                  <a:lumMod val="40000"/>
                  <a:lumOff val="60000"/>
                </a:schemeClr>
              </a:solidFill>
            </a:ln>
          </p:spPr>
          <p:txBody>
            <a:bodyPr wrap="square" lIns="0" tIns="0" rIns="0" bIns="0" rtlCol="0"/>
            <a:lstStyle/>
            <a:p>
              <a:endParaRPr sz="1350" dirty="0"/>
            </a:p>
          </p:txBody>
        </p:sp>
        <p:sp>
          <p:nvSpPr>
            <p:cNvPr id="398" name="object 398"/>
            <p:cNvSpPr/>
            <p:nvPr/>
          </p:nvSpPr>
          <p:spPr>
            <a:xfrm>
              <a:off x="610869" y="3133089"/>
              <a:ext cx="2232660" cy="8890"/>
            </a:xfrm>
            <a:custGeom>
              <a:avLst/>
              <a:gdLst/>
              <a:ahLst/>
              <a:cxnLst/>
              <a:rect l="l" t="t" r="r" b="b"/>
              <a:pathLst>
                <a:path w="2232660" h="8889">
                  <a:moveTo>
                    <a:pt x="2232660" y="0"/>
                  </a:moveTo>
                  <a:lnTo>
                    <a:pt x="0" y="0"/>
                  </a:lnTo>
                  <a:lnTo>
                    <a:pt x="0" y="8889"/>
                  </a:lnTo>
                  <a:lnTo>
                    <a:pt x="2232660" y="8889"/>
                  </a:lnTo>
                  <a:lnTo>
                    <a:pt x="2232660" y="0"/>
                  </a:lnTo>
                  <a:close/>
                </a:path>
              </a:pathLst>
            </a:custGeom>
            <a:solidFill>
              <a:srgbClr val="C9C9FF"/>
            </a:solidFill>
            <a:ln>
              <a:solidFill>
                <a:schemeClr val="tx2">
                  <a:lumMod val="40000"/>
                  <a:lumOff val="60000"/>
                </a:schemeClr>
              </a:solidFill>
            </a:ln>
          </p:spPr>
          <p:txBody>
            <a:bodyPr wrap="square" lIns="0" tIns="0" rIns="0" bIns="0" rtlCol="0"/>
            <a:lstStyle/>
            <a:p>
              <a:endParaRPr sz="1350" dirty="0"/>
            </a:p>
          </p:txBody>
        </p:sp>
        <p:sp>
          <p:nvSpPr>
            <p:cNvPr id="399" name="object 399"/>
            <p:cNvSpPr/>
            <p:nvPr/>
          </p:nvSpPr>
          <p:spPr>
            <a:xfrm>
              <a:off x="610869" y="3140710"/>
              <a:ext cx="2232660" cy="7620"/>
            </a:xfrm>
            <a:custGeom>
              <a:avLst/>
              <a:gdLst/>
              <a:ahLst/>
              <a:cxnLst/>
              <a:rect l="l" t="t" r="r" b="b"/>
              <a:pathLst>
                <a:path w="2232660" h="7619">
                  <a:moveTo>
                    <a:pt x="2232660" y="0"/>
                  </a:moveTo>
                  <a:lnTo>
                    <a:pt x="0" y="0"/>
                  </a:lnTo>
                  <a:lnTo>
                    <a:pt x="0" y="7619"/>
                  </a:lnTo>
                  <a:lnTo>
                    <a:pt x="2232660" y="7619"/>
                  </a:lnTo>
                  <a:lnTo>
                    <a:pt x="2232660" y="0"/>
                  </a:lnTo>
                  <a:close/>
                </a:path>
              </a:pathLst>
            </a:custGeom>
            <a:solidFill>
              <a:srgbClr val="C6C6FF"/>
            </a:solidFill>
            <a:ln>
              <a:solidFill>
                <a:schemeClr val="tx2">
                  <a:lumMod val="40000"/>
                  <a:lumOff val="60000"/>
                </a:schemeClr>
              </a:solidFill>
            </a:ln>
          </p:spPr>
          <p:txBody>
            <a:bodyPr wrap="square" lIns="0" tIns="0" rIns="0" bIns="0" rtlCol="0"/>
            <a:lstStyle/>
            <a:p>
              <a:endParaRPr sz="1350" dirty="0"/>
            </a:p>
          </p:txBody>
        </p:sp>
        <p:sp>
          <p:nvSpPr>
            <p:cNvPr id="400" name="object 400"/>
            <p:cNvSpPr/>
            <p:nvPr/>
          </p:nvSpPr>
          <p:spPr>
            <a:xfrm>
              <a:off x="610869" y="3148329"/>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C4C4FF"/>
            </a:solidFill>
            <a:ln>
              <a:solidFill>
                <a:schemeClr val="tx2">
                  <a:lumMod val="40000"/>
                  <a:lumOff val="60000"/>
                </a:schemeClr>
              </a:solidFill>
            </a:ln>
          </p:spPr>
          <p:txBody>
            <a:bodyPr wrap="square" lIns="0" tIns="0" rIns="0" bIns="0" rtlCol="0"/>
            <a:lstStyle/>
            <a:p>
              <a:endParaRPr sz="1350" dirty="0"/>
            </a:p>
          </p:txBody>
        </p:sp>
        <p:sp>
          <p:nvSpPr>
            <p:cNvPr id="401" name="object 401"/>
            <p:cNvSpPr/>
            <p:nvPr/>
          </p:nvSpPr>
          <p:spPr>
            <a:xfrm>
              <a:off x="610869" y="3154679"/>
              <a:ext cx="2232660" cy="8890"/>
            </a:xfrm>
            <a:custGeom>
              <a:avLst/>
              <a:gdLst/>
              <a:ahLst/>
              <a:cxnLst/>
              <a:rect l="l" t="t" r="r" b="b"/>
              <a:pathLst>
                <a:path w="2232660" h="8889">
                  <a:moveTo>
                    <a:pt x="2232660" y="0"/>
                  </a:moveTo>
                  <a:lnTo>
                    <a:pt x="0" y="0"/>
                  </a:lnTo>
                  <a:lnTo>
                    <a:pt x="0" y="8890"/>
                  </a:lnTo>
                  <a:lnTo>
                    <a:pt x="2232660" y="8890"/>
                  </a:lnTo>
                  <a:lnTo>
                    <a:pt x="2232660" y="0"/>
                  </a:lnTo>
                  <a:close/>
                </a:path>
              </a:pathLst>
            </a:custGeom>
            <a:solidFill>
              <a:srgbClr val="C1C1FF"/>
            </a:solidFill>
            <a:ln>
              <a:solidFill>
                <a:schemeClr val="tx2">
                  <a:lumMod val="40000"/>
                  <a:lumOff val="60000"/>
                </a:schemeClr>
              </a:solidFill>
            </a:ln>
          </p:spPr>
          <p:txBody>
            <a:bodyPr wrap="square" lIns="0" tIns="0" rIns="0" bIns="0" rtlCol="0"/>
            <a:lstStyle/>
            <a:p>
              <a:endParaRPr sz="1350" dirty="0"/>
            </a:p>
          </p:txBody>
        </p:sp>
        <p:sp>
          <p:nvSpPr>
            <p:cNvPr id="402" name="object 402"/>
            <p:cNvSpPr/>
            <p:nvPr/>
          </p:nvSpPr>
          <p:spPr>
            <a:xfrm>
              <a:off x="610869" y="316230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BEBEFF"/>
            </a:solidFill>
            <a:ln>
              <a:solidFill>
                <a:schemeClr val="tx2">
                  <a:lumMod val="40000"/>
                  <a:lumOff val="60000"/>
                </a:schemeClr>
              </a:solidFill>
            </a:ln>
          </p:spPr>
          <p:txBody>
            <a:bodyPr wrap="square" lIns="0" tIns="0" rIns="0" bIns="0" rtlCol="0"/>
            <a:lstStyle/>
            <a:p>
              <a:endParaRPr sz="1350" dirty="0"/>
            </a:p>
          </p:txBody>
        </p:sp>
        <p:sp>
          <p:nvSpPr>
            <p:cNvPr id="403" name="object 403"/>
            <p:cNvSpPr/>
            <p:nvPr/>
          </p:nvSpPr>
          <p:spPr>
            <a:xfrm>
              <a:off x="610869" y="3169920"/>
              <a:ext cx="2232660" cy="7620"/>
            </a:xfrm>
            <a:custGeom>
              <a:avLst/>
              <a:gdLst/>
              <a:ahLst/>
              <a:cxnLst/>
              <a:rect l="l" t="t" r="r" b="b"/>
              <a:pathLst>
                <a:path w="2232660" h="7619">
                  <a:moveTo>
                    <a:pt x="2232660" y="0"/>
                  </a:moveTo>
                  <a:lnTo>
                    <a:pt x="0" y="0"/>
                  </a:lnTo>
                  <a:lnTo>
                    <a:pt x="0" y="7619"/>
                  </a:lnTo>
                  <a:lnTo>
                    <a:pt x="2232660" y="7619"/>
                  </a:lnTo>
                  <a:lnTo>
                    <a:pt x="2232660" y="0"/>
                  </a:lnTo>
                  <a:close/>
                </a:path>
              </a:pathLst>
            </a:custGeom>
            <a:solidFill>
              <a:srgbClr val="BBBBFF"/>
            </a:solidFill>
            <a:ln>
              <a:solidFill>
                <a:schemeClr val="tx2">
                  <a:lumMod val="40000"/>
                  <a:lumOff val="60000"/>
                </a:schemeClr>
              </a:solidFill>
            </a:ln>
          </p:spPr>
          <p:txBody>
            <a:bodyPr wrap="square" lIns="0" tIns="0" rIns="0" bIns="0" rtlCol="0"/>
            <a:lstStyle/>
            <a:p>
              <a:endParaRPr sz="1350" dirty="0"/>
            </a:p>
          </p:txBody>
        </p:sp>
        <p:sp>
          <p:nvSpPr>
            <p:cNvPr id="404" name="object 404"/>
            <p:cNvSpPr/>
            <p:nvPr/>
          </p:nvSpPr>
          <p:spPr>
            <a:xfrm>
              <a:off x="610869" y="3177539"/>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B8B8FF"/>
            </a:solidFill>
            <a:ln>
              <a:solidFill>
                <a:schemeClr val="tx2">
                  <a:lumMod val="40000"/>
                  <a:lumOff val="60000"/>
                </a:schemeClr>
              </a:solidFill>
            </a:ln>
          </p:spPr>
          <p:txBody>
            <a:bodyPr wrap="square" lIns="0" tIns="0" rIns="0" bIns="0" rtlCol="0"/>
            <a:lstStyle/>
            <a:p>
              <a:endParaRPr sz="1350" dirty="0"/>
            </a:p>
          </p:txBody>
        </p:sp>
        <p:sp>
          <p:nvSpPr>
            <p:cNvPr id="405" name="object 405"/>
            <p:cNvSpPr/>
            <p:nvPr/>
          </p:nvSpPr>
          <p:spPr>
            <a:xfrm>
              <a:off x="610869" y="3183889"/>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B6B6FF"/>
            </a:solidFill>
            <a:ln>
              <a:solidFill>
                <a:schemeClr val="tx2">
                  <a:lumMod val="40000"/>
                  <a:lumOff val="60000"/>
                </a:schemeClr>
              </a:solidFill>
            </a:ln>
          </p:spPr>
          <p:txBody>
            <a:bodyPr wrap="square" lIns="0" tIns="0" rIns="0" bIns="0" rtlCol="0"/>
            <a:lstStyle/>
            <a:p>
              <a:endParaRPr sz="1350" dirty="0"/>
            </a:p>
          </p:txBody>
        </p:sp>
        <p:sp>
          <p:nvSpPr>
            <p:cNvPr id="406" name="object 406"/>
            <p:cNvSpPr/>
            <p:nvPr/>
          </p:nvSpPr>
          <p:spPr>
            <a:xfrm>
              <a:off x="610869" y="3191510"/>
              <a:ext cx="2232660" cy="7620"/>
            </a:xfrm>
            <a:custGeom>
              <a:avLst/>
              <a:gdLst/>
              <a:ahLst/>
              <a:cxnLst/>
              <a:rect l="l" t="t" r="r" b="b"/>
              <a:pathLst>
                <a:path w="2232660" h="7619">
                  <a:moveTo>
                    <a:pt x="2232660" y="0"/>
                  </a:moveTo>
                  <a:lnTo>
                    <a:pt x="0" y="0"/>
                  </a:lnTo>
                  <a:lnTo>
                    <a:pt x="0" y="7619"/>
                  </a:lnTo>
                  <a:lnTo>
                    <a:pt x="2232660" y="7619"/>
                  </a:lnTo>
                  <a:lnTo>
                    <a:pt x="2232660" y="0"/>
                  </a:lnTo>
                  <a:close/>
                </a:path>
              </a:pathLst>
            </a:custGeom>
            <a:solidFill>
              <a:srgbClr val="B3B3FF"/>
            </a:solidFill>
            <a:ln>
              <a:solidFill>
                <a:schemeClr val="tx2">
                  <a:lumMod val="40000"/>
                  <a:lumOff val="60000"/>
                </a:schemeClr>
              </a:solidFill>
            </a:ln>
          </p:spPr>
          <p:txBody>
            <a:bodyPr wrap="square" lIns="0" tIns="0" rIns="0" bIns="0" rtlCol="0"/>
            <a:lstStyle/>
            <a:p>
              <a:endParaRPr sz="1350" dirty="0"/>
            </a:p>
          </p:txBody>
        </p:sp>
        <p:sp>
          <p:nvSpPr>
            <p:cNvPr id="407" name="object 407"/>
            <p:cNvSpPr/>
            <p:nvPr/>
          </p:nvSpPr>
          <p:spPr>
            <a:xfrm>
              <a:off x="610869" y="3199129"/>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B0B0FF"/>
            </a:solidFill>
            <a:ln>
              <a:solidFill>
                <a:schemeClr val="tx2">
                  <a:lumMod val="40000"/>
                  <a:lumOff val="60000"/>
                </a:schemeClr>
              </a:solidFill>
            </a:ln>
          </p:spPr>
          <p:txBody>
            <a:bodyPr wrap="square" lIns="0" tIns="0" rIns="0" bIns="0" rtlCol="0"/>
            <a:lstStyle/>
            <a:p>
              <a:endParaRPr sz="1350" dirty="0"/>
            </a:p>
          </p:txBody>
        </p:sp>
        <p:sp>
          <p:nvSpPr>
            <p:cNvPr id="408" name="object 408"/>
            <p:cNvSpPr/>
            <p:nvPr/>
          </p:nvSpPr>
          <p:spPr>
            <a:xfrm>
              <a:off x="610869" y="3205479"/>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ADADFF"/>
            </a:solidFill>
            <a:ln>
              <a:solidFill>
                <a:schemeClr val="tx2">
                  <a:lumMod val="40000"/>
                  <a:lumOff val="60000"/>
                </a:schemeClr>
              </a:solidFill>
            </a:ln>
          </p:spPr>
          <p:txBody>
            <a:bodyPr wrap="square" lIns="0" tIns="0" rIns="0" bIns="0" rtlCol="0"/>
            <a:lstStyle/>
            <a:p>
              <a:endParaRPr sz="1350" dirty="0"/>
            </a:p>
          </p:txBody>
        </p:sp>
        <p:sp>
          <p:nvSpPr>
            <p:cNvPr id="409" name="object 409"/>
            <p:cNvSpPr/>
            <p:nvPr/>
          </p:nvSpPr>
          <p:spPr>
            <a:xfrm>
              <a:off x="610869" y="321310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AAAAFF"/>
            </a:solidFill>
            <a:ln>
              <a:solidFill>
                <a:schemeClr val="tx2">
                  <a:lumMod val="40000"/>
                  <a:lumOff val="60000"/>
                </a:schemeClr>
              </a:solidFill>
            </a:ln>
          </p:spPr>
          <p:txBody>
            <a:bodyPr wrap="square" lIns="0" tIns="0" rIns="0" bIns="0" rtlCol="0"/>
            <a:lstStyle/>
            <a:p>
              <a:endParaRPr sz="1350" dirty="0"/>
            </a:p>
          </p:txBody>
        </p:sp>
        <p:sp>
          <p:nvSpPr>
            <p:cNvPr id="410" name="object 410"/>
            <p:cNvSpPr/>
            <p:nvPr/>
          </p:nvSpPr>
          <p:spPr>
            <a:xfrm>
              <a:off x="610869" y="3220720"/>
              <a:ext cx="2232660" cy="7620"/>
            </a:xfrm>
            <a:custGeom>
              <a:avLst/>
              <a:gdLst/>
              <a:ahLst/>
              <a:cxnLst/>
              <a:rect l="l" t="t" r="r" b="b"/>
              <a:pathLst>
                <a:path w="2232660" h="7619">
                  <a:moveTo>
                    <a:pt x="2232660" y="0"/>
                  </a:moveTo>
                  <a:lnTo>
                    <a:pt x="0" y="0"/>
                  </a:lnTo>
                  <a:lnTo>
                    <a:pt x="0" y="7619"/>
                  </a:lnTo>
                  <a:lnTo>
                    <a:pt x="2232660" y="7619"/>
                  </a:lnTo>
                  <a:lnTo>
                    <a:pt x="2232660" y="0"/>
                  </a:lnTo>
                  <a:close/>
                </a:path>
              </a:pathLst>
            </a:custGeom>
            <a:solidFill>
              <a:srgbClr val="A8A8FF"/>
            </a:solidFill>
            <a:ln>
              <a:solidFill>
                <a:schemeClr val="tx2">
                  <a:lumMod val="40000"/>
                  <a:lumOff val="60000"/>
                </a:schemeClr>
              </a:solidFill>
            </a:ln>
          </p:spPr>
          <p:txBody>
            <a:bodyPr wrap="square" lIns="0" tIns="0" rIns="0" bIns="0" rtlCol="0"/>
            <a:lstStyle/>
            <a:p>
              <a:endParaRPr sz="1350" dirty="0"/>
            </a:p>
          </p:txBody>
        </p:sp>
        <p:sp>
          <p:nvSpPr>
            <p:cNvPr id="411" name="object 411"/>
            <p:cNvSpPr/>
            <p:nvPr/>
          </p:nvSpPr>
          <p:spPr>
            <a:xfrm>
              <a:off x="610869" y="3227070"/>
              <a:ext cx="2232660" cy="7620"/>
            </a:xfrm>
            <a:custGeom>
              <a:avLst/>
              <a:gdLst/>
              <a:ahLst/>
              <a:cxnLst/>
              <a:rect l="l" t="t" r="r" b="b"/>
              <a:pathLst>
                <a:path w="2232660" h="7619">
                  <a:moveTo>
                    <a:pt x="2232660" y="0"/>
                  </a:moveTo>
                  <a:lnTo>
                    <a:pt x="0" y="0"/>
                  </a:lnTo>
                  <a:lnTo>
                    <a:pt x="0" y="7619"/>
                  </a:lnTo>
                  <a:lnTo>
                    <a:pt x="2232660" y="7619"/>
                  </a:lnTo>
                  <a:lnTo>
                    <a:pt x="2232660" y="0"/>
                  </a:lnTo>
                  <a:close/>
                </a:path>
              </a:pathLst>
            </a:custGeom>
            <a:solidFill>
              <a:srgbClr val="A5A5FF"/>
            </a:solidFill>
            <a:ln>
              <a:solidFill>
                <a:schemeClr val="tx2">
                  <a:lumMod val="40000"/>
                  <a:lumOff val="60000"/>
                </a:schemeClr>
              </a:solidFill>
            </a:ln>
          </p:spPr>
          <p:txBody>
            <a:bodyPr wrap="square" lIns="0" tIns="0" rIns="0" bIns="0" rtlCol="0"/>
            <a:lstStyle/>
            <a:p>
              <a:endParaRPr sz="1350" dirty="0"/>
            </a:p>
          </p:txBody>
        </p:sp>
        <p:sp>
          <p:nvSpPr>
            <p:cNvPr id="412" name="object 412"/>
            <p:cNvSpPr/>
            <p:nvPr/>
          </p:nvSpPr>
          <p:spPr>
            <a:xfrm>
              <a:off x="610869" y="323469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A2A2FF"/>
            </a:solidFill>
            <a:ln>
              <a:solidFill>
                <a:schemeClr val="tx2">
                  <a:lumMod val="40000"/>
                  <a:lumOff val="60000"/>
                </a:schemeClr>
              </a:solidFill>
            </a:ln>
          </p:spPr>
          <p:txBody>
            <a:bodyPr wrap="square" lIns="0" tIns="0" rIns="0" bIns="0" rtlCol="0"/>
            <a:lstStyle/>
            <a:p>
              <a:endParaRPr sz="1350" dirty="0"/>
            </a:p>
          </p:txBody>
        </p:sp>
        <p:sp>
          <p:nvSpPr>
            <p:cNvPr id="413" name="object 413"/>
            <p:cNvSpPr/>
            <p:nvPr/>
          </p:nvSpPr>
          <p:spPr>
            <a:xfrm>
              <a:off x="610869" y="3242309"/>
              <a:ext cx="2232660" cy="7620"/>
            </a:xfrm>
            <a:custGeom>
              <a:avLst/>
              <a:gdLst/>
              <a:ahLst/>
              <a:cxnLst/>
              <a:rect l="l" t="t" r="r" b="b"/>
              <a:pathLst>
                <a:path w="2232660" h="7619">
                  <a:moveTo>
                    <a:pt x="2232660" y="0"/>
                  </a:moveTo>
                  <a:lnTo>
                    <a:pt x="0" y="0"/>
                  </a:lnTo>
                  <a:lnTo>
                    <a:pt x="0" y="7619"/>
                  </a:lnTo>
                  <a:lnTo>
                    <a:pt x="2232660" y="7619"/>
                  </a:lnTo>
                  <a:lnTo>
                    <a:pt x="2232660" y="0"/>
                  </a:lnTo>
                  <a:close/>
                </a:path>
              </a:pathLst>
            </a:custGeom>
            <a:solidFill>
              <a:srgbClr val="9F9FFF"/>
            </a:solidFill>
            <a:ln>
              <a:solidFill>
                <a:schemeClr val="tx2">
                  <a:lumMod val="40000"/>
                  <a:lumOff val="60000"/>
                </a:schemeClr>
              </a:solidFill>
            </a:ln>
          </p:spPr>
          <p:txBody>
            <a:bodyPr wrap="square" lIns="0" tIns="0" rIns="0" bIns="0" rtlCol="0"/>
            <a:lstStyle/>
            <a:p>
              <a:endParaRPr sz="1350" dirty="0"/>
            </a:p>
          </p:txBody>
        </p:sp>
        <p:sp>
          <p:nvSpPr>
            <p:cNvPr id="414" name="object 414"/>
            <p:cNvSpPr/>
            <p:nvPr/>
          </p:nvSpPr>
          <p:spPr>
            <a:xfrm>
              <a:off x="610869" y="3249929"/>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9C9CFF"/>
            </a:solidFill>
            <a:ln>
              <a:solidFill>
                <a:schemeClr val="tx2">
                  <a:lumMod val="40000"/>
                  <a:lumOff val="60000"/>
                </a:schemeClr>
              </a:solidFill>
            </a:ln>
          </p:spPr>
          <p:txBody>
            <a:bodyPr wrap="square" lIns="0" tIns="0" rIns="0" bIns="0" rtlCol="0"/>
            <a:lstStyle/>
            <a:p>
              <a:endParaRPr sz="1350" dirty="0"/>
            </a:p>
          </p:txBody>
        </p:sp>
        <p:sp>
          <p:nvSpPr>
            <p:cNvPr id="415" name="object 415"/>
            <p:cNvSpPr/>
            <p:nvPr/>
          </p:nvSpPr>
          <p:spPr>
            <a:xfrm>
              <a:off x="610869" y="3256279"/>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9A9AFF"/>
            </a:solidFill>
            <a:ln>
              <a:solidFill>
                <a:schemeClr val="tx2">
                  <a:lumMod val="40000"/>
                  <a:lumOff val="60000"/>
                </a:schemeClr>
              </a:solidFill>
            </a:ln>
          </p:spPr>
          <p:txBody>
            <a:bodyPr wrap="square" lIns="0" tIns="0" rIns="0" bIns="0" rtlCol="0"/>
            <a:lstStyle/>
            <a:p>
              <a:endParaRPr sz="1350" dirty="0"/>
            </a:p>
          </p:txBody>
        </p:sp>
        <p:sp>
          <p:nvSpPr>
            <p:cNvPr id="416" name="object 416"/>
            <p:cNvSpPr/>
            <p:nvPr/>
          </p:nvSpPr>
          <p:spPr>
            <a:xfrm>
              <a:off x="610869" y="3263900"/>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9797FF"/>
            </a:solidFill>
            <a:ln>
              <a:solidFill>
                <a:schemeClr val="tx2">
                  <a:lumMod val="40000"/>
                  <a:lumOff val="60000"/>
                </a:schemeClr>
              </a:solidFill>
            </a:ln>
          </p:spPr>
          <p:txBody>
            <a:bodyPr wrap="square" lIns="0" tIns="0" rIns="0" bIns="0" rtlCol="0"/>
            <a:lstStyle/>
            <a:p>
              <a:endParaRPr sz="1350" dirty="0"/>
            </a:p>
          </p:txBody>
        </p:sp>
        <p:sp>
          <p:nvSpPr>
            <p:cNvPr id="417" name="object 417"/>
            <p:cNvSpPr/>
            <p:nvPr/>
          </p:nvSpPr>
          <p:spPr>
            <a:xfrm>
              <a:off x="610869" y="3271520"/>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9494FF"/>
            </a:solidFill>
            <a:ln>
              <a:solidFill>
                <a:schemeClr val="tx2">
                  <a:lumMod val="40000"/>
                  <a:lumOff val="60000"/>
                </a:schemeClr>
              </a:solidFill>
            </a:ln>
          </p:spPr>
          <p:txBody>
            <a:bodyPr wrap="square" lIns="0" tIns="0" rIns="0" bIns="0" rtlCol="0"/>
            <a:lstStyle/>
            <a:p>
              <a:endParaRPr sz="1350" dirty="0"/>
            </a:p>
          </p:txBody>
        </p:sp>
        <p:sp>
          <p:nvSpPr>
            <p:cNvPr id="418" name="object 418"/>
            <p:cNvSpPr/>
            <p:nvPr/>
          </p:nvSpPr>
          <p:spPr>
            <a:xfrm>
              <a:off x="610869" y="3277870"/>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9191FF"/>
            </a:solidFill>
            <a:ln>
              <a:solidFill>
                <a:schemeClr val="tx2">
                  <a:lumMod val="40000"/>
                  <a:lumOff val="60000"/>
                </a:schemeClr>
              </a:solidFill>
            </a:ln>
          </p:spPr>
          <p:txBody>
            <a:bodyPr wrap="square" lIns="0" tIns="0" rIns="0" bIns="0" rtlCol="0"/>
            <a:lstStyle/>
            <a:p>
              <a:endParaRPr sz="1350" dirty="0"/>
            </a:p>
          </p:txBody>
        </p:sp>
        <p:sp>
          <p:nvSpPr>
            <p:cNvPr id="419" name="object 419"/>
            <p:cNvSpPr/>
            <p:nvPr/>
          </p:nvSpPr>
          <p:spPr>
            <a:xfrm>
              <a:off x="610869" y="3285490"/>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8E8EFF"/>
            </a:solidFill>
            <a:ln>
              <a:solidFill>
                <a:schemeClr val="tx2">
                  <a:lumMod val="40000"/>
                  <a:lumOff val="60000"/>
                </a:schemeClr>
              </a:solidFill>
            </a:ln>
          </p:spPr>
          <p:txBody>
            <a:bodyPr wrap="square" lIns="0" tIns="0" rIns="0" bIns="0" rtlCol="0"/>
            <a:lstStyle/>
            <a:p>
              <a:endParaRPr sz="1350" dirty="0"/>
            </a:p>
          </p:txBody>
        </p:sp>
        <p:sp>
          <p:nvSpPr>
            <p:cNvPr id="420" name="object 420"/>
            <p:cNvSpPr/>
            <p:nvPr/>
          </p:nvSpPr>
          <p:spPr>
            <a:xfrm>
              <a:off x="610869" y="329310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8C8CFF"/>
            </a:solidFill>
            <a:ln>
              <a:solidFill>
                <a:schemeClr val="tx2">
                  <a:lumMod val="40000"/>
                  <a:lumOff val="60000"/>
                </a:schemeClr>
              </a:solidFill>
            </a:ln>
          </p:spPr>
          <p:txBody>
            <a:bodyPr wrap="square" lIns="0" tIns="0" rIns="0" bIns="0" rtlCol="0"/>
            <a:lstStyle/>
            <a:p>
              <a:endParaRPr sz="1350" dirty="0"/>
            </a:p>
          </p:txBody>
        </p:sp>
        <p:sp>
          <p:nvSpPr>
            <p:cNvPr id="421" name="object 421"/>
            <p:cNvSpPr/>
            <p:nvPr/>
          </p:nvSpPr>
          <p:spPr>
            <a:xfrm>
              <a:off x="610869" y="329945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8989FF"/>
            </a:solidFill>
            <a:ln>
              <a:solidFill>
                <a:schemeClr val="tx2">
                  <a:lumMod val="40000"/>
                  <a:lumOff val="60000"/>
                </a:schemeClr>
              </a:solidFill>
            </a:ln>
          </p:spPr>
          <p:txBody>
            <a:bodyPr wrap="square" lIns="0" tIns="0" rIns="0" bIns="0" rtlCol="0"/>
            <a:lstStyle/>
            <a:p>
              <a:endParaRPr sz="1350" dirty="0"/>
            </a:p>
          </p:txBody>
        </p:sp>
        <p:sp>
          <p:nvSpPr>
            <p:cNvPr id="422" name="object 422"/>
            <p:cNvSpPr/>
            <p:nvPr/>
          </p:nvSpPr>
          <p:spPr>
            <a:xfrm>
              <a:off x="610869" y="3307079"/>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8686FF"/>
            </a:solidFill>
            <a:ln>
              <a:solidFill>
                <a:schemeClr val="tx2">
                  <a:lumMod val="40000"/>
                  <a:lumOff val="60000"/>
                </a:schemeClr>
              </a:solidFill>
            </a:ln>
          </p:spPr>
          <p:txBody>
            <a:bodyPr wrap="square" lIns="0" tIns="0" rIns="0" bIns="0" rtlCol="0"/>
            <a:lstStyle/>
            <a:p>
              <a:endParaRPr sz="1350" dirty="0"/>
            </a:p>
          </p:txBody>
        </p:sp>
        <p:sp>
          <p:nvSpPr>
            <p:cNvPr id="423" name="object 423"/>
            <p:cNvSpPr/>
            <p:nvPr/>
          </p:nvSpPr>
          <p:spPr>
            <a:xfrm>
              <a:off x="610869" y="3314700"/>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8383FF"/>
            </a:solidFill>
            <a:ln>
              <a:solidFill>
                <a:schemeClr val="tx2">
                  <a:lumMod val="40000"/>
                  <a:lumOff val="60000"/>
                </a:schemeClr>
              </a:solidFill>
            </a:ln>
          </p:spPr>
          <p:txBody>
            <a:bodyPr wrap="square" lIns="0" tIns="0" rIns="0" bIns="0" rtlCol="0"/>
            <a:lstStyle/>
            <a:p>
              <a:endParaRPr sz="1350" dirty="0"/>
            </a:p>
          </p:txBody>
        </p:sp>
        <p:sp>
          <p:nvSpPr>
            <p:cNvPr id="424" name="object 424"/>
            <p:cNvSpPr/>
            <p:nvPr/>
          </p:nvSpPr>
          <p:spPr>
            <a:xfrm>
              <a:off x="610869" y="3322320"/>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8080FF"/>
            </a:solidFill>
            <a:ln>
              <a:solidFill>
                <a:schemeClr val="tx2">
                  <a:lumMod val="40000"/>
                  <a:lumOff val="60000"/>
                </a:schemeClr>
              </a:solidFill>
            </a:ln>
          </p:spPr>
          <p:txBody>
            <a:bodyPr wrap="square" lIns="0" tIns="0" rIns="0" bIns="0" rtlCol="0"/>
            <a:lstStyle/>
            <a:p>
              <a:endParaRPr sz="1350" dirty="0"/>
            </a:p>
          </p:txBody>
        </p:sp>
        <p:sp>
          <p:nvSpPr>
            <p:cNvPr id="425" name="object 425"/>
            <p:cNvSpPr/>
            <p:nvPr/>
          </p:nvSpPr>
          <p:spPr>
            <a:xfrm>
              <a:off x="610869" y="3328670"/>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7E7EFF"/>
            </a:solidFill>
            <a:ln>
              <a:solidFill>
                <a:schemeClr val="tx2">
                  <a:lumMod val="40000"/>
                  <a:lumOff val="60000"/>
                </a:schemeClr>
              </a:solidFill>
            </a:ln>
          </p:spPr>
          <p:txBody>
            <a:bodyPr wrap="square" lIns="0" tIns="0" rIns="0" bIns="0" rtlCol="0"/>
            <a:lstStyle/>
            <a:p>
              <a:endParaRPr sz="1350" dirty="0"/>
            </a:p>
          </p:txBody>
        </p:sp>
        <p:sp>
          <p:nvSpPr>
            <p:cNvPr id="426" name="object 426"/>
            <p:cNvSpPr/>
            <p:nvPr/>
          </p:nvSpPr>
          <p:spPr>
            <a:xfrm>
              <a:off x="610869" y="3336290"/>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7B7BFF"/>
            </a:solidFill>
            <a:ln>
              <a:solidFill>
                <a:schemeClr val="tx2">
                  <a:lumMod val="40000"/>
                  <a:lumOff val="60000"/>
                </a:schemeClr>
              </a:solidFill>
            </a:ln>
          </p:spPr>
          <p:txBody>
            <a:bodyPr wrap="square" lIns="0" tIns="0" rIns="0" bIns="0" rtlCol="0"/>
            <a:lstStyle/>
            <a:p>
              <a:endParaRPr sz="1350" dirty="0"/>
            </a:p>
          </p:txBody>
        </p:sp>
        <p:sp>
          <p:nvSpPr>
            <p:cNvPr id="427" name="object 427"/>
            <p:cNvSpPr/>
            <p:nvPr/>
          </p:nvSpPr>
          <p:spPr>
            <a:xfrm>
              <a:off x="610869" y="334390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7878FF"/>
            </a:solidFill>
            <a:ln>
              <a:solidFill>
                <a:schemeClr val="tx2">
                  <a:lumMod val="40000"/>
                  <a:lumOff val="60000"/>
                </a:schemeClr>
              </a:solidFill>
            </a:ln>
          </p:spPr>
          <p:txBody>
            <a:bodyPr wrap="square" lIns="0" tIns="0" rIns="0" bIns="0" rtlCol="0"/>
            <a:lstStyle/>
            <a:p>
              <a:endParaRPr sz="1350" dirty="0"/>
            </a:p>
          </p:txBody>
        </p:sp>
        <p:sp>
          <p:nvSpPr>
            <p:cNvPr id="428" name="object 428"/>
            <p:cNvSpPr/>
            <p:nvPr/>
          </p:nvSpPr>
          <p:spPr>
            <a:xfrm>
              <a:off x="610869" y="335025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7575FF"/>
            </a:solidFill>
            <a:ln>
              <a:solidFill>
                <a:schemeClr val="tx2">
                  <a:lumMod val="40000"/>
                  <a:lumOff val="60000"/>
                </a:schemeClr>
              </a:solidFill>
            </a:ln>
          </p:spPr>
          <p:txBody>
            <a:bodyPr wrap="square" lIns="0" tIns="0" rIns="0" bIns="0" rtlCol="0"/>
            <a:lstStyle/>
            <a:p>
              <a:endParaRPr sz="1350" dirty="0"/>
            </a:p>
          </p:txBody>
        </p:sp>
        <p:sp>
          <p:nvSpPr>
            <p:cNvPr id="429" name="object 429"/>
            <p:cNvSpPr/>
            <p:nvPr/>
          </p:nvSpPr>
          <p:spPr>
            <a:xfrm>
              <a:off x="610869" y="3357879"/>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7272FF"/>
            </a:solidFill>
            <a:ln>
              <a:solidFill>
                <a:schemeClr val="tx2">
                  <a:lumMod val="40000"/>
                  <a:lumOff val="60000"/>
                </a:schemeClr>
              </a:solidFill>
            </a:ln>
          </p:spPr>
          <p:txBody>
            <a:bodyPr wrap="square" lIns="0" tIns="0" rIns="0" bIns="0" rtlCol="0"/>
            <a:lstStyle/>
            <a:p>
              <a:endParaRPr sz="1350" dirty="0"/>
            </a:p>
          </p:txBody>
        </p:sp>
        <p:sp>
          <p:nvSpPr>
            <p:cNvPr id="430" name="object 430"/>
            <p:cNvSpPr/>
            <p:nvPr/>
          </p:nvSpPr>
          <p:spPr>
            <a:xfrm>
              <a:off x="610869" y="3365500"/>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7070FF"/>
            </a:solidFill>
            <a:ln>
              <a:solidFill>
                <a:schemeClr val="tx2">
                  <a:lumMod val="40000"/>
                  <a:lumOff val="60000"/>
                </a:schemeClr>
              </a:solidFill>
            </a:ln>
          </p:spPr>
          <p:txBody>
            <a:bodyPr wrap="square" lIns="0" tIns="0" rIns="0" bIns="0" rtlCol="0"/>
            <a:lstStyle/>
            <a:p>
              <a:endParaRPr sz="1350" dirty="0"/>
            </a:p>
          </p:txBody>
        </p:sp>
        <p:sp>
          <p:nvSpPr>
            <p:cNvPr id="431" name="object 431"/>
            <p:cNvSpPr/>
            <p:nvPr/>
          </p:nvSpPr>
          <p:spPr>
            <a:xfrm>
              <a:off x="610869" y="3371850"/>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6D6DFF"/>
            </a:solidFill>
            <a:ln>
              <a:solidFill>
                <a:schemeClr val="tx2">
                  <a:lumMod val="40000"/>
                  <a:lumOff val="60000"/>
                </a:schemeClr>
              </a:solidFill>
            </a:ln>
          </p:spPr>
          <p:txBody>
            <a:bodyPr wrap="square" lIns="0" tIns="0" rIns="0" bIns="0" rtlCol="0"/>
            <a:lstStyle/>
            <a:p>
              <a:endParaRPr sz="1350" dirty="0"/>
            </a:p>
          </p:txBody>
        </p:sp>
        <p:sp>
          <p:nvSpPr>
            <p:cNvPr id="432" name="object 432"/>
            <p:cNvSpPr/>
            <p:nvPr/>
          </p:nvSpPr>
          <p:spPr>
            <a:xfrm>
              <a:off x="610869" y="3379470"/>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6A6AFF"/>
            </a:solidFill>
            <a:ln>
              <a:solidFill>
                <a:schemeClr val="tx2">
                  <a:lumMod val="40000"/>
                  <a:lumOff val="60000"/>
                </a:schemeClr>
              </a:solidFill>
            </a:ln>
          </p:spPr>
          <p:txBody>
            <a:bodyPr wrap="square" lIns="0" tIns="0" rIns="0" bIns="0" rtlCol="0"/>
            <a:lstStyle/>
            <a:p>
              <a:endParaRPr sz="1350" dirty="0"/>
            </a:p>
          </p:txBody>
        </p:sp>
        <p:sp>
          <p:nvSpPr>
            <p:cNvPr id="433" name="object 433"/>
            <p:cNvSpPr/>
            <p:nvPr/>
          </p:nvSpPr>
          <p:spPr>
            <a:xfrm>
              <a:off x="610869" y="3387090"/>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6767FF"/>
            </a:solidFill>
            <a:ln>
              <a:solidFill>
                <a:schemeClr val="tx2">
                  <a:lumMod val="40000"/>
                  <a:lumOff val="60000"/>
                </a:schemeClr>
              </a:solidFill>
            </a:ln>
          </p:spPr>
          <p:txBody>
            <a:bodyPr wrap="square" lIns="0" tIns="0" rIns="0" bIns="0" rtlCol="0"/>
            <a:lstStyle/>
            <a:p>
              <a:endParaRPr sz="1350" dirty="0"/>
            </a:p>
          </p:txBody>
        </p:sp>
        <p:sp>
          <p:nvSpPr>
            <p:cNvPr id="434" name="object 434"/>
            <p:cNvSpPr/>
            <p:nvPr/>
          </p:nvSpPr>
          <p:spPr>
            <a:xfrm>
              <a:off x="610869" y="3393440"/>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6464FF"/>
            </a:solidFill>
            <a:ln>
              <a:solidFill>
                <a:schemeClr val="tx2">
                  <a:lumMod val="40000"/>
                  <a:lumOff val="60000"/>
                </a:schemeClr>
              </a:solidFill>
            </a:ln>
          </p:spPr>
          <p:txBody>
            <a:bodyPr wrap="square" lIns="0" tIns="0" rIns="0" bIns="0" rtlCol="0"/>
            <a:lstStyle/>
            <a:p>
              <a:endParaRPr sz="1350" dirty="0"/>
            </a:p>
          </p:txBody>
        </p:sp>
        <p:sp>
          <p:nvSpPr>
            <p:cNvPr id="435" name="object 435"/>
            <p:cNvSpPr/>
            <p:nvPr/>
          </p:nvSpPr>
          <p:spPr>
            <a:xfrm>
              <a:off x="610869" y="340105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6262FF"/>
            </a:solidFill>
            <a:ln>
              <a:solidFill>
                <a:schemeClr val="tx2">
                  <a:lumMod val="40000"/>
                  <a:lumOff val="60000"/>
                </a:schemeClr>
              </a:solidFill>
            </a:ln>
          </p:spPr>
          <p:txBody>
            <a:bodyPr wrap="square" lIns="0" tIns="0" rIns="0" bIns="0" rtlCol="0"/>
            <a:lstStyle/>
            <a:p>
              <a:endParaRPr sz="1350" dirty="0"/>
            </a:p>
          </p:txBody>
        </p:sp>
        <p:sp>
          <p:nvSpPr>
            <p:cNvPr id="436" name="object 436"/>
            <p:cNvSpPr/>
            <p:nvPr/>
          </p:nvSpPr>
          <p:spPr>
            <a:xfrm>
              <a:off x="610869" y="3408679"/>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5F5FFF"/>
            </a:solidFill>
            <a:ln>
              <a:solidFill>
                <a:schemeClr val="tx2">
                  <a:lumMod val="40000"/>
                  <a:lumOff val="60000"/>
                </a:schemeClr>
              </a:solidFill>
            </a:ln>
          </p:spPr>
          <p:txBody>
            <a:bodyPr wrap="square" lIns="0" tIns="0" rIns="0" bIns="0" rtlCol="0"/>
            <a:lstStyle/>
            <a:p>
              <a:endParaRPr sz="1350" dirty="0"/>
            </a:p>
          </p:txBody>
        </p:sp>
        <p:sp>
          <p:nvSpPr>
            <p:cNvPr id="437" name="object 437"/>
            <p:cNvSpPr/>
            <p:nvPr/>
          </p:nvSpPr>
          <p:spPr>
            <a:xfrm>
              <a:off x="610869" y="3416300"/>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5C5CFF"/>
            </a:solidFill>
            <a:ln>
              <a:solidFill>
                <a:schemeClr val="tx2">
                  <a:lumMod val="40000"/>
                  <a:lumOff val="60000"/>
                </a:schemeClr>
              </a:solidFill>
            </a:ln>
          </p:spPr>
          <p:txBody>
            <a:bodyPr wrap="square" lIns="0" tIns="0" rIns="0" bIns="0" rtlCol="0"/>
            <a:lstStyle/>
            <a:p>
              <a:endParaRPr sz="1350" dirty="0"/>
            </a:p>
          </p:txBody>
        </p:sp>
        <p:sp>
          <p:nvSpPr>
            <p:cNvPr id="438" name="object 438"/>
            <p:cNvSpPr/>
            <p:nvPr/>
          </p:nvSpPr>
          <p:spPr>
            <a:xfrm>
              <a:off x="610869" y="3422650"/>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5959FF"/>
            </a:solidFill>
            <a:ln>
              <a:solidFill>
                <a:schemeClr val="tx2">
                  <a:lumMod val="40000"/>
                  <a:lumOff val="60000"/>
                </a:schemeClr>
              </a:solidFill>
            </a:ln>
          </p:spPr>
          <p:txBody>
            <a:bodyPr wrap="square" lIns="0" tIns="0" rIns="0" bIns="0" rtlCol="0"/>
            <a:lstStyle/>
            <a:p>
              <a:endParaRPr sz="1350" dirty="0"/>
            </a:p>
          </p:txBody>
        </p:sp>
        <p:sp>
          <p:nvSpPr>
            <p:cNvPr id="439" name="object 439"/>
            <p:cNvSpPr/>
            <p:nvPr/>
          </p:nvSpPr>
          <p:spPr>
            <a:xfrm>
              <a:off x="610869" y="343026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5656FF"/>
            </a:solidFill>
            <a:ln>
              <a:solidFill>
                <a:schemeClr val="tx2">
                  <a:lumMod val="40000"/>
                  <a:lumOff val="60000"/>
                </a:schemeClr>
              </a:solidFill>
            </a:ln>
          </p:spPr>
          <p:txBody>
            <a:bodyPr wrap="square" lIns="0" tIns="0" rIns="0" bIns="0" rtlCol="0"/>
            <a:lstStyle/>
            <a:p>
              <a:endParaRPr sz="1350" dirty="0"/>
            </a:p>
          </p:txBody>
        </p:sp>
        <p:sp>
          <p:nvSpPr>
            <p:cNvPr id="440" name="object 440"/>
            <p:cNvSpPr/>
            <p:nvPr/>
          </p:nvSpPr>
          <p:spPr>
            <a:xfrm>
              <a:off x="610869" y="3437890"/>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5454FF"/>
            </a:solidFill>
            <a:ln>
              <a:solidFill>
                <a:schemeClr val="tx2">
                  <a:lumMod val="40000"/>
                  <a:lumOff val="60000"/>
                </a:schemeClr>
              </a:solidFill>
            </a:ln>
          </p:spPr>
          <p:txBody>
            <a:bodyPr wrap="square" lIns="0" tIns="0" rIns="0" bIns="0" rtlCol="0"/>
            <a:lstStyle/>
            <a:p>
              <a:endParaRPr sz="1350" dirty="0"/>
            </a:p>
          </p:txBody>
        </p:sp>
        <p:sp>
          <p:nvSpPr>
            <p:cNvPr id="441" name="object 441"/>
            <p:cNvSpPr/>
            <p:nvPr/>
          </p:nvSpPr>
          <p:spPr>
            <a:xfrm>
              <a:off x="610869" y="3444240"/>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5151FF"/>
            </a:solidFill>
            <a:ln>
              <a:solidFill>
                <a:schemeClr val="tx2">
                  <a:lumMod val="40000"/>
                  <a:lumOff val="60000"/>
                </a:schemeClr>
              </a:solidFill>
            </a:ln>
          </p:spPr>
          <p:txBody>
            <a:bodyPr wrap="square" lIns="0" tIns="0" rIns="0" bIns="0" rtlCol="0"/>
            <a:lstStyle/>
            <a:p>
              <a:endParaRPr sz="1350" dirty="0"/>
            </a:p>
          </p:txBody>
        </p:sp>
        <p:sp>
          <p:nvSpPr>
            <p:cNvPr id="442" name="object 442"/>
            <p:cNvSpPr/>
            <p:nvPr/>
          </p:nvSpPr>
          <p:spPr>
            <a:xfrm>
              <a:off x="610869" y="345185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4E4EFF"/>
            </a:solidFill>
            <a:ln>
              <a:solidFill>
                <a:schemeClr val="tx2">
                  <a:lumMod val="40000"/>
                  <a:lumOff val="60000"/>
                </a:schemeClr>
              </a:solidFill>
            </a:ln>
          </p:spPr>
          <p:txBody>
            <a:bodyPr wrap="square" lIns="0" tIns="0" rIns="0" bIns="0" rtlCol="0"/>
            <a:lstStyle/>
            <a:p>
              <a:endParaRPr sz="1350" dirty="0"/>
            </a:p>
          </p:txBody>
        </p:sp>
        <p:sp>
          <p:nvSpPr>
            <p:cNvPr id="443" name="object 443"/>
            <p:cNvSpPr/>
            <p:nvPr/>
          </p:nvSpPr>
          <p:spPr>
            <a:xfrm>
              <a:off x="610869" y="3459480"/>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4B4BFF"/>
            </a:solidFill>
            <a:ln>
              <a:solidFill>
                <a:schemeClr val="tx2">
                  <a:lumMod val="40000"/>
                  <a:lumOff val="60000"/>
                </a:schemeClr>
              </a:solidFill>
            </a:ln>
          </p:spPr>
          <p:txBody>
            <a:bodyPr wrap="square" lIns="0" tIns="0" rIns="0" bIns="0" rtlCol="0"/>
            <a:lstStyle/>
            <a:p>
              <a:endParaRPr sz="1350" dirty="0"/>
            </a:p>
          </p:txBody>
        </p:sp>
        <p:sp>
          <p:nvSpPr>
            <p:cNvPr id="444" name="object 444"/>
            <p:cNvSpPr/>
            <p:nvPr/>
          </p:nvSpPr>
          <p:spPr>
            <a:xfrm>
              <a:off x="610869" y="3465830"/>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4848FF"/>
            </a:solidFill>
            <a:ln>
              <a:solidFill>
                <a:schemeClr val="tx2">
                  <a:lumMod val="40000"/>
                  <a:lumOff val="60000"/>
                </a:schemeClr>
              </a:solidFill>
            </a:ln>
          </p:spPr>
          <p:txBody>
            <a:bodyPr wrap="square" lIns="0" tIns="0" rIns="0" bIns="0" rtlCol="0"/>
            <a:lstStyle/>
            <a:p>
              <a:endParaRPr sz="1350" dirty="0"/>
            </a:p>
          </p:txBody>
        </p:sp>
        <p:sp>
          <p:nvSpPr>
            <p:cNvPr id="445" name="object 445"/>
            <p:cNvSpPr/>
            <p:nvPr/>
          </p:nvSpPr>
          <p:spPr>
            <a:xfrm>
              <a:off x="610869" y="3473450"/>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4646FF"/>
            </a:solidFill>
            <a:ln>
              <a:solidFill>
                <a:schemeClr val="tx2">
                  <a:lumMod val="40000"/>
                  <a:lumOff val="60000"/>
                </a:schemeClr>
              </a:solidFill>
            </a:ln>
          </p:spPr>
          <p:txBody>
            <a:bodyPr wrap="square" lIns="0" tIns="0" rIns="0" bIns="0" rtlCol="0"/>
            <a:lstStyle/>
            <a:p>
              <a:endParaRPr sz="1350" dirty="0"/>
            </a:p>
          </p:txBody>
        </p:sp>
        <p:sp>
          <p:nvSpPr>
            <p:cNvPr id="446" name="object 446"/>
            <p:cNvSpPr/>
            <p:nvPr/>
          </p:nvSpPr>
          <p:spPr>
            <a:xfrm>
              <a:off x="610869" y="348106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4343FF"/>
            </a:solidFill>
            <a:ln>
              <a:solidFill>
                <a:schemeClr val="tx2">
                  <a:lumMod val="40000"/>
                  <a:lumOff val="60000"/>
                </a:schemeClr>
              </a:solidFill>
            </a:ln>
          </p:spPr>
          <p:txBody>
            <a:bodyPr wrap="square" lIns="0" tIns="0" rIns="0" bIns="0" rtlCol="0"/>
            <a:lstStyle/>
            <a:p>
              <a:endParaRPr sz="1350" dirty="0"/>
            </a:p>
          </p:txBody>
        </p:sp>
        <p:sp>
          <p:nvSpPr>
            <p:cNvPr id="447" name="object 447"/>
            <p:cNvSpPr/>
            <p:nvPr/>
          </p:nvSpPr>
          <p:spPr>
            <a:xfrm>
              <a:off x="610869" y="3487419"/>
              <a:ext cx="2232660" cy="8890"/>
            </a:xfrm>
            <a:custGeom>
              <a:avLst/>
              <a:gdLst/>
              <a:ahLst/>
              <a:cxnLst/>
              <a:rect l="l" t="t" r="r" b="b"/>
              <a:pathLst>
                <a:path w="2232660" h="8889">
                  <a:moveTo>
                    <a:pt x="2232660" y="0"/>
                  </a:moveTo>
                  <a:lnTo>
                    <a:pt x="0" y="0"/>
                  </a:lnTo>
                  <a:lnTo>
                    <a:pt x="0" y="8889"/>
                  </a:lnTo>
                  <a:lnTo>
                    <a:pt x="2232660" y="8889"/>
                  </a:lnTo>
                  <a:lnTo>
                    <a:pt x="2232660" y="0"/>
                  </a:lnTo>
                  <a:close/>
                </a:path>
              </a:pathLst>
            </a:custGeom>
            <a:solidFill>
              <a:srgbClr val="4040FF"/>
            </a:solidFill>
            <a:ln>
              <a:solidFill>
                <a:schemeClr val="tx2">
                  <a:lumMod val="40000"/>
                  <a:lumOff val="60000"/>
                </a:schemeClr>
              </a:solidFill>
            </a:ln>
          </p:spPr>
          <p:txBody>
            <a:bodyPr wrap="square" lIns="0" tIns="0" rIns="0" bIns="0" rtlCol="0"/>
            <a:lstStyle/>
            <a:p>
              <a:endParaRPr sz="1350" dirty="0"/>
            </a:p>
          </p:txBody>
        </p:sp>
        <p:sp>
          <p:nvSpPr>
            <p:cNvPr id="448" name="object 448"/>
            <p:cNvSpPr/>
            <p:nvPr/>
          </p:nvSpPr>
          <p:spPr>
            <a:xfrm>
              <a:off x="610869" y="3495040"/>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3D3DFF"/>
            </a:solidFill>
            <a:ln>
              <a:solidFill>
                <a:schemeClr val="tx2">
                  <a:lumMod val="40000"/>
                  <a:lumOff val="60000"/>
                </a:schemeClr>
              </a:solidFill>
            </a:ln>
          </p:spPr>
          <p:txBody>
            <a:bodyPr wrap="square" lIns="0" tIns="0" rIns="0" bIns="0" rtlCol="0"/>
            <a:lstStyle/>
            <a:p>
              <a:endParaRPr sz="1350" dirty="0"/>
            </a:p>
          </p:txBody>
        </p:sp>
        <p:sp>
          <p:nvSpPr>
            <p:cNvPr id="449" name="object 449"/>
            <p:cNvSpPr/>
            <p:nvPr/>
          </p:nvSpPr>
          <p:spPr>
            <a:xfrm>
              <a:off x="610869" y="350265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3A3AFF"/>
            </a:solidFill>
            <a:ln>
              <a:solidFill>
                <a:schemeClr val="tx2">
                  <a:lumMod val="40000"/>
                  <a:lumOff val="60000"/>
                </a:schemeClr>
              </a:solidFill>
            </a:ln>
          </p:spPr>
          <p:txBody>
            <a:bodyPr wrap="square" lIns="0" tIns="0" rIns="0" bIns="0" rtlCol="0"/>
            <a:lstStyle/>
            <a:p>
              <a:endParaRPr sz="1350" dirty="0"/>
            </a:p>
          </p:txBody>
        </p:sp>
        <p:sp>
          <p:nvSpPr>
            <p:cNvPr id="450" name="object 450"/>
            <p:cNvSpPr/>
            <p:nvPr/>
          </p:nvSpPr>
          <p:spPr>
            <a:xfrm>
              <a:off x="610869" y="3509009"/>
              <a:ext cx="2232660" cy="8890"/>
            </a:xfrm>
            <a:custGeom>
              <a:avLst/>
              <a:gdLst/>
              <a:ahLst/>
              <a:cxnLst/>
              <a:rect l="l" t="t" r="r" b="b"/>
              <a:pathLst>
                <a:path w="2232660" h="8889">
                  <a:moveTo>
                    <a:pt x="2232660" y="0"/>
                  </a:moveTo>
                  <a:lnTo>
                    <a:pt x="0" y="0"/>
                  </a:lnTo>
                  <a:lnTo>
                    <a:pt x="0" y="8889"/>
                  </a:lnTo>
                  <a:lnTo>
                    <a:pt x="2232660" y="8889"/>
                  </a:lnTo>
                  <a:lnTo>
                    <a:pt x="2232660" y="0"/>
                  </a:lnTo>
                  <a:close/>
                </a:path>
              </a:pathLst>
            </a:custGeom>
            <a:solidFill>
              <a:srgbClr val="3838FF"/>
            </a:solidFill>
            <a:ln>
              <a:solidFill>
                <a:schemeClr val="tx2">
                  <a:lumMod val="40000"/>
                  <a:lumOff val="60000"/>
                </a:schemeClr>
              </a:solidFill>
            </a:ln>
          </p:spPr>
          <p:txBody>
            <a:bodyPr wrap="square" lIns="0" tIns="0" rIns="0" bIns="0" rtlCol="0"/>
            <a:lstStyle/>
            <a:p>
              <a:endParaRPr sz="1350" dirty="0"/>
            </a:p>
          </p:txBody>
        </p:sp>
        <p:sp>
          <p:nvSpPr>
            <p:cNvPr id="451" name="object 451"/>
            <p:cNvSpPr/>
            <p:nvPr/>
          </p:nvSpPr>
          <p:spPr>
            <a:xfrm>
              <a:off x="610869" y="3516630"/>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3535FF"/>
            </a:solidFill>
            <a:ln>
              <a:solidFill>
                <a:schemeClr val="tx2">
                  <a:lumMod val="40000"/>
                  <a:lumOff val="60000"/>
                </a:schemeClr>
              </a:solidFill>
            </a:ln>
          </p:spPr>
          <p:txBody>
            <a:bodyPr wrap="square" lIns="0" tIns="0" rIns="0" bIns="0" rtlCol="0"/>
            <a:lstStyle/>
            <a:p>
              <a:endParaRPr sz="1350" dirty="0"/>
            </a:p>
          </p:txBody>
        </p:sp>
        <p:sp>
          <p:nvSpPr>
            <p:cNvPr id="452" name="object 452"/>
            <p:cNvSpPr/>
            <p:nvPr/>
          </p:nvSpPr>
          <p:spPr>
            <a:xfrm>
              <a:off x="610869" y="3524250"/>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3333FF"/>
            </a:solidFill>
            <a:ln>
              <a:solidFill>
                <a:schemeClr val="tx2">
                  <a:lumMod val="40000"/>
                  <a:lumOff val="60000"/>
                </a:schemeClr>
              </a:solidFill>
            </a:ln>
          </p:spPr>
          <p:txBody>
            <a:bodyPr wrap="square" lIns="0" tIns="0" rIns="0" bIns="0" rtlCol="0"/>
            <a:lstStyle/>
            <a:p>
              <a:endParaRPr sz="1350" dirty="0"/>
            </a:p>
          </p:txBody>
        </p:sp>
        <p:sp>
          <p:nvSpPr>
            <p:cNvPr id="453" name="object 453"/>
            <p:cNvSpPr/>
            <p:nvPr/>
          </p:nvSpPr>
          <p:spPr>
            <a:xfrm>
              <a:off x="610869" y="353186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2F2FFF"/>
            </a:solidFill>
            <a:ln>
              <a:solidFill>
                <a:schemeClr val="tx2">
                  <a:lumMod val="40000"/>
                  <a:lumOff val="60000"/>
                </a:schemeClr>
              </a:solidFill>
            </a:ln>
          </p:spPr>
          <p:txBody>
            <a:bodyPr wrap="square" lIns="0" tIns="0" rIns="0" bIns="0" rtlCol="0"/>
            <a:lstStyle/>
            <a:p>
              <a:endParaRPr sz="1350" dirty="0"/>
            </a:p>
          </p:txBody>
        </p:sp>
        <p:sp>
          <p:nvSpPr>
            <p:cNvPr id="454" name="object 454"/>
            <p:cNvSpPr/>
            <p:nvPr/>
          </p:nvSpPr>
          <p:spPr>
            <a:xfrm>
              <a:off x="610869" y="353821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2C2CFF"/>
            </a:solidFill>
            <a:ln>
              <a:solidFill>
                <a:schemeClr val="tx2">
                  <a:lumMod val="40000"/>
                  <a:lumOff val="60000"/>
                </a:schemeClr>
              </a:solidFill>
            </a:ln>
          </p:spPr>
          <p:txBody>
            <a:bodyPr wrap="square" lIns="0" tIns="0" rIns="0" bIns="0" rtlCol="0"/>
            <a:lstStyle/>
            <a:p>
              <a:endParaRPr sz="1350" dirty="0"/>
            </a:p>
          </p:txBody>
        </p:sp>
        <p:sp>
          <p:nvSpPr>
            <p:cNvPr id="455" name="object 455"/>
            <p:cNvSpPr/>
            <p:nvPr/>
          </p:nvSpPr>
          <p:spPr>
            <a:xfrm>
              <a:off x="610869" y="3545840"/>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2A2AFF"/>
            </a:solidFill>
            <a:ln>
              <a:solidFill>
                <a:schemeClr val="tx2">
                  <a:lumMod val="40000"/>
                  <a:lumOff val="60000"/>
                </a:schemeClr>
              </a:solidFill>
            </a:ln>
          </p:spPr>
          <p:txBody>
            <a:bodyPr wrap="square" lIns="0" tIns="0" rIns="0" bIns="0" rtlCol="0"/>
            <a:lstStyle/>
            <a:p>
              <a:endParaRPr sz="1350" dirty="0"/>
            </a:p>
          </p:txBody>
        </p:sp>
        <p:sp>
          <p:nvSpPr>
            <p:cNvPr id="456" name="object 456"/>
            <p:cNvSpPr/>
            <p:nvPr/>
          </p:nvSpPr>
          <p:spPr>
            <a:xfrm>
              <a:off x="610869" y="355345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2727FF"/>
            </a:solidFill>
            <a:ln>
              <a:solidFill>
                <a:schemeClr val="tx2">
                  <a:lumMod val="40000"/>
                  <a:lumOff val="60000"/>
                </a:schemeClr>
              </a:solidFill>
            </a:ln>
          </p:spPr>
          <p:txBody>
            <a:bodyPr wrap="square" lIns="0" tIns="0" rIns="0" bIns="0" rtlCol="0"/>
            <a:lstStyle/>
            <a:p>
              <a:endParaRPr sz="1350" dirty="0"/>
            </a:p>
          </p:txBody>
        </p:sp>
        <p:sp>
          <p:nvSpPr>
            <p:cNvPr id="457" name="object 457"/>
            <p:cNvSpPr/>
            <p:nvPr/>
          </p:nvSpPr>
          <p:spPr>
            <a:xfrm>
              <a:off x="610869" y="3559809"/>
              <a:ext cx="2232660" cy="8890"/>
            </a:xfrm>
            <a:custGeom>
              <a:avLst/>
              <a:gdLst/>
              <a:ahLst/>
              <a:cxnLst/>
              <a:rect l="l" t="t" r="r" b="b"/>
              <a:pathLst>
                <a:path w="2232660" h="8889">
                  <a:moveTo>
                    <a:pt x="2232660" y="0"/>
                  </a:moveTo>
                  <a:lnTo>
                    <a:pt x="0" y="0"/>
                  </a:lnTo>
                  <a:lnTo>
                    <a:pt x="0" y="8889"/>
                  </a:lnTo>
                  <a:lnTo>
                    <a:pt x="2232660" y="8889"/>
                  </a:lnTo>
                  <a:lnTo>
                    <a:pt x="2232660" y="0"/>
                  </a:lnTo>
                  <a:close/>
                </a:path>
              </a:pathLst>
            </a:custGeom>
            <a:solidFill>
              <a:srgbClr val="2424FF"/>
            </a:solidFill>
            <a:ln>
              <a:solidFill>
                <a:schemeClr val="tx2">
                  <a:lumMod val="40000"/>
                  <a:lumOff val="60000"/>
                </a:schemeClr>
              </a:solidFill>
            </a:ln>
          </p:spPr>
          <p:txBody>
            <a:bodyPr wrap="square" lIns="0" tIns="0" rIns="0" bIns="0" rtlCol="0"/>
            <a:lstStyle/>
            <a:p>
              <a:endParaRPr sz="1350" dirty="0"/>
            </a:p>
          </p:txBody>
        </p:sp>
        <p:sp>
          <p:nvSpPr>
            <p:cNvPr id="458" name="object 458"/>
            <p:cNvSpPr/>
            <p:nvPr/>
          </p:nvSpPr>
          <p:spPr>
            <a:xfrm>
              <a:off x="610869" y="3567430"/>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2121FF"/>
            </a:solidFill>
            <a:ln>
              <a:solidFill>
                <a:schemeClr val="tx2">
                  <a:lumMod val="40000"/>
                  <a:lumOff val="60000"/>
                </a:schemeClr>
              </a:solidFill>
            </a:ln>
          </p:spPr>
          <p:txBody>
            <a:bodyPr wrap="square" lIns="0" tIns="0" rIns="0" bIns="0" rtlCol="0"/>
            <a:lstStyle/>
            <a:p>
              <a:endParaRPr sz="1350" dirty="0"/>
            </a:p>
          </p:txBody>
        </p:sp>
        <p:sp>
          <p:nvSpPr>
            <p:cNvPr id="459" name="object 459"/>
            <p:cNvSpPr/>
            <p:nvPr/>
          </p:nvSpPr>
          <p:spPr>
            <a:xfrm>
              <a:off x="610869" y="3575050"/>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1E1EFF"/>
            </a:solidFill>
            <a:ln>
              <a:solidFill>
                <a:schemeClr val="tx2">
                  <a:lumMod val="40000"/>
                  <a:lumOff val="60000"/>
                </a:schemeClr>
              </a:solidFill>
            </a:ln>
          </p:spPr>
          <p:txBody>
            <a:bodyPr wrap="square" lIns="0" tIns="0" rIns="0" bIns="0" rtlCol="0"/>
            <a:lstStyle/>
            <a:p>
              <a:endParaRPr sz="1350" dirty="0"/>
            </a:p>
          </p:txBody>
        </p:sp>
        <p:sp>
          <p:nvSpPr>
            <p:cNvPr id="460" name="object 460"/>
            <p:cNvSpPr/>
            <p:nvPr/>
          </p:nvSpPr>
          <p:spPr>
            <a:xfrm>
              <a:off x="610869" y="3581400"/>
              <a:ext cx="2232660" cy="8890"/>
            </a:xfrm>
            <a:custGeom>
              <a:avLst/>
              <a:gdLst/>
              <a:ahLst/>
              <a:cxnLst/>
              <a:rect l="l" t="t" r="r" b="b"/>
              <a:pathLst>
                <a:path w="2232660" h="8889">
                  <a:moveTo>
                    <a:pt x="2232660" y="0"/>
                  </a:moveTo>
                  <a:lnTo>
                    <a:pt x="0" y="0"/>
                  </a:lnTo>
                  <a:lnTo>
                    <a:pt x="0" y="8889"/>
                  </a:lnTo>
                  <a:lnTo>
                    <a:pt x="2232660" y="8889"/>
                  </a:lnTo>
                  <a:lnTo>
                    <a:pt x="2232660" y="0"/>
                  </a:lnTo>
                  <a:close/>
                </a:path>
              </a:pathLst>
            </a:custGeom>
            <a:solidFill>
              <a:srgbClr val="1C1CFF"/>
            </a:solidFill>
            <a:ln>
              <a:solidFill>
                <a:schemeClr val="tx2">
                  <a:lumMod val="40000"/>
                  <a:lumOff val="60000"/>
                </a:schemeClr>
              </a:solidFill>
            </a:ln>
          </p:spPr>
          <p:txBody>
            <a:bodyPr wrap="square" lIns="0" tIns="0" rIns="0" bIns="0" rtlCol="0"/>
            <a:lstStyle/>
            <a:p>
              <a:endParaRPr sz="1350" dirty="0"/>
            </a:p>
          </p:txBody>
        </p:sp>
        <p:sp>
          <p:nvSpPr>
            <p:cNvPr id="461" name="object 461"/>
            <p:cNvSpPr/>
            <p:nvPr/>
          </p:nvSpPr>
          <p:spPr>
            <a:xfrm>
              <a:off x="610869" y="358901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1919FF"/>
            </a:solidFill>
            <a:ln>
              <a:solidFill>
                <a:schemeClr val="tx2">
                  <a:lumMod val="40000"/>
                  <a:lumOff val="60000"/>
                </a:schemeClr>
              </a:solidFill>
            </a:ln>
          </p:spPr>
          <p:txBody>
            <a:bodyPr wrap="square" lIns="0" tIns="0" rIns="0" bIns="0" rtlCol="0"/>
            <a:lstStyle/>
            <a:p>
              <a:endParaRPr sz="1350" dirty="0"/>
            </a:p>
          </p:txBody>
        </p:sp>
        <p:sp>
          <p:nvSpPr>
            <p:cNvPr id="462" name="object 462"/>
            <p:cNvSpPr/>
            <p:nvPr/>
          </p:nvSpPr>
          <p:spPr>
            <a:xfrm>
              <a:off x="610869" y="3596640"/>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1616FF"/>
            </a:solidFill>
            <a:ln>
              <a:solidFill>
                <a:schemeClr val="tx2">
                  <a:lumMod val="40000"/>
                  <a:lumOff val="60000"/>
                </a:schemeClr>
              </a:solidFill>
            </a:ln>
          </p:spPr>
          <p:txBody>
            <a:bodyPr wrap="square" lIns="0" tIns="0" rIns="0" bIns="0" rtlCol="0"/>
            <a:lstStyle/>
            <a:p>
              <a:endParaRPr sz="1350" dirty="0"/>
            </a:p>
          </p:txBody>
        </p:sp>
        <p:sp>
          <p:nvSpPr>
            <p:cNvPr id="463" name="object 463"/>
            <p:cNvSpPr/>
            <p:nvPr/>
          </p:nvSpPr>
          <p:spPr>
            <a:xfrm>
              <a:off x="610869" y="3602990"/>
              <a:ext cx="2232660" cy="8890"/>
            </a:xfrm>
            <a:custGeom>
              <a:avLst/>
              <a:gdLst/>
              <a:ahLst/>
              <a:cxnLst/>
              <a:rect l="l" t="t" r="r" b="b"/>
              <a:pathLst>
                <a:path w="2232660" h="8889">
                  <a:moveTo>
                    <a:pt x="2232660" y="0"/>
                  </a:moveTo>
                  <a:lnTo>
                    <a:pt x="0" y="0"/>
                  </a:lnTo>
                  <a:lnTo>
                    <a:pt x="0" y="8890"/>
                  </a:lnTo>
                  <a:lnTo>
                    <a:pt x="2232660" y="8890"/>
                  </a:lnTo>
                  <a:lnTo>
                    <a:pt x="2232660" y="0"/>
                  </a:lnTo>
                  <a:close/>
                </a:path>
              </a:pathLst>
            </a:custGeom>
            <a:solidFill>
              <a:srgbClr val="1313FF"/>
            </a:solidFill>
            <a:ln>
              <a:solidFill>
                <a:schemeClr val="tx2">
                  <a:lumMod val="40000"/>
                  <a:lumOff val="60000"/>
                </a:schemeClr>
              </a:solidFill>
            </a:ln>
          </p:spPr>
          <p:txBody>
            <a:bodyPr wrap="square" lIns="0" tIns="0" rIns="0" bIns="0" rtlCol="0"/>
            <a:lstStyle/>
            <a:p>
              <a:endParaRPr sz="1350" dirty="0"/>
            </a:p>
          </p:txBody>
        </p:sp>
        <p:sp>
          <p:nvSpPr>
            <p:cNvPr id="464" name="object 464"/>
            <p:cNvSpPr/>
            <p:nvPr/>
          </p:nvSpPr>
          <p:spPr>
            <a:xfrm>
              <a:off x="610869" y="361060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1010FF"/>
            </a:solidFill>
            <a:ln>
              <a:solidFill>
                <a:schemeClr val="tx2">
                  <a:lumMod val="40000"/>
                  <a:lumOff val="60000"/>
                </a:schemeClr>
              </a:solidFill>
            </a:ln>
          </p:spPr>
          <p:txBody>
            <a:bodyPr wrap="square" lIns="0" tIns="0" rIns="0" bIns="0" rtlCol="0"/>
            <a:lstStyle/>
            <a:p>
              <a:endParaRPr sz="1350" dirty="0"/>
            </a:p>
          </p:txBody>
        </p:sp>
        <p:sp>
          <p:nvSpPr>
            <p:cNvPr id="465" name="object 465"/>
            <p:cNvSpPr/>
            <p:nvPr/>
          </p:nvSpPr>
          <p:spPr>
            <a:xfrm>
              <a:off x="610869" y="3618230"/>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0E0EFF"/>
            </a:solidFill>
            <a:ln>
              <a:solidFill>
                <a:schemeClr val="tx2">
                  <a:lumMod val="40000"/>
                  <a:lumOff val="60000"/>
                </a:schemeClr>
              </a:solidFill>
            </a:ln>
          </p:spPr>
          <p:txBody>
            <a:bodyPr wrap="square" lIns="0" tIns="0" rIns="0" bIns="0" rtlCol="0"/>
            <a:lstStyle/>
            <a:p>
              <a:endParaRPr sz="1350" dirty="0"/>
            </a:p>
          </p:txBody>
        </p:sp>
        <p:sp>
          <p:nvSpPr>
            <p:cNvPr id="466" name="object 466"/>
            <p:cNvSpPr/>
            <p:nvPr/>
          </p:nvSpPr>
          <p:spPr>
            <a:xfrm>
              <a:off x="610869" y="3624580"/>
              <a:ext cx="2232660" cy="8890"/>
            </a:xfrm>
            <a:custGeom>
              <a:avLst/>
              <a:gdLst/>
              <a:ahLst/>
              <a:cxnLst/>
              <a:rect l="l" t="t" r="r" b="b"/>
              <a:pathLst>
                <a:path w="2232660" h="8889">
                  <a:moveTo>
                    <a:pt x="2232660" y="0"/>
                  </a:moveTo>
                  <a:lnTo>
                    <a:pt x="0" y="0"/>
                  </a:lnTo>
                  <a:lnTo>
                    <a:pt x="0" y="8890"/>
                  </a:lnTo>
                  <a:lnTo>
                    <a:pt x="2232660" y="8890"/>
                  </a:lnTo>
                  <a:lnTo>
                    <a:pt x="2232660" y="0"/>
                  </a:lnTo>
                  <a:close/>
                </a:path>
              </a:pathLst>
            </a:custGeom>
            <a:solidFill>
              <a:srgbClr val="0B0BFF"/>
            </a:solidFill>
            <a:ln>
              <a:solidFill>
                <a:schemeClr val="tx2">
                  <a:lumMod val="40000"/>
                  <a:lumOff val="60000"/>
                </a:schemeClr>
              </a:solidFill>
            </a:ln>
          </p:spPr>
          <p:txBody>
            <a:bodyPr wrap="square" lIns="0" tIns="0" rIns="0" bIns="0" rtlCol="0"/>
            <a:lstStyle/>
            <a:p>
              <a:endParaRPr sz="1350" dirty="0"/>
            </a:p>
          </p:txBody>
        </p:sp>
        <p:sp>
          <p:nvSpPr>
            <p:cNvPr id="467" name="object 467"/>
            <p:cNvSpPr/>
            <p:nvPr/>
          </p:nvSpPr>
          <p:spPr>
            <a:xfrm>
              <a:off x="610869" y="3632200"/>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0808FF"/>
            </a:solidFill>
            <a:ln>
              <a:solidFill>
                <a:schemeClr val="tx2">
                  <a:lumMod val="40000"/>
                  <a:lumOff val="60000"/>
                </a:schemeClr>
              </a:solidFill>
            </a:ln>
          </p:spPr>
          <p:txBody>
            <a:bodyPr wrap="square" lIns="0" tIns="0" rIns="0" bIns="0" rtlCol="0"/>
            <a:lstStyle/>
            <a:p>
              <a:endParaRPr sz="1350" dirty="0"/>
            </a:p>
          </p:txBody>
        </p:sp>
      </p:grpSp>
      <p:sp>
        <p:nvSpPr>
          <p:cNvPr id="468" name="object 468"/>
          <p:cNvSpPr txBox="1">
            <a:spLocks noChangeAspect="1"/>
          </p:cNvSpPr>
          <p:nvPr/>
        </p:nvSpPr>
        <p:spPr>
          <a:xfrm>
            <a:off x="2850827" y="4025900"/>
            <a:ext cx="1841945" cy="499370"/>
          </a:xfrm>
          <a:prstGeom prst="rect">
            <a:avLst/>
          </a:prstGeom>
          <a:ln w="9344">
            <a:solidFill>
              <a:schemeClr val="tx2">
                <a:lumMod val="40000"/>
                <a:lumOff val="60000"/>
              </a:schemeClr>
            </a:solidFill>
          </a:ln>
        </p:spPr>
        <p:txBody>
          <a:bodyPr vert="horz" wrap="square" lIns="0" tIns="38100" rIns="0" bIns="0" rtlCol="0">
            <a:spAutoFit/>
          </a:bodyPr>
          <a:lstStyle/>
          <a:p>
            <a:pPr marL="420053" marR="195739" indent="-220028">
              <a:spcBef>
                <a:spcPts val="300"/>
              </a:spcBef>
            </a:pPr>
            <a:r>
              <a:rPr sz="1350" spc="-4" dirty="0">
                <a:solidFill>
                  <a:srgbClr val="2E2A1F"/>
                </a:solidFill>
                <a:latin typeface="Arial"/>
                <a:cs typeface="Arial"/>
              </a:rPr>
              <a:t>Enterprise</a:t>
            </a:r>
            <a:r>
              <a:rPr sz="1350" spc="-49" dirty="0">
                <a:solidFill>
                  <a:srgbClr val="2E2A1F"/>
                </a:solidFill>
                <a:latin typeface="Arial"/>
                <a:cs typeface="Arial"/>
              </a:rPr>
              <a:t> </a:t>
            </a:r>
            <a:r>
              <a:rPr sz="1350" spc="-8" dirty="0">
                <a:solidFill>
                  <a:srgbClr val="2E2A1F"/>
                </a:solidFill>
                <a:latin typeface="Arial"/>
                <a:cs typeface="Arial"/>
              </a:rPr>
              <a:t>Portal  Application</a:t>
            </a:r>
            <a:endParaRPr sz="1350" dirty="0">
              <a:latin typeface="Arial"/>
              <a:cs typeface="Arial"/>
            </a:endParaRPr>
          </a:p>
        </p:txBody>
      </p:sp>
      <p:grpSp>
        <p:nvGrpSpPr>
          <p:cNvPr id="469" name="object 469"/>
          <p:cNvGrpSpPr>
            <a:grpSpLocks noChangeAspect="1"/>
          </p:cNvGrpSpPr>
          <p:nvPr/>
        </p:nvGrpSpPr>
        <p:grpSpPr>
          <a:xfrm>
            <a:off x="2850827" y="4948872"/>
            <a:ext cx="1841945" cy="524923"/>
            <a:chOff x="610869" y="4227829"/>
            <a:chExt cx="2232660" cy="636270"/>
          </a:xfrm>
        </p:grpSpPr>
        <p:sp>
          <p:nvSpPr>
            <p:cNvPr id="470" name="object 470"/>
            <p:cNvSpPr/>
            <p:nvPr/>
          </p:nvSpPr>
          <p:spPr>
            <a:xfrm>
              <a:off x="610869" y="4227829"/>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FCFCFF"/>
            </a:solidFill>
            <a:ln>
              <a:solidFill>
                <a:schemeClr val="tx2">
                  <a:lumMod val="40000"/>
                  <a:lumOff val="60000"/>
                </a:schemeClr>
              </a:solidFill>
            </a:ln>
          </p:spPr>
          <p:txBody>
            <a:bodyPr wrap="square" lIns="0" tIns="0" rIns="0" bIns="0" rtlCol="0"/>
            <a:lstStyle/>
            <a:p>
              <a:endParaRPr sz="1350" dirty="0"/>
            </a:p>
          </p:txBody>
        </p:sp>
        <p:sp>
          <p:nvSpPr>
            <p:cNvPr id="471" name="object 471"/>
            <p:cNvSpPr/>
            <p:nvPr/>
          </p:nvSpPr>
          <p:spPr>
            <a:xfrm>
              <a:off x="610869" y="4234179"/>
              <a:ext cx="2232660" cy="8890"/>
            </a:xfrm>
            <a:custGeom>
              <a:avLst/>
              <a:gdLst/>
              <a:ahLst/>
              <a:cxnLst/>
              <a:rect l="l" t="t" r="r" b="b"/>
              <a:pathLst>
                <a:path w="2232660" h="8889">
                  <a:moveTo>
                    <a:pt x="2232660" y="0"/>
                  </a:moveTo>
                  <a:lnTo>
                    <a:pt x="0" y="0"/>
                  </a:lnTo>
                  <a:lnTo>
                    <a:pt x="0" y="8890"/>
                  </a:lnTo>
                  <a:lnTo>
                    <a:pt x="2232660" y="8890"/>
                  </a:lnTo>
                  <a:lnTo>
                    <a:pt x="2232660" y="0"/>
                  </a:lnTo>
                  <a:close/>
                </a:path>
              </a:pathLst>
            </a:custGeom>
            <a:solidFill>
              <a:srgbClr val="F9F9FF"/>
            </a:solidFill>
            <a:ln>
              <a:solidFill>
                <a:schemeClr val="tx2">
                  <a:lumMod val="40000"/>
                  <a:lumOff val="60000"/>
                </a:schemeClr>
              </a:solidFill>
            </a:ln>
          </p:spPr>
          <p:txBody>
            <a:bodyPr wrap="square" lIns="0" tIns="0" rIns="0" bIns="0" rtlCol="0"/>
            <a:lstStyle/>
            <a:p>
              <a:endParaRPr sz="1350" dirty="0"/>
            </a:p>
          </p:txBody>
        </p:sp>
        <p:sp>
          <p:nvSpPr>
            <p:cNvPr id="472" name="object 472"/>
            <p:cNvSpPr/>
            <p:nvPr/>
          </p:nvSpPr>
          <p:spPr>
            <a:xfrm>
              <a:off x="610869" y="424179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F6F6FF"/>
            </a:solidFill>
            <a:ln>
              <a:solidFill>
                <a:schemeClr val="tx2">
                  <a:lumMod val="40000"/>
                  <a:lumOff val="60000"/>
                </a:schemeClr>
              </a:solidFill>
            </a:ln>
          </p:spPr>
          <p:txBody>
            <a:bodyPr wrap="square" lIns="0" tIns="0" rIns="0" bIns="0" rtlCol="0"/>
            <a:lstStyle/>
            <a:p>
              <a:endParaRPr sz="1350" dirty="0"/>
            </a:p>
          </p:txBody>
        </p:sp>
        <p:sp>
          <p:nvSpPr>
            <p:cNvPr id="473" name="object 473"/>
            <p:cNvSpPr/>
            <p:nvPr/>
          </p:nvSpPr>
          <p:spPr>
            <a:xfrm>
              <a:off x="610869" y="424941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F3F3FF"/>
            </a:solidFill>
            <a:ln>
              <a:solidFill>
                <a:schemeClr val="tx2">
                  <a:lumMod val="40000"/>
                  <a:lumOff val="60000"/>
                </a:schemeClr>
              </a:solidFill>
            </a:ln>
          </p:spPr>
          <p:txBody>
            <a:bodyPr wrap="square" lIns="0" tIns="0" rIns="0" bIns="0" rtlCol="0"/>
            <a:lstStyle/>
            <a:p>
              <a:endParaRPr sz="1350" dirty="0"/>
            </a:p>
          </p:txBody>
        </p:sp>
        <p:sp>
          <p:nvSpPr>
            <p:cNvPr id="474" name="object 474"/>
            <p:cNvSpPr/>
            <p:nvPr/>
          </p:nvSpPr>
          <p:spPr>
            <a:xfrm>
              <a:off x="610869" y="4255769"/>
              <a:ext cx="2232660" cy="8890"/>
            </a:xfrm>
            <a:custGeom>
              <a:avLst/>
              <a:gdLst/>
              <a:ahLst/>
              <a:cxnLst/>
              <a:rect l="l" t="t" r="r" b="b"/>
              <a:pathLst>
                <a:path w="2232660" h="8889">
                  <a:moveTo>
                    <a:pt x="2232660" y="0"/>
                  </a:moveTo>
                  <a:lnTo>
                    <a:pt x="0" y="0"/>
                  </a:lnTo>
                  <a:lnTo>
                    <a:pt x="0" y="8889"/>
                  </a:lnTo>
                  <a:lnTo>
                    <a:pt x="2232660" y="8889"/>
                  </a:lnTo>
                  <a:lnTo>
                    <a:pt x="2232660" y="0"/>
                  </a:lnTo>
                  <a:close/>
                </a:path>
              </a:pathLst>
            </a:custGeom>
            <a:solidFill>
              <a:srgbClr val="F0F0FF"/>
            </a:solidFill>
            <a:ln>
              <a:solidFill>
                <a:schemeClr val="tx2">
                  <a:lumMod val="40000"/>
                  <a:lumOff val="60000"/>
                </a:schemeClr>
              </a:solidFill>
            </a:ln>
          </p:spPr>
          <p:txBody>
            <a:bodyPr wrap="square" lIns="0" tIns="0" rIns="0" bIns="0" rtlCol="0"/>
            <a:lstStyle/>
            <a:p>
              <a:endParaRPr sz="1350" dirty="0"/>
            </a:p>
          </p:txBody>
        </p:sp>
        <p:sp>
          <p:nvSpPr>
            <p:cNvPr id="475" name="object 475"/>
            <p:cNvSpPr/>
            <p:nvPr/>
          </p:nvSpPr>
          <p:spPr>
            <a:xfrm>
              <a:off x="610869" y="4263389"/>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EEEEFF"/>
            </a:solidFill>
            <a:ln>
              <a:solidFill>
                <a:schemeClr val="tx2">
                  <a:lumMod val="40000"/>
                  <a:lumOff val="60000"/>
                </a:schemeClr>
              </a:solidFill>
            </a:ln>
          </p:spPr>
          <p:txBody>
            <a:bodyPr wrap="square" lIns="0" tIns="0" rIns="0" bIns="0" rtlCol="0"/>
            <a:lstStyle/>
            <a:p>
              <a:endParaRPr sz="1350" dirty="0"/>
            </a:p>
          </p:txBody>
        </p:sp>
        <p:sp>
          <p:nvSpPr>
            <p:cNvPr id="476" name="object 476"/>
            <p:cNvSpPr/>
            <p:nvPr/>
          </p:nvSpPr>
          <p:spPr>
            <a:xfrm>
              <a:off x="610869" y="427100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EBEBFF"/>
            </a:solidFill>
            <a:ln>
              <a:solidFill>
                <a:schemeClr val="tx2">
                  <a:lumMod val="40000"/>
                  <a:lumOff val="60000"/>
                </a:schemeClr>
              </a:solidFill>
            </a:ln>
          </p:spPr>
          <p:txBody>
            <a:bodyPr wrap="square" lIns="0" tIns="0" rIns="0" bIns="0" rtlCol="0"/>
            <a:lstStyle/>
            <a:p>
              <a:endParaRPr sz="1350" dirty="0"/>
            </a:p>
          </p:txBody>
        </p:sp>
        <p:sp>
          <p:nvSpPr>
            <p:cNvPr id="477" name="object 477"/>
            <p:cNvSpPr/>
            <p:nvPr/>
          </p:nvSpPr>
          <p:spPr>
            <a:xfrm>
              <a:off x="610869" y="4277359"/>
              <a:ext cx="2232660" cy="8890"/>
            </a:xfrm>
            <a:custGeom>
              <a:avLst/>
              <a:gdLst/>
              <a:ahLst/>
              <a:cxnLst/>
              <a:rect l="l" t="t" r="r" b="b"/>
              <a:pathLst>
                <a:path w="2232660" h="8889">
                  <a:moveTo>
                    <a:pt x="2232660" y="0"/>
                  </a:moveTo>
                  <a:lnTo>
                    <a:pt x="0" y="0"/>
                  </a:lnTo>
                  <a:lnTo>
                    <a:pt x="0" y="8889"/>
                  </a:lnTo>
                  <a:lnTo>
                    <a:pt x="2232660" y="8889"/>
                  </a:lnTo>
                  <a:lnTo>
                    <a:pt x="2232660" y="0"/>
                  </a:lnTo>
                  <a:close/>
                </a:path>
              </a:pathLst>
            </a:custGeom>
            <a:solidFill>
              <a:srgbClr val="E8E8FF"/>
            </a:solidFill>
            <a:ln>
              <a:solidFill>
                <a:schemeClr val="tx2">
                  <a:lumMod val="40000"/>
                  <a:lumOff val="60000"/>
                </a:schemeClr>
              </a:solidFill>
            </a:ln>
          </p:spPr>
          <p:txBody>
            <a:bodyPr wrap="square" lIns="0" tIns="0" rIns="0" bIns="0" rtlCol="0"/>
            <a:lstStyle/>
            <a:p>
              <a:endParaRPr sz="1350" dirty="0"/>
            </a:p>
          </p:txBody>
        </p:sp>
        <p:sp>
          <p:nvSpPr>
            <p:cNvPr id="478" name="object 478"/>
            <p:cNvSpPr/>
            <p:nvPr/>
          </p:nvSpPr>
          <p:spPr>
            <a:xfrm>
              <a:off x="610869" y="4284979"/>
              <a:ext cx="2232660" cy="8890"/>
            </a:xfrm>
            <a:custGeom>
              <a:avLst/>
              <a:gdLst/>
              <a:ahLst/>
              <a:cxnLst/>
              <a:rect l="l" t="t" r="r" b="b"/>
              <a:pathLst>
                <a:path w="2232660" h="8889">
                  <a:moveTo>
                    <a:pt x="2232660" y="0"/>
                  </a:moveTo>
                  <a:lnTo>
                    <a:pt x="0" y="0"/>
                  </a:lnTo>
                  <a:lnTo>
                    <a:pt x="0" y="8890"/>
                  </a:lnTo>
                  <a:lnTo>
                    <a:pt x="2232660" y="8890"/>
                  </a:lnTo>
                  <a:lnTo>
                    <a:pt x="2232660" y="0"/>
                  </a:lnTo>
                  <a:close/>
                </a:path>
              </a:pathLst>
            </a:custGeom>
            <a:solidFill>
              <a:srgbClr val="E5E5FF"/>
            </a:solidFill>
            <a:ln>
              <a:solidFill>
                <a:schemeClr val="tx2">
                  <a:lumMod val="40000"/>
                  <a:lumOff val="60000"/>
                </a:schemeClr>
              </a:solidFill>
            </a:ln>
          </p:spPr>
          <p:txBody>
            <a:bodyPr wrap="square" lIns="0" tIns="0" rIns="0" bIns="0" rtlCol="0"/>
            <a:lstStyle/>
            <a:p>
              <a:endParaRPr sz="1350" dirty="0"/>
            </a:p>
          </p:txBody>
        </p:sp>
        <p:sp>
          <p:nvSpPr>
            <p:cNvPr id="479" name="object 479"/>
            <p:cNvSpPr/>
            <p:nvPr/>
          </p:nvSpPr>
          <p:spPr>
            <a:xfrm>
              <a:off x="610869" y="429259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E2E2FF"/>
            </a:solidFill>
            <a:ln>
              <a:solidFill>
                <a:schemeClr val="tx2">
                  <a:lumMod val="40000"/>
                  <a:lumOff val="60000"/>
                </a:schemeClr>
              </a:solidFill>
            </a:ln>
          </p:spPr>
          <p:txBody>
            <a:bodyPr wrap="square" lIns="0" tIns="0" rIns="0" bIns="0" rtlCol="0"/>
            <a:lstStyle/>
            <a:p>
              <a:endParaRPr sz="1350" dirty="0"/>
            </a:p>
          </p:txBody>
        </p:sp>
        <p:sp>
          <p:nvSpPr>
            <p:cNvPr id="480" name="object 480"/>
            <p:cNvSpPr/>
            <p:nvPr/>
          </p:nvSpPr>
          <p:spPr>
            <a:xfrm>
              <a:off x="610869" y="430021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E0E0FF"/>
            </a:solidFill>
            <a:ln>
              <a:solidFill>
                <a:schemeClr val="tx2">
                  <a:lumMod val="40000"/>
                  <a:lumOff val="60000"/>
                </a:schemeClr>
              </a:solidFill>
            </a:ln>
          </p:spPr>
          <p:txBody>
            <a:bodyPr wrap="square" lIns="0" tIns="0" rIns="0" bIns="0" rtlCol="0"/>
            <a:lstStyle/>
            <a:p>
              <a:endParaRPr sz="1350" dirty="0"/>
            </a:p>
          </p:txBody>
        </p:sp>
        <p:sp>
          <p:nvSpPr>
            <p:cNvPr id="481" name="object 481"/>
            <p:cNvSpPr/>
            <p:nvPr/>
          </p:nvSpPr>
          <p:spPr>
            <a:xfrm>
              <a:off x="610869" y="4306569"/>
              <a:ext cx="2232660" cy="8890"/>
            </a:xfrm>
            <a:custGeom>
              <a:avLst/>
              <a:gdLst/>
              <a:ahLst/>
              <a:cxnLst/>
              <a:rect l="l" t="t" r="r" b="b"/>
              <a:pathLst>
                <a:path w="2232660" h="8889">
                  <a:moveTo>
                    <a:pt x="2232660" y="0"/>
                  </a:moveTo>
                  <a:lnTo>
                    <a:pt x="0" y="0"/>
                  </a:lnTo>
                  <a:lnTo>
                    <a:pt x="0" y="8889"/>
                  </a:lnTo>
                  <a:lnTo>
                    <a:pt x="2232660" y="8889"/>
                  </a:lnTo>
                  <a:lnTo>
                    <a:pt x="2232660" y="0"/>
                  </a:lnTo>
                  <a:close/>
                </a:path>
              </a:pathLst>
            </a:custGeom>
            <a:solidFill>
              <a:srgbClr val="DDDDFF"/>
            </a:solidFill>
            <a:ln>
              <a:solidFill>
                <a:schemeClr val="tx2">
                  <a:lumMod val="40000"/>
                  <a:lumOff val="60000"/>
                </a:schemeClr>
              </a:solidFill>
            </a:ln>
          </p:spPr>
          <p:txBody>
            <a:bodyPr wrap="square" lIns="0" tIns="0" rIns="0" bIns="0" rtlCol="0"/>
            <a:lstStyle/>
            <a:p>
              <a:endParaRPr sz="1350" dirty="0"/>
            </a:p>
          </p:txBody>
        </p:sp>
        <p:sp>
          <p:nvSpPr>
            <p:cNvPr id="482" name="object 482"/>
            <p:cNvSpPr/>
            <p:nvPr/>
          </p:nvSpPr>
          <p:spPr>
            <a:xfrm>
              <a:off x="610869" y="4314189"/>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DADAFF"/>
            </a:solidFill>
            <a:ln>
              <a:solidFill>
                <a:schemeClr val="tx2">
                  <a:lumMod val="40000"/>
                  <a:lumOff val="60000"/>
                </a:schemeClr>
              </a:solidFill>
            </a:ln>
          </p:spPr>
          <p:txBody>
            <a:bodyPr wrap="square" lIns="0" tIns="0" rIns="0" bIns="0" rtlCol="0"/>
            <a:lstStyle/>
            <a:p>
              <a:endParaRPr sz="1350" dirty="0"/>
            </a:p>
          </p:txBody>
        </p:sp>
        <p:sp>
          <p:nvSpPr>
            <p:cNvPr id="483" name="object 483"/>
            <p:cNvSpPr/>
            <p:nvPr/>
          </p:nvSpPr>
          <p:spPr>
            <a:xfrm>
              <a:off x="610869" y="432180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D7D7FF"/>
            </a:solidFill>
            <a:ln>
              <a:solidFill>
                <a:schemeClr val="tx2">
                  <a:lumMod val="40000"/>
                  <a:lumOff val="60000"/>
                </a:schemeClr>
              </a:solidFill>
            </a:ln>
          </p:spPr>
          <p:txBody>
            <a:bodyPr wrap="square" lIns="0" tIns="0" rIns="0" bIns="0" rtlCol="0"/>
            <a:lstStyle/>
            <a:p>
              <a:endParaRPr sz="1350" dirty="0"/>
            </a:p>
          </p:txBody>
        </p:sp>
        <p:sp>
          <p:nvSpPr>
            <p:cNvPr id="484" name="object 484"/>
            <p:cNvSpPr/>
            <p:nvPr/>
          </p:nvSpPr>
          <p:spPr>
            <a:xfrm>
              <a:off x="610869" y="4328159"/>
              <a:ext cx="2232660" cy="8890"/>
            </a:xfrm>
            <a:custGeom>
              <a:avLst/>
              <a:gdLst/>
              <a:ahLst/>
              <a:cxnLst/>
              <a:rect l="l" t="t" r="r" b="b"/>
              <a:pathLst>
                <a:path w="2232660" h="8889">
                  <a:moveTo>
                    <a:pt x="2232660" y="0"/>
                  </a:moveTo>
                  <a:lnTo>
                    <a:pt x="0" y="0"/>
                  </a:lnTo>
                  <a:lnTo>
                    <a:pt x="0" y="8889"/>
                  </a:lnTo>
                  <a:lnTo>
                    <a:pt x="2232660" y="8889"/>
                  </a:lnTo>
                  <a:lnTo>
                    <a:pt x="2232660" y="0"/>
                  </a:lnTo>
                  <a:close/>
                </a:path>
              </a:pathLst>
            </a:custGeom>
            <a:solidFill>
              <a:srgbClr val="D4D4FF"/>
            </a:solidFill>
            <a:ln>
              <a:solidFill>
                <a:schemeClr val="tx2">
                  <a:lumMod val="40000"/>
                  <a:lumOff val="60000"/>
                </a:schemeClr>
              </a:solidFill>
            </a:ln>
          </p:spPr>
          <p:txBody>
            <a:bodyPr wrap="square" lIns="0" tIns="0" rIns="0" bIns="0" rtlCol="0"/>
            <a:lstStyle/>
            <a:p>
              <a:endParaRPr sz="1350" dirty="0"/>
            </a:p>
          </p:txBody>
        </p:sp>
        <p:sp>
          <p:nvSpPr>
            <p:cNvPr id="485" name="object 485"/>
            <p:cNvSpPr/>
            <p:nvPr/>
          </p:nvSpPr>
          <p:spPr>
            <a:xfrm>
              <a:off x="610869" y="4335779"/>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D2D2FF"/>
            </a:solidFill>
            <a:ln>
              <a:solidFill>
                <a:schemeClr val="tx2">
                  <a:lumMod val="40000"/>
                  <a:lumOff val="60000"/>
                </a:schemeClr>
              </a:solidFill>
            </a:ln>
          </p:spPr>
          <p:txBody>
            <a:bodyPr wrap="square" lIns="0" tIns="0" rIns="0" bIns="0" rtlCol="0"/>
            <a:lstStyle/>
            <a:p>
              <a:endParaRPr sz="1350" dirty="0"/>
            </a:p>
          </p:txBody>
        </p:sp>
        <p:sp>
          <p:nvSpPr>
            <p:cNvPr id="486" name="object 486"/>
            <p:cNvSpPr/>
            <p:nvPr/>
          </p:nvSpPr>
          <p:spPr>
            <a:xfrm>
              <a:off x="610869" y="434339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CFCFFF"/>
            </a:solidFill>
            <a:ln>
              <a:solidFill>
                <a:schemeClr val="tx2">
                  <a:lumMod val="40000"/>
                  <a:lumOff val="60000"/>
                </a:schemeClr>
              </a:solidFill>
            </a:ln>
          </p:spPr>
          <p:txBody>
            <a:bodyPr wrap="square" lIns="0" tIns="0" rIns="0" bIns="0" rtlCol="0"/>
            <a:lstStyle/>
            <a:p>
              <a:endParaRPr sz="1350" dirty="0"/>
            </a:p>
          </p:txBody>
        </p:sp>
        <p:sp>
          <p:nvSpPr>
            <p:cNvPr id="487" name="object 487"/>
            <p:cNvSpPr/>
            <p:nvPr/>
          </p:nvSpPr>
          <p:spPr>
            <a:xfrm>
              <a:off x="610869" y="4349749"/>
              <a:ext cx="2232660" cy="8890"/>
            </a:xfrm>
            <a:custGeom>
              <a:avLst/>
              <a:gdLst/>
              <a:ahLst/>
              <a:cxnLst/>
              <a:rect l="l" t="t" r="r" b="b"/>
              <a:pathLst>
                <a:path w="2232660" h="8889">
                  <a:moveTo>
                    <a:pt x="2232660" y="0"/>
                  </a:moveTo>
                  <a:lnTo>
                    <a:pt x="0" y="0"/>
                  </a:lnTo>
                  <a:lnTo>
                    <a:pt x="0" y="8889"/>
                  </a:lnTo>
                  <a:lnTo>
                    <a:pt x="2232660" y="8889"/>
                  </a:lnTo>
                  <a:lnTo>
                    <a:pt x="2232660" y="0"/>
                  </a:lnTo>
                  <a:close/>
                </a:path>
              </a:pathLst>
            </a:custGeom>
            <a:solidFill>
              <a:srgbClr val="CCCCFF"/>
            </a:solidFill>
            <a:ln>
              <a:solidFill>
                <a:schemeClr val="tx2">
                  <a:lumMod val="40000"/>
                  <a:lumOff val="60000"/>
                </a:schemeClr>
              </a:solidFill>
            </a:ln>
          </p:spPr>
          <p:txBody>
            <a:bodyPr wrap="square" lIns="0" tIns="0" rIns="0" bIns="0" rtlCol="0"/>
            <a:lstStyle/>
            <a:p>
              <a:endParaRPr sz="1350" dirty="0"/>
            </a:p>
          </p:txBody>
        </p:sp>
        <p:sp>
          <p:nvSpPr>
            <p:cNvPr id="488" name="object 488"/>
            <p:cNvSpPr/>
            <p:nvPr/>
          </p:nvSpPr>
          <p:spPr>
            <a:xfrm>
              <a:off x="610869" y="4357369"/>
              <a:ext cx="2232660" cy="8890"/>
            </a:xfrm>
            <a:custGeom>
              <a:avLst/>
              <a:gdLst/>
              <a:ahLst/>
              <a:cxnLst/>
              <a:rect l="l" t="t" r="r" b="b"/>
              <a:pathLst>
                <a:path w="2232660" h="8889">
                  <a:moveTo>
                    <a:pt x="2232660" y="0"/>
                  </a:moveTo>
                  <a:lnTo>
                    <a:pt x="0" y="0"/>
                  </a:lnTo>
                  <a:lnTo>
                    <a:pt x="0" y="8889"/>
                  </a:lnTo>
                  <a:lnTo>
                    <a:pt x="2232660" y="8889"/>
                  </a:lnTo>
                  <a:lnTo>
                    <a:pt x="2232660" y="0"/>
                  </a:lnTo>
                  <a:close/>
                </a:path>
              </a:pathLst>
            </a:custGeom>
            <a:solidFill>
              <a:srgbClr val="C9C9FF"/>
            </a:solidFill>
            <a:ln>
              <a:solidFill>
                <a:schemeClr val="tx2">
                  <a:lumMod val="40000"/>
                  <a:lumOff val="60000"/>
                </a:schemeClr>
              </a:solidFill>
            </a:ln>
          </p:spPr>
          <p:txBody>
            <a:bodyPr wrap="square" lIns="0" tIns="0" rIns="0" bIns="0" rtlCol="0"/>
            <a:lstStyle/>
            <a:p>
              <a:endParaRPr sz="1350" dirty="0"/>
            </a:p>
          </p:txBody>
        </p:sp>
        <p:sp>
          <p:nvSpPr>
            <p:cNvPr id="489" name="object 489"/>
            <p:cNvSpPr/>
            <p:nvPr/>
          </p:nvSpPr>
          <p:spPr>
            <a:xfrm>
              <a:off x="610869" y="4364989"/>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C6C6FF"/>
            </a:solidFill>
            <a:ln>
              <a:solidFill>
                <a:schemeClr val="tx2">
                  <a:lumMod val="40000"/>
                  <a:lumOff val="60000"/>
                </a:schemeClr>
              </a:solidFill>
            </a:ln>
          </p:spPr>
          <p:txBody>
            <a:bodyPr wrap="square" lIns="0" tIns="0" rIns="0" bIns="0" rtlCol="0"/>
            <a:lstStyle/>
            <a:p>
              <a:endParaRPr sz="1350" dirty="0"/>
            </a:p>
          </p:txBody>
        </p:sp>
        <p:sp>
          <p:nvSpPr>
            <p:cNvPr id="490" name="object 490"/>
            <p:cNvSpPr/>
            <p:nvPr/>
          </p:nvSpPr>
          <p:spPr>
            <a:xfrm>
              <a:off x="610869" y="437260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C4C4FF"/>
            </a:solidFill>
            <a:ln>
              <a:solidFill>
                <a:schemeClr val="tx2">
                  <a:lumMod val="40000"/>
                  <a:lumOff val="60000"/>
                </a:schemeClr>
              </a:solidFill>
            </a:ln>
          </p:spPr>
          <p:txBody>
            <a:bodyPr wrap="square" lIns="0" tIns="0" rIns="0" bIns="0" rtlCol="0"/>
            <a:lstStyle/>
            <a:p>
              <a:endParaRPr sz="1350" dirty="0"/>
            </a:p>
          </p:txBody>
        </p:sp>
        <p:sp>
          <p:nvSpPr>
            <p:cNvPr id="491" name="object 491"/>
            <p:cNvSpPr/>
            <p:nvPr/>
          </p:nvSpPr>
          <p:spPr>
            <a:xfrm>
              <a:off x="610869" y="4378959"/>
              <a:ext cx="2232660" cy="8890"/>
            </a:xfrm>
            <a:custGeom>
              <a:avLst/>
              <a:gdLst/>
              <a:ahLst/>
              <a:cxnLst/>
              <a:rect l="l" t="t" r="r" b="b"/>
              <a:pathLst>
                <a:path w="2232660" h="8889">
                  <a:moveTo>
                    <a:pt x="2232660" y="0"/>
                  </a:moveTo>
                  <a:lnTo>
                    <a:pt x="0" y="0"/>
                  </a:lnTo>
                  <a:lnTo>
                    <a:pt x="0" y="8889"/>
                  </a:lnTo>
                  <a:lnTo>
                    <a:pt x="2232660" y="8889"/>
                  </a:lnTo>
                  <a:lnTo>
                    <a:pt x="2232660" y="0"/>
                  </a:lnTo>
                  <a:close/>
                </a:path>
              </a:pathLst>
            </a:custGeom>
            <a:solidFill>
              <a:srgbClr val="C1C1FF"/>
            </a:solidFill>
            <a:ln>
              <a:solidFill>
                <a:schemeClr val="tx2">
                  <a:lumMod val="40000"/>
                  <a:lumOff val="60000"/>
                </a:schemeClr>
              </a:solidFill>
            </a:ln>
          </p:spPr>
          <p:txBody>
            <a:bodyPr wrap="square" lIns="0" tIns="0" rIns="0" bIns="0" rtlCol="0"/>
            <a:lstStyle/>
            <a:p>
              <a:endParaRPr sz="1350" dirty="0"/>
            </a:p>
          </p:txBody>
        </p:sp>
        <p:sp>
          <p:nvSpPr>
            <p:cNvPr id="492" name="object 492"/>
            <p:cNvSpPr/>
            <p:nvPr/>
          </p:nvSpPr>
          <p:spPr>
            <a:xfrm>
              <a:off x="610869" y="4386579"/>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BEBEFF"/>
            </a:solidFill>
            <a:ln>
              <a:solidFill>
                <a:schemeClr val="tx2">
                  <a:lumMod val="40000"/>
                  <a:lumOff val="60000"/>
                </a:schemeClr>
              </a:solidFill>
            </a:ln>
          </p:spPr>
          <p:txBody>
            <a:bodyPr wrap="square" lIns="0" tIns="0" rIns="0" bIns="0" rtlCol="0"/>
            <a:lstStyle/>
            <a:p>
              <a:endParaRPr sz="1350" dirty="0"/>
            </a:p>
          </p:txBody>
        </p:sp>
        <p:sp>
          <p:nvSpPr>
            <p:cNvPr id="493" name="object 493"/>
            <p:cNvSpPr/>
            <p:nvPr/>
          </p:nvSpPr>
          <p:spPr>
            <a:xfrm>
              <a:off x="610869" y="439419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BBBBFF"/>
            </a:solidFill>
            <a:ln>
              <a:solidFill>
                <a:schemeClr val="tx2">
                  <a:lumMod val="40000"/>
                  <a:lumOff val="60000"/>
                </a:schemeClr>
              </a:solidFill>
            </a:ln>
          </p:spPr>
          <p:txBody>
            <a:bodyPr wrap="square" lIns="0" tIns="0" rIns="0" bIns="0" rtlCol="0"/>
            <a:lstStyle/>
            <a:p>
              <a:endParaRPr sz="1350" dirty="0"/>
            </a:p>
          </p:txBody>
        </p:sp>
        <p:sp>
          <p:nvSpPr>
            <p:cNvPr id="494" name="object 494"/>
            <p:cNvSpPr/>
            <p:nvPr/>
          </p:nvSpPr>
          <p:spPr>
            <a:xfrm>
              <a:off x="610869" y="4400549"/>
              <a:ext cx="2232660" cy="8890"/>
            </a:xfrm>
            <a:custGeom>
              <a:avLst/>
              <a:gdLst/>
              <a:ahLst/>
              <a:cxnLst/>
              <a:rect l="l" t="t" r="r" b="b"/>
              <a:pathLst>
                <a:path w="2232660" h="8889">
                  <a:moveTo>
                    <a:pt x="2232660" y="0"/>
                  </a:moveTo>
                  <a:lnTo>
                    <a:pt x="0" y="0"/>
                  </a:lnTo>
                  <a:lnTo>
                    <a:pt x="0" y="8889"/>
                  </a:lnTo>
                  <a:lnTo>
                    <a:pt x="2232660" y="8889"/>
                  </a:lnTo>
                  <a:lnTo>
                    <a:pt x="2232660" y="0"/>
                  </a:lnTo>
                  <a:close/>
                </a:path>
              </a:pathLst>
            </a:custGeom>
            <a:solidFill>
              <a:srgbClr val="B8B8FF"/>
            </a:solidFill>
            <a:ln>
              <a:solidFill>
                <a:schemeClr val="tx2">
                  <a:lumMod val="40000"/>
                  <a:lumOff val="60000"/>
                </a:schemeClr>
              </a:solidFill>
            </a:ln>
          </p:spPr>
          <p:txBody>
            <a:bodyPr wrap="square" lIns="0" tIns="0" rIns="0" bIns="0" rtlCol="0"/>
            <a:lstStyle/>
            <a:p>
              <a:endParaRPr sz="1350" dirty="0"/>
            </a:p>
          </p:txBody>
        </p:sp>
        <p:sp>
          <p:nvSpPr>
            <p:cNvPr id="495" name="object 495"/>
            <p:cNvSpPr/>
            <p:nvPr/>
          </p:nvSpPr>
          <p:spPr>
            <a:xfrm>
              <a:off x="610869" y="440816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B6B6FF"/>
            </a:solidFill>
            <a:ln>
              <a:solidFill>
                <a:schemeClr val="tx2">
                  <a:lumMod val="40000"/>
                  <a:lumOff val="60000"/>
                </a:schemeClr>
              </a:solidFill>
            </a:ln>
          </p:spPr>
          <p:txBody>
            <a:bodyPr wrap="square" lIns="0" tIns="0" rIns="0" bIns="0" rtlCol="0"/>
            <a:lstStyle/>
            <a:p>
              <a:endParaRPr sz="1350" dirty="0"/>
            </a:p>
          </p:txBody>
        </p:sp>
        <p:sp>
          <p:nvSpPr>
            <p:cNvPr id="496" name="object 496"/>
            <p:cNvSpPr/>
            <p:nvPr/>
          </p:nvSpPr>
          <p:spPr>
            <a:xfrm>
              <a:off x="610869" y="4415789"/>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B3B3FF"/>
            </a:solidFill>
            <a:ln>
              <a:solidFill>
                <a:schemeClr val="tx2">
                  <a:lumMod val="40000"/>
                  <a:lumOff val="60000"/>
                </a:schemeClr>
              </a:solidFill>
            </a:ln>
          </p:spPr>
          <p:txBody>
            <a:bodyPr wrap="square" lIns="0" tIns="0" rIns="0" bIns="0" rtlCol="0"/>
            <a:lstStyle/>
            <a:p>
              <a:endParaRPr sz="1350" dirty="0"/>
            </a:p>
          </p:txBody>
        </p:sp>
        <p:sp>
          <p:nvSpPr>
            <p:cNvPr id="497" name="object 497"/>
            <p:cNvSpPr/>
            <p:nvPr/>
          </p:nvSpPr>
          <p:spPr>
            <a:xfrm>
              <a:off x="610869" y="4422139"/>
              <a:ext cx="2232660" cy="8890"/>
            </a:xfrm>
            <a:custGeom>
              <a:avLst/>
              <a:gdLst/>
              <a:ahLst/>
              <a:cxnLst/>
              <a:rect l="l" t="t" r="r" b="b"/>
              <a:pathLst>
                <a:path w="2232660" h="8889">
                  <a:moveTo>
                    <a:pt x="2232660" y="0"/>
                  </a:moveTo>
                  <a:lnTo>
                    <a:pt x="0" y="0"/>
                  </a:lnTo>
                  <a:lnTo>
                    <a:pt x="0" y="8890"/>
                  </a:lnTo>
                  <a:lnTo>
                    <a:pt x="2232660" y="8890"/>
                  </a:lnTo>
                  <a:lnTo>
                    <a:pt x="2232660" y="0"/>
                  </a:lnTo>
                  <a:close/>
                </a:path>
              </a:pathLst>
            </a:custGeom>
            <a:solidFill>
              <a:srgbClr val="B0B0FF"/>
            </a:solidFill>
            <a:ln>
              <a:solidFill>
                <a:schemeClr val="tx2">
                  <a:lumMod val="40000"/>
                  <a:lumOff val="60000"/>
                </a:schemeClr>
              </a:solidFill>
            </a:ln>
          </p:spPr>
          <p:txBody>
            <a:bodyPr wrap="square" lIns="0" tIns="0" rIns="0" bIns="0" rtlCol="0"/>
            <a:lstStyle/>
            <a:p>
              <a:endParaRPr sz="1350" dirty="0"/>
            </a:p>
          </p:txBody>
        </p:sp>
        <p:sp>
          <p:nvSpPr>
            <p:cNvPr id="498" name="object 498"/>
            <p:cNvSpPr/>
            <p:nvPr/>
          </p:nvSpPr>
          <p:spPr>
            <a:xfrm>
              <a:off x="610869" y="4429759"/>
              <a:ext cx="2232660" cy="8890"/>
            </a:xfrm>
            <a:custGeom>
              <a:avLst/>
              <a:gdLst/>
              <a:ahLst/>
              <a:cxnLst/>
              <a:rect l="l" t="t" r="r" b="b"/>
              <a:pathLst>
                <a:path w="2232660" h="8889">
                  <a:moveTo>
                    <a:pt x="2232660" y="0"/>
                  </a:moveTo>
                  <a:lnTo>
                    <a:pt x="0" y="0"/>
                  </a:lnTo>
                  <a:lnTo>
                    <a:pt x="0" y="8889"/>
                  </a:lnTo>
                  <a:lnTo>
                    <a:pt x="2232660" y="8889"/>
                  </a:lnTo>
                  <a:lnTo>
                    <a:pt x="2232660" y="0"/>
                  </a:lnTo>
                  <a:close/>
                </a:path>
              </a:pathLst>
            </a:custGeom>
            <a:solidFill>
              <a:srgbClr val="ADADFF"/>
            </a:solidFill>
            <a:ln>
              <a:solidFill>
                <a:schemeClr val="tx2">
                  <a:lumMod val="40000"/>
                  <a:lumOff val="60000"/>
                </a:schemeClr>
              </a:solidFill>
            </a:ln>
          </p:spPr>
          <p:txBody>
            <a:bodyPr wrap="square" lIns="0" tIns="0" rIns="0" bIns="0" rtlCol="0"/>
            <a:lstStyle/>
            <a:p>
              <a:endParaRPr sz="1350" dirty="0"/>
            </a:p>
          </p:txBody>
        </p:sp>
        <p:sp>
          <p:nvSpPr>
            <p:cNvPr id="499" name="object 499"/>
            <p:cNvSpPr/>
            <p:nvPr/>
          </p:nvSpPr>
          <p:spPr>
            <a:xfrm>
              <a:off x="610869" y="4437379"/>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AAAAFF"/>
            </a:solidFill>
            <a:ln>
              <a:solidFill>
                <a:schemeClr val="tx2">
                  <a:lumMod val="40000"/>
                  <a:lumOff val="60000"/>
                </a:schemeClr>
              </a:solidFill>
            </a:ln>
          </p:spPr>
          <p:txBody>
            <a:bodyPr wrap="square" lIns="0" tIns="0" rIns="0" bIns="0" rtlCol="0"/>
            <a:lstStyle/>
            <a:p>
              <a:endParaRPr sz="1350" dirty="0"/>
            </a:p>
          </p:txBody>
        </p:sp>
        <p:sp>
          <p:nvSpPr>
            <p:cNvPr id="500" name="object 500"/>
            <p:cNvSpPr/>
            <p:nvPr/>
          </p:nvSpPr>
          <p:spPr>
            <a:xfrm>
              <a:off x="610869" y="444499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A8A8FF"/>
            </a:solidFill>
            <a:ln>
              <a:solidFill>
                <a:schemeClr val="tx2">
                  <a:lumMod val="40000"/>
                  <a:lumOff val="60000"/>
                </a:schemeClr>
              </a:solidFill>
            </a:ln>
          </p:spPr>
          <p:txBody>
            <a:bodyPr wrap="square" lIns="0" tIns="0" rIns="0" bIns="0" rtlCol="0"/>
            <a:lstStyle/>
            <a:p>
              <a:endParaRPr sz="1350" dirty="0"/>
            </a:p>
          </p:txBody>
        </p:sp>
        <p:sp>
          <p:nvSpPr>
            <p:cNvPr id="501" name="object 501"/>
            <p:cNvSpPr/>
            <p:nvPr/>
          </p:nvSpPr>
          <p:spPr>
            <a:xfrm>
              <a:off x="610869" y="4451349"/>
              <a:ext cx="2232660" cy="8890"/>
            </a:xfrm>
            <a:custGeom>
              <a:avLst/>
              <a:gdLst/>
              <a:ahLst/>
              <a:cxnLst/>
              <a:rect l="l" t="t" r="r" b="b"/>
              <a:pathLst>
                <a:path w="2232660" h="8889">
                  <a:moveTo>
                    <a:pt x="2232660" y="0"/>
                  </a:moveTo>
                  <a:lnTo>
                    <a:pt x="0" y="0"/>
                  </a:lnTo>
                  <a:lnTo>
                    <a:pt x="0" y="8889"/>
                  </a:lnTo>
                  <a:lnTo>
                    <a:pt x="2232660" y="8889"/>
                  </a:lnTo>
                  <a:lnTo>
                    <a:pt x="2232660" y="0"/>
                  </a:lnTo>
                  <a:close/>
                </a:path>
              </a:pathLst>
            </a:custGeom>
            <a:solidFill>
              <a:srgbClr val="A5A5FF"/>
            </a:solidFill>
            <a:ln>
              <a:solidFill>
                <a:schemeClr val="tx2">
                  <a:lumMod val="40000"/>
                  <a:lumOff val="60000"/>
                </a:schemeClr>
              </a:solidFill>
            </a:ln>
          </p:spPr>
          <p:txBody>
            <a:bodyPr wrap="square" lIns="0" tIns="0" rIns="0" bIns="0" rtlCol="0"/>
            <a:lstStyle/>
            <a:p>
              <a:endParaRPr sz="1350" dirty="0"/>
            </a:p>
          </p:txBody>
        </p:sp>
        <p:sp>
          <p:nvSpPr>
            <p:cNvPr id="502" name="object 502"/>
            <p:cNvSpPr/>
            <p:nvPr/>
          </p:nvSpPr>
          <p:spPr>
            <a:xfrm>
              <a:off x="610869" y="445896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A2A2FF"/>
            </a:solidFill>
            <a:ln>
              <a:solidFill>
                <a:schemeClr val="tx2">
                  <a:lumMod val="40000"/>
                  <a:lumOff val="60000"/>
                </a:schemeClr>
              </a:solidFill>
            </a:ln>
          </p:spPr>
          <p:txBody>
            <a:bodyPr wrap="square" lIns="0" tIns="0" rIns="0" bIns="0" rtlCol="0"/>
            <a:lstStyle/>
            <a:p>
              <a:endParaRPr sz="1350" dirty="0"/>
            </a:p>
          </p:txBody>
        </p:sp>
        <p:sp>
          <p:nvSpPr>
            <p:cNvPr id="503" name="object 503"/>
            <p:cNvSpPr/>
            <p:nvPr/>
          </p:nvSpPr>
          <p:spPr>
            <a:xfrm>
              <a:off x="610869" y="4466589"/>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9F9FFF"/>
            </a:solidFill>
            <a:ln>
              <a:solidFill>
                <a:schemeClr val="tx2">
                  <a:lumMod val="40000"/>
                  <a:lumOff val="60000"/>
                </a:schemeClr>
              </a:solidFill>
            </a:ln>
          </p:spPr>
          <p:txBody>
            <a:bodyPr wrap="square" lIns="0" tIns="0" rIns="0" bIns="0" rtlCol="0"/>
            <a:lstStyle/>
            <a:p>
              <a:endParaRPr sz="1350" dirty="0"/>
            </a:p>
          </p:txBody>
        </p:sp>
        <p:sp>
          <p:nvSpPr>
            <p:cNvPr id="504" name="object 504"/>
            <p:cNvSpPr/>
            <p:nvPr/>
          </p:nvSpPr>
          <p:spPr>
            <a:xfrm>
              <a:off x="610869" y="4472939"/>
              <a:ext cx="2232660" cy="8890"/>
            </a:xfrm>
            <a:custGeom>
              <a:avLst/>
              <a:gdLst/>
              <a:ahLst/>
              <a:cxnLst/>
              <a:rect l="l" t="t" r="r" b="b"/>
              <a:pathLst>
                <a:path w="2232660" h="8889">
                  <a:moveTo>
                    <a:pt x="2232660" y="0"/>
                  </a:moveTo>
                  <a:lnTo>
                    <a:pt x="0" y="0"/>
                  </a:lnTo>
                  <a:lnTo>
                    <a:pt x="0" y="8890"/>
                  </a:lnTo>
                  <a:lnTo>
                    <a:pt x="2232660" y="8890"/>
                  </a:lnTo>
                  <a:lnTo>
                    <a:pt x="2232660" y="0"/>
                  </a:lnTo>
                  <a:close/>
                </a:path>
              </a:pathLst>
            </a:custGeom>
            <a:solidFill>
              <a:srgbClr val="9C9CFF"/>
            </a:solidFill>
            <a:ln>
              <a:solidFill>
                <a:schemeClr val="tx2">
                  <a:lumMod val="40000"/>
                  <a:lumOff val="60000"/>
                </a:schemeClr>
              </a:solidFill>
            </a:ln>
          </p:spPr>
          <p:txBody>
            <a:bodyPr wrap="square" lIns="0" tIns="0" rIns="0" bIns="0" rtlCol="0"/>
            <a:lstStyle/>
            <a:p>
              <a:endParaRPr sz="1350" dirty="0"/>
            </a:p>
          </p:txBody>
        </p:sp>
        <p:sp>
          <p:nvSpPr>
            <p:cNvPr id="505" name="object 505"/>
            <p:cNvSpPr/>
            <p:nvPr/>
          </p:nvSpPr>
          <p:spPr>
            <a:xfrm>
              <a:off x="610869" y="448055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9A9AFF"/>
            </a:solidFill>
            <a:ln>
              <a:solidFill>
                <a:schemeClr val="tx2">
                  <a:lumMod val="40000"/>
                  <a:lumOff val="60000"/>
                </a:schemeClr>
              </a:solidFill>
            </a:ln>
          </p:spPr>
          <p:txBody>
            <a:bodyPr wrap="square" lIns="0" tIns="0" rIns="0" bIns="0" rtlCol="0"/>
            <a:lstStyle/>
            <a:p>
              <a:endParaRPr sz="1350" dirty="0"/>
            </a:p>
          </p:txBody>
        </p:sp>
        <p:sp>
          <p:nvSpPr>
            <p:cNvPr id="506" name="object 506"/>
            <p:cNvSpPr/>
            <p:nvPr/>
          </p:nvSpPr>
          <p:spPr>
            <a:xfrm>
              <a:off x="610869" y="4488179"/>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9797FF"/>
            </a:solidFill>
            <a:ln>
              <a:solidFill>
                <a:schemeClr val="tx2">
                  <a:lumMod val="40000"/>
                  <a:lumOff val="60000"/>
                </a:schemeClr>
              </a:solidFill>
            </a:ln>
          </p:spPr>
          <p:txBody>
            <a:bodyPr wrap="square" lIns="0" tIns="0" rIns="0" bIns="0" rtlCol="0"/>
            <a:lstStyle/>
            <a:p>
              <a:endParaRPr sz="1350" dirty="0"/>
            </a:p>
          </p:txBody>
        </p:sp>
        <p:sp>
          <p:nvSpPr>
            <p:cNvPr id="507" name="object 507"/>
            <p:cNvSpPr/>
            <p:nvPr/>
          </p:nvSpPr>
          <p:spPr>
            <a:xfrm>
              <a:off x="610869" y="4494529"/>
              <a:ext cx="2232660" cy="8890"/>
            </a:xfrm>
            <a:custGeom>
              <a:avLst/>
              <a:gdLst/>
              <a:ahLst/>
              <a:cxnLst/>
              <a:rect l="l" t="t" r="r" b="b"/>
              <a:pathLst>
                <a:path w="2232660" h="8889">
                  <a:moveTo>
                    <a:pt x="2232660" y="0"/>
                  </a:moveTo>
                  <a:lnTo>
                    <a:pt x="0" y="0"/>
                  </a:lnTo>
                  <a:lnTo>
                    <a:pt x="0" y="8890"/>
                  </a:lnTo>
                  <a:lnTo>
                    <a:pt x="2232660" y="8890"/>
                  </a:lnTo>
                  <a:lnTo>
                    <a:pt x="2232660" y="0"/>
                  </a:lnTo>
                  <a:close/>
                </a:path>
              </a:pathLst>
            </a:custGeom>
            <a:solidFill>
              <a:srgbClr val="9494FF"/>
            </a:solidFill>
            <a:ln>
              <a:solidFill>
                <a:schemeClr val="tx2">
                  <a:lumMod val="40000"/>
                  <a:lumOff val="60000"/>
                </a:schemeClr>
              </a:solidFill>
            </a:ln>
          </p:spPr>
          <p:txBody>
            <a:bodyPr wrap="square" lIns="0" tIns="0" rIns="0" bIns="0" rtlCol="0"/>
            <a:lstStyle/>
            <a:p>
              <a:endParaRPr sz="1350" dirty="0"/>
            </a:p>
          </p:txBody>
        </p:sp>
        <p:sp>
          <p:nvSpPr>
            <p:cNvPr id="508" name="object 508"/>
            <p:cNvSpPr/>
            <p:nvPr/>
          </p:nvSpPr>
          <p:spPr>
            <a:xfrm>
              <a:off x="610869" y="4502149"/>
              <a:ext cx="2232660" cy="8890"/>
            </a:xfrm>
            <a:custGeom>
              <a:avLst/>
              <a:gdLst/>
              <a:ahLst/>
              <a:cxnLst/>
              <a:rect l="l" t="t" r="r" b="b"/>
              <a:pathLst>
                <a:path w="2232660" h="8889">
                  <a:moveTo>
                    <a:pt x="2232660" y="0"/>
                  </a:moveTo>
                  <a:lnTo>
                    <a:pt x="0" y="0"/>
                  </a:lnTo>
                  <a:lnTo>
                    <a:pt x="0" y="8889"/>
                  </a:lnTo>
                  <a:lnTo>
                    <a:pt x="2232660" y="8889"/>
                  </a:lnTo>
                  <a:lnTo>
                    <a:pt x="2232660" y="0"/>
                  </a:lnTo>
                  <a:close/>
                </a:path>
              </a:pathLst>
            </a:custGeom>
            <a:solidFill>
              <a:srgbClr val="9191FF"/>
            </a:solidFill>
            <a:ln>
              <a:solidFill>
                <a:schemeClr val="tx2">
                  <a:lumMod val="40000"/>
                  <a:lumOff val="60000"/>
                </a:schemeClr>
              </a:solidFill>
            </a:ln>
          </p:spPr>
          <p:txBody>
            <a:bodyPr wrap="square" lIns="0" tIns="0" rIns="0" bIns="0" rtlCol="0"/>
            <a:lstStyle/>
            <a:p>
              <a:endParaRPr sz="1350" dirty="0"/>
            </a:p>
          </p:txBody>
        </p:sp>
        <p:sp>
          <p:nvSpPr>
            <p:cNvPr id="509" name="object 509"/>
            <p:cNvSpPr/>
            <p:nvPr/>
          </p:nvSpPr>
          <p:spPr>
            <a:xfrm>
              <a:off x="610869" y="450976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8E8EFF"/>
            </a:solidFill>
            <a:ln>
              <a:solidFill>
                <a:schemeClr val="tx2">
                  <a:lumMod val="40000"/>
                  <a:lumOff val="60000"/>
                </a:schemeClr>
              </a:solidFill>
            </a:ln>
          </p:spPr>
          <p:txBody>
            <a:bodyPr wrap="square" lIns="0" tIns="0" rIns="0" bIns="0" rtlCol="0"/>
            <a:lstStyle/>
            <a:p>
              <a:endParaRPr sz="1350" dirty="0"/>
            </a:p>
          </p:txBody>
        </p:sp>
        <p:sp>
          <p:nvSpPr>
            <p:cNvPr id="510" name="object 510"/>
            <p:cNvSpPr/>
            <p:nvPr/>
          </p:nvSpPr>
          <p:spPr>
            <a:xfrm>
              <a:off x="610869" y="4517389"/>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8C8CFF"/>
            </a:solidFill>
            <a:ln>
              <a:solidFill>
                <a:schemeClr val="tx2">
                  <a:lumMod val="40000"/>
                  <a:lumOff val="60000"/>
                </a:schemeClr>
              </a:solidFill>
            </a:ln>
          </p:spPr>
          <p:txBody>
            <a:bodyPr wrap="square" lIns="0" tIns="0" rIns="0" bIns="0" rtlCol="0"/>
            <a:lstStyle/>
            <a:p>
              <a:endParaRPr sz="1350" dirty="0"/>
            </a:p>
          </p:txBody>
        </p:sp>
        <p:sp>
          <p:nvSpPr>
            <p:cNvPr id="511" name="object 511"/>
            <p:cNvSpPr/>
            <p:nvPr/>
          </p:nvSpPr>
          <p:spPr>
            <a:xfrm>
              <a:off x="610869" y="4523739"/>
              <a:ext cx="2232660" cy="8890"/>
            </a:xfrm>
            <a:custGeom>
              <a:avLst/>
              <a:gdLst/>
              <a:ahLst/>
              <a:cxnLst/>
              <a:rect l="l" t="t" r="r" b="b"/>
              <a:pathLst>
                <a:path w="2232660" h="8889">
                  <a:moveTo>
                    <a:pt x="2232660" y="0"/>
                  </a:moveTo>
                  <a:lnTo>
                    <a:pt x="0" y="0"/>
                  </a:lnTo>
                  <a:lnTo>
                    <a:pt x="0" y="8890"/>
                  </a:lnTo>
                  <a:lnTo>
                    <a:pt x="2232660" y="8890"/>
                  </a:lnTo>
                  <a:lnTo>
                    <a:pt x="2232660" y="0"/>
                  </a:lnTo>
                  <a:close/>
                </a:path>
              </a:pathLst>
            </a:custGeom>
            <a:solidFill>
              <a:srgbClr val="8989FF"/>
            </a:solidFill>
            <a:ln>
              <a:solidFill>
                <a:schemeClr val="tx2">
                  <a:lumMod val="40000"/>
                  <a:lumOff val="60000"/>
                </a:schemeClr>
              </a:solidFill>
            </a:ln>
          </p:spPr>
          <p:txBody>
            <a:bodyPr wrap="square" lIns="0" tIns="0" rIns="0" bIns="0" rtlCol="0"/>
            <a:lstStyle/>
            <a:p>
              <a:endParaRPr sz="1350" dirty="0"/>
            </a:p>
          </p:txBody>
        </p:sp>
        <p:sp>
          <p:nvSpPr>
            <p:cNvPr id="512" name="object 512"/>
            <p:cNvSpPr/>
            <p:nvPr/>
          </p:nvSpPr>
          <p:spPr>
            <a:xfrm>
              <a:off x="610869" y="453135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8686FF"/>
            </a:solidFill>
            <a:ln>
              <a:solidFill>
                <a:schemeClr val="tx2">
                  <a:lumMod val="40000"/>
                  <a:lumOff val="60000"/>
                </a:schemeClr>
              </a:solidFill>
            </a:ln>
          </p:spPr>
          <p:txBody>
            <a:bodyPr wrap="square" lIns="0" tIns="0" rIns="0" bIns="0" rtlCol="0"/>
            <a:lstStyle/>
            <a:p>
              <a:endParaRPr sz="1350" dirty="0"/>
            </a:p>
          </p:txBody>
        </p:sp>
        <p:sp>
          <p:nvSpPr>
            <p:cNvPr id="513" name="object 513"/>
            <p:cNvSpPr/>
            <p:nvPr/>
          </p:nvSpPr>
          <p:spPr>
            <a:xfrm>
              <a:off x="610869" y="4538979"/>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8383FF"/>
            </a:solidFill>
            <a:ln>
              <a:solidFill>
                <a:schemeClr val="tx2">
                  <a:lumMod val="40000"/>
                  <a:lumOff val="60000"/>
                </a:schemeClr>
              </a:solidFill>
            </a:ln>
          </p:spPr>
          <p:txBody>
            <a:bodyPr wrap="square" lIns="0" tIns="0" rIns="0" bIns="0" rtlCol="0"/>
            <a:lstStyle/>
            <a:p>
              <a:endParaRPr sz="1350" dirty="0"/>
            </a:p>
          </p:txBody>
        </p:sp>
        <p:sp>
          <p:nvSpPr>
            <p:cNvPr id="514" name="object 514"/>
            <p:cNvSpPr/>
            <p:nvPr/>
          </p:nvSpPr>
          <p:spPr>
            <a:xfrm>
              <a:off x="610869" y="4545329"/>
              <a:ext cx="2232660" cy="8890"/>
            </a:xfrm>
            <a:custGeom>
              <a:avLst/>
              <a:gdLst/>
              <a:ahLst/>
              <a:cxnLst/>
              <a:rect l="l" t="t" r="r" b="b"/>
              <a:pathLst>
                <a:path w="2232660" h="8889">
                  <a:moveTo>
                    <a:pt x="2232660" y="0"/>
                  </a:moveTo>
                  <a:lnTo>
                    <a:pt x="0" y="0"/>
                  </a:lnTo>
                  <a:lnTo>
                    <a:pt x="0" y="8890"/>
                  </a:lnTo>
                  <a:lnTo>
                    <a:pt x="2232660" y="8890"/>
                  </a:lnTo>
                  <a:lnTo>
                    <a:pt x="2232660" y="0"/>
                  </a:lnTo>
                  <a:close/>
                </a:path>
              </a:pathLst>
            </a:custGeom>
            <a:solidFill>
              <a:srgbClr val="8080FF"/>
            </a:solidFill>
            <a:ln>
              <a:solidFill>
                <a:schemeClr val="tx2">
                  <a:lumMod val="40000"/>
                  <a:lumOff val="60000"/>
                </a:schemeClr>
              </a:solidFill>
            </a:ln>
          </p:spPr>
          <p:txBody>
            <a:bodyPr wrap="square" lIns="0" tIns="0" rIns="0" bIns="0" rtlCol="0"/>
            <a:lstStyle/>
            <a:p>
              <a:endParaRPr sz="1350" dirty="0"/>
            </a:p>
          </p:txBody>
        </p:sp>
        <p:sp>
          <p:nvSpPr>
            <p:cNvPr id="515" name="object 515"/>
            <p:cNvSpPr/>
            <p:nvPr/>
          </p:nvSpPr>
          <p:spPr>
            <a:xfrm>
              <a:off x="610869" y="455294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7E7EFF"/>
            </a:solidFill>
            <a:ln>
              <a:solidFill>
                <a:schemeClr val="tx2">
                  <a:lumMod val="40000"/>
                  <a:lumOff val="60000"/>
                </a:schemeClr>
              </a:solidFill>
            </a:ln>
          </p:spPr>
          <p:txBody>
            <a:bodyPr wrap="square" lIns="0" tIns="0" rIns="0" bIns="0" rtlCol="0"/>
            <a:lstStyle/>
            <a:p>
              <a:endParaRPr sz="1350" dirty="0"/>
            </a:p>
          </p:txBody>
        </p:sp>
        <p:sp>
          <p:nvSpPr>
            <p:cNvPr id="516" name="object 516"/>
            <p:cNvSpPr/>
            <p:nvPr/>
          </p:nvSpPr>
          <p:spPr>
            <a:xfrm>
              <a:off x="610869" y="456056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7B7BFF"/>
            </a:solidFill>
            <a:ln>
              <a:solidFill>
                <a:schemeClr val="tx2">
                  <a:lumMod val="40000"/>
                  <a:lumOff val="60000"/>
                </a:schemeClr>
              </a:solidFill>
            </a:ln>
          </p:spPr>
          <p:txBody>
            <a:bodyPr wrap="square" lIns="0" tIns="0" rIns="0" bIns="0" rtlCol="0"/>
            <a:lstStyle/>
            <a:p>
              <a:endParaRPr sz="1350" dirty="0"/>
            </a:p>
          </p:txBody>
        </p:sp>
        <p:sp>
          <p:nvSpPr>
            <p:cNvPr id="517" name="object 517"/>
            <p:cNvSpPr/>
            <p:nvPr/>
          </p:nvSpPr>
          <p:spPr>
            <a:xfrm>
              <a:off x="610869" y="4566919"/>
              <a:ext cx="2232660" cy="8890"/>
            </a:xfrm>
            <a:custGeom>
              <a:avLst/>
              <a:gdLst/>
              <a:ahLst/>
              <a:cxnLst/>
              <a:rect l="l" t="t" r="r" b="b"/>
              <a:pathLst>
                <a:path w="2232660" h="8889">
                  <a:moveTo>
                    <a:pt x="2232660" y="0"/>
                  </a:moveTo>
                  <a:lnTo>
                    <a:pt x="0" y="0"/>
                  </a:lnTo>
                  <a:lnTo>
                    <a:pt x="0" y="8889"/>
                  </a:lnTo>
                  <a:lnTo>
                    <a:pt x="2232660" y="8889"/>
                  </a:lnTo>
                  <a:lnTo>
                    <a:pt x="2232660" y="0"/>
                  </a:lnTo>
                  <a:close/>
                </a:path>
              </a:pathLst>
            </a:custGeom>
            <a:solidFill>
              <a:srgbClr val="7878FF"/>
            </a:solidFill>
            <a:ln>
              <a:solidFill>
                <a:schemeClr val="tx2">
                  <a:lumMod val="40000"/>
                  <a:lumOff val="60000"/>
                </a:schemeClr>
              </a:solidFill>
            </a:ln>
          </p:spPr>
          <p:txBody>
            <a:bodyPr wrap="square" lIns="0" tIns="0" rIns="0" bIns="0" rtlCol="0"/>
            <a:lstStyle/>
            <a:p>
              <a:endParaRPr sz="1350" dirty="0"/>
            </a:p>
          </p:txBody>
        </p:sp>
        <p:sp>
          <p:nvSpPr>
            <p:cNvPr id="518" name="object 518"/>
            <p:cNvSpPr/>
            <p:nvPr/>
          </p:nvSpPr>
          <p:spPr>
            <a:xfrm>
              <a:off x="610869" y="4574539"/>
              <a:ext cx="2232660" cy="8890"/>
            </a:xfrm>
            <a:custGeom>
              <a:avLst/>
              <a:gdLst/>
              <a:ahLst/>
              <a:cxnLst/>
              <a:rect l="l" t="t" r="r" b="b"/>
              <a:pathLst>
                <a:path w="2232660" h="8889">
                  <a:moveTo>
                    <a:pt x="2232660" y="0"/>
                  </a:moveTo>
                  <a:lnTo>
                    <a:pt x="0" y="0"/>
                  </a:lnTo>
                  <a:lnTo>
                    <a:pt x="0" y="8890"/>
                  </a:lnTo>
                  <a:lnTo>
                    <a:pt x="2232660" y="8890"/>
                  </a:lnTo>
                  <a:lnTo>
                    <a:pt x="2232660" y="0"/>
                  </a:lnTo>
                  <a:close/>
                </a:path>
              </a:pathLst>
            </a:custGeom>
            <a:solidFill>
              <a:srgbClr val="7575FF"/>
            </a:solidFill>
            <a:ln>
              <a:solidFill>
                <a:schemeClr val="tx2">
                  <a:lumMod val="40000"/>
                  <a:lumOff val="60000"/>
                </a:schemeClr>
              </a:solidFill>
            </a:ln>
          </p:spPr>
          <p:txBody>
            <a:bodyPr wrap="square" lIns="0" tIns="0" rIns="0" bIns="0" rtlCol="0"/>
            <a:lstStyle/>
            <a:p>
              <a:endParaRPr sz="1350" dirty="0"/>
            </a:p>
          </p:txBody>
        </p:sp>
        <p:sp>
          <p:nvSpPr>
            <p:cNvPr id="519" name="object 519"/>
            <p:cNvSpPr/>
            <p:nvPr/>
          </p:nvSpPr>
          <p:spPr>
            <a:xfrm>
              <a:off x="610869" y="458215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7272FF"/>
            </a:solidFill>
            <a:ln>
              <a:solidFill>
                <a:schemeClr val="tx2">
                  <a:lumMod val="40000"/>
                  <a:lumOff val="60000"/>
                </a:schemeClr>
              </a:solidFill>
            </a:ln>
          </p:spPr>
          <p:txBody>
            <a:bodyPr wrap="square" lIns="0" tIns="0" rIns="0" bIns="0" rtlCol="0"/>
            <a:lstStyle/>
            <a:p>
              <a:endParaRPr sz="1350" dirty="0"/>
            </a:p>
          </p:txBody>
        </p:sp>
        <p:sp>
          <p:nvSpPr>
            <p:cNvPr id="520" name="object 520"/>
            <p:cNvSpPr/>
            <p:nvPr/>
          </p:nvSpPr>
          <p:spPr>
            <a:xfrm>
              <a:off x="610869" y="4589779"/>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7070FF"/>
            </a:solidFill>
            <a:ln>
              <a:solidFill>
                <a:schemeClr val="tx2">
                  <a:lumMod val="40000"/>
                  <a:lumOff val="60000"/>
                </a:schemeClr>
              </a:solidFill>
            </a:ln>
          </p:spPr>
          <p:txBody>
            <a:bodyPr wrap="square" lIns="0" tIns="0" rIns="0" bIns="0" rtlCol="0"/>
            <a:lstStyle/>
            <a:p>
              <a:endParaRPr sz="1350" dirty="0"/>
            </a:p>
          </p:txBody>
        </p:sp>
        <p:sp>
          <p:nvSpPr>
            <p:cNvPr id="521" name="object 521"/>
            <p:cNvSpPr/>
            <p:nvPr/>
          </p:nvSpPr>
          <p:spPr>
            <a:xfrm>
              <a:off x="610869" y="4596129"/>
              <a:ext cx="2232660" cy="8890"/>
            </a:xfrm>
            <a:custGeom>
              <a:avLst/>
              <a:gdLst/>
              <a:ahLst/>
              <a:cxnLst/>
              <a:rect l="l" t="t" r="r" b="b"/>
              <a:pathLst>
                <a:path w="2232660" h="8889">
                  <a:moveTo>
                    <a:pt x="2232660" y="0"/>
                  </a:moveTo>
                  <a:lnTo>
                    <a:pt x="0" y="0"/>
                  </a:lnTo>
                  <a:lnTo>
                    <a:pt x="0" y="8890"/>
                  </a:lnTo>
                  <a:lnTo>
                    <a:pt x="2232660" y="8890"/>
                  </a:lnTo>
                  <a:lnTo>
                    <a:pt x="2232660" y="0"/>
                  </a:lnTo>
                  <a:close/>
                </a:path>
              </a:pathLst>
            </a:custGeom>
            <a:solidFill>
              <a:srgbClr val="6D6DFF"/>
            </a:solidFill>
            <a:ln>
              <a:solidFill>
                <a:schemeClr val="tx2">
                  <a:lumMod val="40000"/>
                  <a:lumOff val="60000"/>
                </a:schemeClr>
              </a:solidFill>
            </a:ln>
          </p:spPr>
          <p:txBody>
            <a:bodyPr wrap="square" lIns="0" tIns="0" rIns="0" bIns="0" rtlCol="0"/>
            <a:lstStyle/>
            <a:p>
              <a:endParaRPr sz="1350" dirty="0"/>
            </a:p>
          </p:txBody>
        </p:sp>
        <p:sp>
          <p:nvSpPr>
            <p:cNvPr id="522" name="object 522"/>
            <p:cNvSpPr/>
            <p:nvPr/>
          </p:nvSpPr>
          <p:spPr>
            <a:xfrm>
              <a:off x="610869" y="460374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6A6AFF"/>
            </a:solidFill>
            <a:ln>
              <a:solidFill>
                <a:schemeClr val="tx2">
                  <a:lumMod val="40000"/>
                  <a:lumOff val="60000"/>
                </a:schemeClr>
              </a:solidFill>
            </a:ln>
          </p:spPr>
          <p:txBody>
            <a:bodyPr wrap="square" lIns="0" tIns="0" rIns="0" bIns="0" rtlCol="0"/>
            <a:lstStyle/>
            <a:p>
              <a:endParaRPr sz="1350" dirty="0"/>
            </a:p>
          </p:txBody>
        </p:sp>
        <p:sp>
          <p:nvSpPr>
            <p:cNvPr id="523" name="object 523"/>
            <p:cNvSpPr/>
            <p:nvPr/>
          </p:nvSpPr>
          <p:spPr>
            <a:xfrm>
              <a:off x="610869" y="461136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6767FF"/>
            </a:solidFill>
            <a:ln>
              <a:solidFill>
                <a:schemeClr val="tx2">
                  <a:lumMod val="40000"/>
                  <a:lumOff val="60000"/>
                </a:schemeClr>
              </a:solidFill>
            </a:ln>
          </p:spPr>
          <p:txBody>
            <a:bodyPr wrap="square" lIns="0" tIns="0" rIns="0" bIns="0" rtlCol="0"/>
            <a:lstStyle/>
            <a:p>
              <a:endParaRPr sz="1350" dirty="0"/>
            </a:p>
          </p:txBody>
        </p:sp>
        <p:sp>
          <p:nvSpPr>
            <p:cNvPr id="524" name="object 524"/>
            <p:cNvSpPr/>
            <p:nvPr/>
          </p:nvSpPr>
          <p:spPr>
            <a:xfrm>
              <a:off x="610869" y="4617719"/>
              <a:ext cx="2232660" cy="8890"/>
            </a:xfrm>
            <a:custGeom>
              <a:avLst/>
              <a:gdLst/>
              <a:ahLst/>
              <a:cxnLst/>
              <a:rect l="l" t="t" r="r" b="b"/>
              <a:pathLst>
                <a:path w="2232660" h="8889">
                  <a:moveTo>
                    <a:pt x="2232660" y="0"/>
                  </a:moveTo>
                  <a:lnTo>
                    <a:pt x="0" y="0"/>
                  </a:lnTo>
                  <a:lnTo>
                    <a:pt x="0" y="8889"/>
                  </a:lnTo>
                  <a:lnTo>
                    <a:pt x="2232660" y="8889"/>
                  </a:lnTo>
                  <a:lnTo>
                    <a:pt x="2232660" y="0"/>
                  </a:lnTo>
                  <a:close/>
                </a:path>
              </a:pathLst>
            </a:custGeom>
            <a:solidFill>
              <a:srgbClr val="6464FF"/>
            </a:solidFill>
            <a:ln>
              <a:solidFill>
                <a:schemeClr val="tx2">
                  <a:lumMod val="40000"/>
                  <a:lumOff val="60000"/>
                </a:schemeClr>
              </a:solidFill>
            </a:ln>
          </p:spPr>
          <p:txBody>
            <a:bodyPr wrap="square" lIns="0" tIns="0" rIns="0" bIns="0" rtlCol="0"/>
            <a:lstStyle/>
            <a:p>
              <a:endParaRPr sz="1350" dirty="0"/>
            </a:p>
          </p:txBody>
        </p:sp>
        <p:sp>
          <p:nvSpPr>
            <p:cNvPr id="525" name="object 525"/>
            <p:cNvSpPr/>
            <p:nvPr/>
          </p:nvSpPr>
          <p:spPr>
            <a:xfrm>
              <a:off x="610869" y="4625339"/>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6262FF"/>
            </a:solidFill>
            <a:ln>
              <a:solidFill>
                <a:schemeClr val="tx2">
                  <a:lumMod val="40000"/>
                  <a:lumOff val="60000"/>
                </a:schemeClr>
              </a:solidFill>
            </a:ln>
          </p:spPr>
          <p:txBody>
            <a:bodyPr wrap="square" lIns="0" tIns="0" rIns="0" bIns="0" rtlCol="0"/>
            <a:lstStyle/>
            <a:p>
              <a:endParaRPr sz="1350" dirty="0"/>
            </a:p>
          </p:txBody>
        </p:sp>
        <p:sp>
          <p:nvSpPr>
            <p:cNvPr id="526" name="object 526"/>
            <p:cNvSpPr/>
            <p:nvPr/>
          </p:nvSpPr>
          <p:spPr>
            <a:xfrm>
              <a:off x="610869" y="463295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5F5FFF"/>
            </a:solidFill>
            <a:ln>
              <a:solidFill>
                <a:schemeClr val="tx2">
                  <a:lumMod val="40000"/>
                  <a:lumOff val="60000"/>
                </a:schemeClr>
              </a:solidFill>
            </a:ln>
          </p:spPr>
          <p:txBody>
            <a:bodyPr wrap="square" lIns="0" tIns="0" rIns="0" bIns="0" rtlCol="0"/>
            <a:lstStyle/>
            <a:p>
              <a:endParaRPr sz="1350" dirty="0"/>
            </a:p>
          </p:txBody>
        </p:sp>
        <p:sp>
          <p:nvSpPr>
            <p:cNvPr id="527" name="object 527"/>
            <p:cNvSpPr/>
            <p:nvPr/>
          </p:nvSpPr>
          <p:spPr>
            <a:xfrm>
              <a:off x="610869" y="4639309"/>
              <a:ext cx="2232660" cy="8890"/>
            </a:xfrm>
            <a:custGeom>
              <a:avLst/>
              <a:gdLst/>
              <a:ahLst/>
              <a:cxnLst/>
              <a:rect l="l" t="t" r="r" b="b"/>
              <a:pathLst>
                <a:path w="2232660" h="8889">
                  <a:moveTo>
                    <a:pt x="2232660" y="0"/>
                  </a:moveTo>
                  <a:lnTo>
                    <a:pt x="0" y="0"/>
                  </a:lnTo>
                  <a:lnTo>
                    <a:pt x="0" y="8889"/>
                  </a:lnTo>
                  <a:lnTo>
                    <a:pt x="2232660" y="8889"/>
                  </a:lnTo>
                  <a:lnTo>
                    <a:pt x="2232660" y="0"/>
                  </a:lnTo>
                  <a:close/>
                </a:path>
              </a:pathLst>
            </a:custGeom>
            <a:solidFill>
              <a:srgbClr val="5C5CFF"/>
            </a:solidFill>
            <a:ln>
              <a:solidFill>
                <a:schemeClr val="tx2">
                  <a:lumMod val="40000"/>
                  <a:lumOff val="60000"/>
                </a:schemeClr>
              </a:solidFill>
            </a:ln>
          </p:spPr>
          <p:txBody>
            <a:bodyPr wrap="square" lIns="0" tIns="0" rIns="0" bIns="0" rtlCol="0"/>
            <a:lstStyle/>
            <a:p>
              <a:endParaRPr sz="1350" dirty="0"/>
            </a:p>
          </p:txBody>
        </p:sp>
        <p:sp>
          <p:nvSpPr>
            <p:cNvPr id="528" name="object 528"/>
            <p:cNvSpPr/>
            <p:nvPr/>
          </p:nvSpPr>
          <p:spPr>
            <a:xfrm>
              <a:off x="610869" y="4646929"/>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5959FF"/>
            </a:solidFill>
            <a:ln>
              <a:solidFill>
                <a:schemeClr val="tx2">
                  <a:lumMod val="40000"/>
                  <a:lumOff val="60000"/>
                </a:schemeClr>
              </a:solidFill>
            </a:ln>
          </p:spPr>
          <p:txBody>
            <a:bodyPr wrap="square" lIns="0" tIns="0" rIns="0" bIns="0" rtlCol="0"/>
            <a:lstStyle/>
            <a:p>
              <a:endParaRPr sz="1350" dirty="0"/>
            </a:p>
          </p:txBody>
        </p:sp>
        <p:sp>
          <p:nvSpPr>
            <p:cNvPr id="529" name="object 529"/>
            <p:cNvSpPr/>
            <p:nvPr/>
          </p:nvSpPr>
          <p:spPr>
            <a:xfrm>
              <a:off x="610869" y="465454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5656FF"/>
            </a:solidFill>
            <a:ln>
              <a:solidFill>
                <a:schemeClr val="tx2">
                  <a:lumMod val="40000"/>
                  <a:lumOff val="60000"/>
                </a:schemeClr>
              </a:solidFill>
            </a:ln>
          </p:spPr>
          <p:txBody>
            <a:bodyPr wrap="square" lIns="0" tIns="0" rIns="0" bIns="0" rtlCol="0"/>
            <a:lstStyle/>
            <a:p>
              <a:endParaRPr sz="1350" dirty="0"/>
            </a:p>
          </p:txBody>
        </p:sp>
        <p:sp>
          <p:nvSpPr>
            <p:cNvPr id="530" name="object 530"/>
            <p:cNvSpPr/>
            <p:nvPr/>
          </p:nvSpPr>
          <p:spPr>
            <a:xfrm>
              <a:off x="610869" y="466216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5454FF"/>
            </a:solidFill>
            <a:ln>
              <a:solidFill>
                <a:schemeClr val="tx2">
                  <a:lumMod val="40000"/>
                  <a:lumOff val="60000"/>
                </a:schemeClr>
              </a:solidFill>
            </a:ln>
          </p:spPr>
          <p:txBody>
            <a:bodyPr wrap="square" lIns="0" tIns="0" rIns="0" bIns="0" rtlCol="0"/>
            <a:lstStyle/>
            <a:p>
              <a:endParaRPr sz="1350" dirty="0"/>
            </a:p>
          </p:txBody>
        </p:sp>
        <p:sp>
          <p:nvSpPr>
            <p:cNvPr id="531" name="object 531"/>
            <p:cNvSpPr/>
            <p:nvPr/>
          </p:nvSpPr>
          <p:spPr>
            <a:xfrm>
              <a:off x="610869" y="466851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5151FF"/>
            </a:solidFill>
            <a:ln>
              <a:solidFill>
                <a:schemeClr val="tx2">
                  <a:lumMod val="40000"/>
                  <a:lumOff val="60000"/>
                </a:schemeClr>
              </a:solidFill>
            </a:ln>
          </p:spPr>
          <p:txBody>
            <a:bodyPr wrap="square" lIns="0" tIns="0" rIns="0" bIns="0" rtlCol="0"/>
            <a:lstStyle/>
            <a:p>
              <a:endParaRPr sz="1350" dirty="0"/>
            </a:p>
          </p:txBody>
        </p:sp>
        <p:sp>
          <p:nvSpPr>
            <p:cNvPr id="532" name="object 532"/>
            <p:cNvSpPr/>
            <p:nvPr/>
          </p:nvSpPr>
          <p:spPr>
            <a:xfrm>
              <a:off x="610869" y="4676139"/>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4E4EFF"/>
            </a:solidFill>
            <a:ln>
              <a:solidFill>
                <a:schemeClr val="tx2">
                  <a:lumMod val="40000"/>
                  <a:lumOff val="60000"/>
                </a:schemeClr>
              </a:solidFill>
            </a:ln>
          </p:spPr>
          <p:txBody>
            <a:bodyPr wrap="square" lIns="0" tIns="0" rIns="0" bIns="0" rtlCol="0"/>
            <a:lstStyle/>
            <a:p>
              <a:endParaRPr sz="1350" dirty="0"/>
            </a:p>
          </p:txBody>
        </p:sp>
        <p:sp>
          <p:nvSpPr>
            <p:cNvPr id="533" name="object 533"/>
            <p:cNvSpPr/>
            <p:nvPr/>
          </p:nvSpPr>
          <p:spPr>
            <a:xfrm>
              <a:off x="610869" y="468375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4B4BFF"/>
            </a:solidFill>
            <a:ln>
              <a:solidFill>
                <a:schemeClr val="tx2">
                  <a:lumMod val="40000"/>
                  <a:lumOff val="60000"/>
                </a:schemeClr>
              </a:solidFill>
            </a:ln>
          </p:spPr>
          <p:txBody>
            <a:bodyPr wrap="square" lIns="0" tIns="0" rIns="0" bIns="0" rtlCol="0"/>
            <a:lstStyle/>
            <a:p>
              <a:endParaRPr sz="1350" dirty="0"/>
            </a:p>
          </p:txBody>
        </p:sp>
        <p:sp>
          <p:nvSpPr>
            <p:cNvPr id="534" name="object 534"/>
            <p:cNvSpPr/>
            <p:nvPr/>
          </p:nvSpPr>
          <p:spPr>
            <a:xfrm>
              <a:off x="610869" y="469010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4848FF"/>
            </a:solidFill>
            <a:ln>
              <a:solidFill>
                <a:schemeClr val="tx2">
                  <a:lumMod val="40000"/>
                  <a:lumOff val="60000"/>
                </a:schemeClr>
              </a:solidFill>
            </a:ln>
          </p:spPr>
          <p:txBody>
            <a:bodyPr wrap="square" lIns="0" tIns="0" rIns="0" bIns="0" rtlCol="0"/>
            <a:lstStyle/>
            <a:p>
              <a:endParaRPr sz="1350" dirty="0"/>
            </a:p>
          </p:txBody>
        </p:sp>
        <p:sp>
          <p:nvSpPr>
            <p:cNvPr id="535" name="object 535"/>
            <p:cNvSpPr/>
            <p:nvPr/>
          </p:nvSpPr>
          <p:spPr>
            <a:xfrm>
              <a:off x="610869" y="4697729"/>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4646FF"/>
            </a:solidFill>
            <a:ln>
              <a:solidFill>
                <a:schemeClr val="tx2">
                  <a:lumMod val="40000"/>
                  <a:lumOff val="60000"/>
                </a:schemeClr>
              </a:solidFill>
            </a:ln>
          </p:spPr>
          <p:txBody>
            <a:bodyPr wrap="square" lIns="0" tIns="0" rIns="0" bIns="0" rtlCol="0"/>
            <a:lstStyle/>
            <a:p>
              <a:endParaRPr sz="1350" dirty="0"/>
            </a:p>
          </p:txBody>
        </p:sp>
        <p:sp>
          <p:nvSpPr>
            <p:cNvPr id="536" name="object 536"/>
            <p:cNvSpPr/>
            <p:nvPr/>
          </p:nvSpPr>
          <p:spPr>
            <a:xfrm>
              <a:off x="610869" y="470534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4343FF"/>
            </a:solidFill>
            <a:ln>
              <a:solidFill>
                <a:schemeClr val="tx2">
                  <a:lumMod val="40000"/>
                  <a:lumOff val="60000"/>
                </a:schemeClr>
              </a:solidFill>
            </a:ln>
          </p:spPr>
          <p:txBody>
            <a:bodyPr wrap="square" lIns="0" tIns="0" rIns="0" bIns="0" rtlCol="0"/>
            <a:lstStyle/>
            <a:p>
              <a:endParaRPr sz="1350" dirty="0"/>
            </a:p>
          </p:txBody>
        </p:sp>
        <p:sp>
          <p:nvSpPr>
            <p:cNvPr id="537" name="object 537"/>
            <p:cNvSpPr/>
            <p:nvPr/>
          </p:nvSpPr>
          <p:spPr>
            <a:xfrm>
              <a:off x="610869" y="4711699"/>
              <a:ext cx="2232660" cy="8890"/>
            </a:xfrm>
            <a:custGeom>
              <a:avLst/>
              <a:gdLst/>
              <a:ahLst/>
              <a:cxnLst/>
              <a:rect l="l" t="t" r="r" b="b"/>
              <a:pathLst>
                <a:path w="2232660" h="8889">
                  <a:moveTo>
                    <a:pt x="2232660" y="0"/>
                  </a:moveTo>
                  <a:lnTo>
                    <a:pt x="0" y="0"/>
                  </a:lnTo>
                  <a:lnTo>
                    <a:pt x="0" y="8889"/>
                  </a:lnTo>
                  <a:lnTo>
                    <a:pt x="2232660" y="8889"/>
                  </a:lnTo>
                  <a:lnTo>
                    <a:pt x="2232660" y="0"/>
                  </a:lnTo>
                  <a:close/>
                </a:path>
              </a:pathLst>
            </a:custGeom>
            <a:solidFill>
              <a:srgbClr val="4040FF"/>
            </a:solidFill>
            <a:ln>
              <a:solidFill>
                <a:schemeClr val="tx2">
                  <a:lumMod val="40000"/>
                  <a:lumOff val="60000"/>
                </a:schemeClr>
              </a:solidFill>
            </a:ln>
          </p:spPr>
          <p:txBody>
            <a:bodyPr wrap="square" lIns="0" tIns="0" rIns="0" bIns="0" rtlCol="0"/>
            <a:lstStyle/>
            <a:p>
              <a:endParaRPr sz="1350" dirty="0"/>
            </a:p>
          </p:txBody>
        </p:sp>
        <p:sp>
          <p:nvSpPr>
            <p:cNvPr id="538" name="object 538"/>
            <p:cNvSpPr/>
            <p:nvPr/>
          </p:nvSpPr>
          <p:spPr>
            <a:xfrm>
              <a:off x="610869" y="471931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3D3DFF"/>
            </a:solidFill>
            <a:ln>
              <a:solidFill>
                <a:schemeClr val="tx2">
                  <a:lumMod val="40000"/>
                  <a:lumOff val="60000"/>
                </a:schemeClr>
              </a:solidFill>
            </a:ln>
          </p:spPr>
          <p:txBody>
            <a:bodyPr wrap="square" lIns="0" tIns="0" rIns="0" bIns="0" rtlCol="0"/>
            <a:lstStyle/>
            <a:p>
              <a:endParaRPr sz="1350" dirty="0"/>
            </a:p>
          </p:txBody>
        </p:sp>
        <p:sp>
          <p:nvSpPr>
            <p:cNvPr id="539" name="object 539"/>
            <p:cNvSpPr/>
            <p:nvPr/>
          </p:nvSpPr>
          <p:spPr>
            <a:xfrm>
              <a:off x="610869" y="4726939"/>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3A3AFF"/>
            </a:solidFill>
            <a:ln>
              <a:solidFill>
                <a:schemeClr val="tx2">
                  <a:lumMod val="40000"/>
                  <a:lumOff val="60000"/>
                </a:schemeClr>
              </a:solidFill>
            </a:ln>
          </p:spPr>
          <p:txBody>
            <a:bodyPr wrap="square" lIns="0" tIns="0" rIns="0" bIns="0" rtlCol="0"/>
            <a:lstStyle/>
            <a:p>
              <a:endParaRPr sz="1350" dirty="0"/>
            </a:p>
          </p:txBody>
        </p:sp>
        <p:sp>
          <p:nvSpPr>
            <p:cNvPr id="540" name="object 540"/>
            <p:cNvSpPr/>
            <p:nvPr/>
          </p:nvSpPr>
          <p:spPr>
            <a:xfrm>
              <a:off x="610869" y="473455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3838FF"/>
            </a:solidFill>
            <a:ln>
              <a:solidFill>
                <a:schemeClr val="tx2">
                  <a:lumMod val="40000"/>
                  <a:lumOff val="60000"/>
                </a:schemeClr>
              </a:solidFill>
            </a:ln>
          </p:spPr>
          <p:txBody>
            <a:bodyPr wrap="square" lIns="0" tIns="0" rIns="0" bIns="0" rtlCol="0"/>
            <a:lstStyle/>
            <a:p>
              <a:endParaRPr sz="1350" dirty="0"/>
            </a:p>
          </p:txBody>
        </p:sp>
        <p:sp>
          <p:nvSpPr>
            <p:cNvPr id="541" name="object 541"/>
            <p:cNvSpPr/>
            <p:nvPr/>
          </p:nvSpPr>
          <p:spPr>
            <a:xfrm>
              <a:off x="610869" y="474090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3535FF"/>
            </a:solidFill>
            <a:ln>
              <a:solidFill>
                <a:schemeClr val="tx2">
                  <a:lumMod val="40000"/>
                  <a:lumOff val="60000"/>
                </a:schemeClr>
              </a:solidFill>
            </a:ln>
          </p:spPr>
          <p:txBody>
            <a:bodyPr wrap="square" lIns="0" tIns="0" rIns="0" bIns="0" rtlCol="0"/>
            <a:lstStyle/>
            <a:p>
              <a:endParaRPr sz="1350" dirty="0"/>
            </a:p>
          </p:txBody>
        </p:sp>
        <p:sp>
          <p:nvSpPr>
            <p:cNvPr id="542" name="object 542"/>
            <p:cNvSpPr/>
            <p:nvPr/>
          </p:nvSpPr>
          <p:spPr>
            <a:xfrm>
              <a:off x="610869" y="4748529"/>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3333FF"/>
            </a:solidFill>
            <a:ln>
              <a:solidFill>
                <a:schemeClr val="tx2">
                  <a:lumMod val="40000"/>
                  <a:lumOff val="60000"/>
                </a:schemeClr>
              </a:solidFill>
            </a:ln>
          </p:spPr>
          <p:txBody>
            <a:bodyPr wrap="square" lIns="0" tIns="0" rIns="0" bIns="0" rtlCol="0"/>
            <a:lstStyle/>
            <a:p>
              <a:endParaRPr sz="1350" dirty="0"/>
            </a:p>
          </p:txBody>
        </p:sp>
        <p:sp>
          <p:nvSpPr>
            <p:cNvPr id="543" name="object 543"/>
            <p:cNvSpPr/>
            <p:nvPr/>
          </p:nvSpPr>
          <p:spPr>
            <a:xfrm>
              <a:off x="610869" y="475614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2F2FFF"/>
            </a:solidFill>
            <a:ln>
              <a:solidFill>
                <a:schemeClr val="tx2">
                  <a:lumMod val="40000"/>
                  <a:lumOff val="60000"/>
                </a:schemeClr>
              </a:solidFill>
            </a:ln>
          </p:spPr>
          <p:txBody>
            <a:bodyPr wrap="square" lIns="0" tIns="0" rIns="0" bIns="0" rtlCol="0"/>
            <a:lstStyle/>
            <a:p>
              <a:endParaRPr sz="1350" dirty="0"/>
            </a:p>
          </p:txBody>
        </p:sp>
        <p:sp>
          <p:nvSpPr>
            <p:cNvPr id="544" name="object 544"/>
            <p:cNvSpPr/>
            <p:nvPr/>
          </p:nvSpPr>
          <p:spPr>
            <a:xfrm>
              <a:off x="610869" y="476249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2C2CFF"/>
            </a:solidFill>
            <a:ln>
              <a:solidFill>
                <a:schemeClr val="tx2">
                  <a:lumMod val="40000"/>
                  <a:lumOff val="60000"/>
                </a:schemeClr>
              </a:solidFill>
            </a:ln>
          </p:spPr>
          <p:txBody>
            <a:bodyPr wrap="square" lIns="0" tIns="0" rIns="0" bIns="0" rtlCol="0"/>
            <a:lstStyle/>
            <a:p>
              <a:endParaRPr sz="1350" dirty="0"/>
            </a:p>
          </p:txBody>
        </p:sp>
        <p:sp>
          <p:nvSpPr>
            <p:cNvPr id="545" name="object 545"/>
            <p:cNvSpPr/>
            <p:nvPr/>
          </p:nvSpPr>
          <p:spPr>
            <a:xfrm>
              <a:off x="610869" y="477011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2A2AFF"/>
            </a:solidFill>
            <a:ln>
              <a:solidFill>
                <a:schemeClr val="tx2">
                  <a:lumMod val="40000"/>
                  <a:lumOff val="60000"/>
                </a:schemeClr>
              </a:solidFill>
            </a:ln>
          </p:spPr>
          <p:txBody>
            <a:bodyPr wrap="square" lIns="0" tIns="0" rIns="0" bIns="0" rtlCol="0"/>
            <a:lstStyle/>
            <a:p>
              <a:endParaRPr sz="1350" dirty="0"/>
            </a:p>
          </p:txBody>
        </p:sp>
        <p:sp>
          <p:nvSpPr>
            <p:cNvPr id="546" name="object 546"/>
            <p:cNvSpPr/>
            <p:nvPr/>
          </p:nvSpPr>
          <p:spPr>
            <a:xfrm>
              <a:off x="610869" y="4777739"/>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2727FF"/>
            </a:solidFill>
            <a:ln>
              <a:solidFill>
                <a:schemeClr val="tx2">
                  <a:lumMod val="40000"/>
                  <a:lumOff val="60000"/>
                </a:schemeClr>
              </a:solidFill>
            </a:ln>
          </p:spPr>
          <p:txBody>
            <a:bodyPr wrap="square" lIns="0" tIns="0" rIns="0" bIns="0" rtlCol="0"/>
            <a:lstStyle/>
            <a:p>
              <a:endParaRPr sz="1350" dirty="0"/>
            </a:p>
          </p:txBody>
        </p:sp>
        <p:sp>
          <p:nvSpPr>
            <p:cNvPr id="547" name="object 547"/>
            <p:cNvSpPr/>
            <p:nvPr/>
          </p:nvSpPr>
          <p:spPr>
            <a:xfrm>
              <a:off x="610869" y="4784089"/>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2424FF"/>
            </a:solidFill>
            <a:ln>
              <a:solidFill>
                <a:schemeClr val="tx2">
                  <a:lumMod val="40000"/>
                  <a:lumOff val="60000"/>
                </a:schemeClr>
              </a:solidFill>
            </a:ln>
          </p:spPr>
          <p:txBody>
            <a:bodyPr wrap="square" lIns="0" tIns="0" rIns="0" bIns="0" rtlCol="0"/>
            <a:lstStyle/>
            <a:p>
              <a:endParaRPr sz="1350" dirty="0"/>
            </a:p>
          </p:txBody>
        </p:sp>
        <p:sp>
          <p:nvSpPr>
            <p:cNvPr id="548" name="object 548"/>
            <p:cNvSpPr/>
            <p:nvPr/>
          </p:nvSpPr>
          <p:spPr>
            <a:xfrm>
              <a:off x="610869" y="479170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2121FF"/>
            </a:solidFill>
            <a:ln>
              <a:solidFill>
                <a:schemeClr val="tx2">
                  <a:lumMod val="40000"/>
                  <a:lumOff val="60000"/>
                </a:schemeClr>
              </a:solidFill>
            </a:ln>
          </p:spPr>
          <p:txBody>
            <a:bodyPr wrap="square" lIns="0" tIns="0" rIns="0" bIns="0" rtlCol="0"/>
            <a:lstStyle/>
            <a:p>
              <a:endParaRPr sz="1350" dirty="0"/>
            </a:p>
          </p:txBody>
        </p:sp>
        <p:sp>
          <p:nvSpPr>
            <p:cNvPr id="549" name="object 549"/>
            <p:cNvSpPr/>
            <p:nvPr/>
          </p:nvSpPr>
          <p:spPr>
            <a:xfrm>
              <a:off x="610869" y="4799329"/>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1E1EFF"/>
            </a:solidFill>
            <a:ln>
              <a:solidFill>
                <a:schemeClr val="tx2">
                  <a:lumMod val="40000"/>
                  <a:lumOff val="60000"/>
                </a:schemeClr>
              </a:solidFill>
            </a:ln>
          </p:spPr>
          <p:txBody>
            <a:bodyPr wrap="square" lIns="0" tIns="0" rIns="0" bIns="0" rtlCol="0"/>
            <a:lstStyle/>
            <a:p>
              <a:endParaRPr sz="1350" dirty="0"/>
            </a:p>
          </p:txBody>
        </p:sp>
        <p:sp>
          <p:nvSpPr>
            <p:cNvPr id="550" name="object 550"/>
            <p:cNvSpPr/>
            <p:nvPr/>
          </p:nvSpPr>
          <p:spPr>
            <a:xfrm>
              <a:off x="610869" y="480694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1C1CFF"/>
            </a:solidFill>
            <a:ln>
              <a:solidFill>
                <a:schemeClr val="tx2">
                  <a:lumMod val="40000"/>
                  <a:lumOff val="60000"/>
                </a:schemeClr>
              </a:solidFill>
            </a:ln>
          </p:spPr>
          <p:txBody>
            <a:bodyPr wrap="square" lIns="0" tIns="0" rIns="0" bIns="0" rtlCol="0"/>
            <a:lstStyle/>
            <a:p>
              <a:endParaRPr sz="1350" dirty="0"/>
            </a:p>
          </p:txBody>
        </p:sp>
        <p:sp>
          <p:nvSpPr>
            <p:cNvPr id="551" name="object 551"/>
            <p:cNvSpPr/>
            <p:nvPr/>
          </p:nvSpPr>
          <p:spPr>
            <a:xfrm>
              <a:off x="610869" y="481329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1919FF"/>
            </a:solidFill>
            <a:ln>
              <a:solidFill>
                <a:schemeClr val="tx2">
                  <a:lumMod val="40000"/>
                  <a:lumOff val="60000"/>
                </a:schemeClr>
              </a:solidFill>
            </a:ln>
          </p:spPr>
          <p:txBody>
            <a:bodyPr wrap="square" lIns="0" tIns="0" rIns="0" bIns="0" rtlCol="0"/>
            <a:lstStyle/>
            <a:p>
              <a:endParaRPr sz="1350" dirty="0"/>
            </a:p>
          </p:txBody>
        </p:sp>
        <p:sp>
          <p:nvSpPr>
            <p:cNvPr id="552" name="object 552"/>
            <p:cNvSpPr/>
            <p:nvPr/>
          </p:nvSpPr>
          <p:spPr>
            <a:xfrm>
              <a:off x="610869" y="482091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1616FF"/>
            </a:solidFill>
            <a:ln>
              <a:solidFill>
                <a:schemeClr val="tx2">
                  <a:lumMod val="40000"/>
                  <a:lumOff val="60000"/>
                </a:schemeClr>
              </a:solidFill>
            </a:ln>
          </p:spPr>
          <p:txBody>
            <a:bodyPr wrap="square" lIns="0" tIns="0" rIns="0" bIns="0" rtlCol="0"/>
            <a:lstStyle/>
            <a:p>
              <a:endParaRPr sz="1350" dirty="0"/>
            </a:p>
          </p:txBody>
        </p:sp>
        <p:sp>
          <p:nvSpPr>
            <p:cNvPr id="553" name="object 553"/>
            <p:cNvSpPr/>
            <p:nvPr/>
          </p:nvSpPr>
          <p:spPr>
            <a:xfrm>
              <a:off x="610869" y="4828539"/>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1313FF"/>
            </a:solidFill>
            <a:ln>
              <a:solidFill>
                <a:schemeClr val="tx2">
                  <a:lumMod val="40000"/>
                  <a:lumOff val="60000"/>
                </a:schemeClr>
              </a:solidFill>
            </a:ln>
          </p:spPr>
          <p:txBody>
            <a:bodyPr wrap="square" lIns="0" tIns="0" rIns="0" bIns="0" rtlCol="0"/>
            <a:lstStyle/>
            <a:p>
              <a:endParaRPr sz="1350" dirty="0"/>
            </a:p>
          </p:txBody>
        </p:sp>
        <p:sp>
          <p:nvSpPr>
            <p:cNvPr id="554" name="object 554"/>
            <p:cNvSpPr/>
            <p:nvPr/>
          </p:nvSpPr>
          <p:spPr>
            <a:xfrm>
              <a:off x="610869" y="4834889"/>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1010FF"/>
            </a:solidFill>
            <a:ln>
              <a:solidFill>
                <a:schemeClr val="tx2">
                  <a:lumMod val="40000"/>
                  <a:lumOff val="60000"/>
                </a:schemeClr>
              </a:solidFill>
            </a:ln>
          </p:spPr>
          <p:txBody>
            <a:bodyPr wrap="square" lIns="0" tIns="0" rIns="0" bIns="0" rtlCol="0"/>
            <a:lstStyle/>
            <a:p>
              <a:endParaRPr sz="1350" dirty="0"/>
            </a:p>
          </p:txBody>
        </p:sp>
        <p:sp>
          <p:nvSpPr>
            <p:cNvPr id="555" name="object 555"/>
            <p:cNvSpPr/>
            <p:nvPr/>
          </p:nvSpPr>
          <p:spPr>
            <a:xfrm>
              <a:off x="610869" y="4842509"/>
              <a:ext cx="2232660" cy="7620"/>
            </a:xfrm>
            <a:custGeom>
              <a:avLst/>
              <a:gdLst/>
              <a:ahLst/>
              <a:cxnLst/>
              <a:rect l="l" t="t" r="r" b="b"/>
              <a:pathLst>
                <a:path w="2232660" h="7620">
                  <a:moveTo>
                    <a:pt x="2232660" y="0"/>
                  </a:moveTo>
                  <a:lnTo>
                    <a:pt x="0" y="0"/>
                  </a:lnTo>
                  <a:lnTo>
                    <a:pt x="0" y="7619"/>
                  </a:lnTo>
                  <a:lnTo>
                    <a:pt x="2232660" y="7619"/>
                  </a:lnTo>
                  <a:lnTo>
                    <a:pt x="2232660" y="0"/>
                  </a:lnTo>
                  <a:close/>
                </a:path>
              </a:pathLst>
            </a:custGeom>
            <a:solidFill>
              <a:srgbClr val="0E0EFF"/>
            </a:solidFill>
            <a:ln>
              <a:solidFill>
                <a:schemeClr val="tx2">
                  <a:lumMod val="40000"/>
                  <a:lumOff val="60000"/>
                </a:schemeClr>
              </a:solidFill>
            </a:ln>
          </p:spPr>
          <p:txBody>
            <a:bodyPr wrap="square" lIns="0" tIns="0" rIns="0" bIns="0" rtlCol="0"/>
            <a:lstStyle/>
            <a:p>
              <a:endParaRPr sz="1350" dirty="0"/>
            </a:p>
          </p:txBody>
        </p:sp>
        <p:sp>
          <p:nvSpPr>
            <p:cNvPr id="556" name="object 556"/>
            <p:cNvSpPr/>
            <p:nvPr/>
          </p:nvSpPr>
          <p:spPr>
            <a:xfrm>
              <a:off x="610869" y="4850129"/>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0B0BFF"/>
            </a:solidFill>
            <a:ln>
              <a:solidFill>
                <a:schemeClr val="tx2">
                  <a:lumMod val="40000"/>
                  <a:lumOff val="60000"/>
                </a:schemeClr>
              </a:solidFill>
            </a:ln>
          </p:spPr>
          <p:txBody>
            <a:bodyPr wrap="square" lIns="0" tIns="0" rIns="0" bIns="0" rtlCol="0"/>
            <a:lstStyle/>
            <a:p>
              <a:endParaRPr sz="1350" dirty="0"/>
            </a:p>
          </p:txBody>
        </p:sp>
        <p:sp>
          <p:nvSpPr>
            <p:cNvPr id="557" name="object 557"/>
            <p:cNvSpPr/>
            <p:nvPr/>
          </p:nvSpPr>
          <p:spPr>
            <a:xfrm>
              <a:off x="610869" y="4856479"/>
              <a:ext cx="2232660" cy="7620"/>
            </a:xfrm>
            <a:custGeom>
              <a:avLst/>
              <a:gdLst/>
              <a:ahLst/>
              <a:cxnLst/>
              <a:rect l="l" t="t" r="r" b="b"/>
              <a:pathLst>
                <a:path w="2232660" h="7620">
                  <a:moveTo>
                    <a:pt x="2232660" y="0"/>
                  </a:moveTo>
                  <a:lnTo>
                    <a:pt x="0" y="0"/>
                  </a:lnTo>
                  <a:lnTo>
                    <a:pt x="0" y="7620"/>
                  </a:lnTo>
                  <a:lnTo>
                    <a:pt x="2232660" y="7620"/>
                  </a:lnTo>
                  <a:lnTo>
                    <a:pt x="2232660" y="0"/>
                  </a:lnTo>
                  <a:close/>
                </a:path>
              </a:pathLst>
            </a:custGeom>
            <a:solidFill>
              <a:srgbClr val="0808FF"/>
            </a:solidFill>
            <a:ln>
              <a:solidFill>
                <a:schemeClr val="tx2">
                  <a:lumMod val="40000"/>
                  <a:lumOff val="60000"/>
                </a:schemeClr>
              </a:solidFill>
            </a:ln>
          </p:spPr>
          <p:txBody>
            <a:bodyPr wrap="square" lIns="0" tIns="0" rIns="0" bIns="0" rtlCol="0"/>
            <a:lstStyle/>
            <a:p>
              <a:endParaRPr sz="1350" dirty="0"/>
            </a:p>
          </p:txBody>
        </p:sp>
      </p:grpSp>
      <p:sp>
        <p:nvSpPr>
          <p:cNvPr id="558" name="object 558"/>
          <p:cNvSpPr txBox="1">
            <a:spLocks noChangeAspect="1"/>
          </p:cNvSpPr>
          <p:nvPr/>
        </p:nvSpPr>
        <p:spPr>
          <a:xfrm>
            <a:off x="2850827" y="4944104"/>
            <a:ext cx="1841945" cy="384045"/>
          </a:xfrm>
          <a:prstGeom prst="rect">
            <a:avLst/>
          </a:prstGeom>
          <a:ln w="9344">
            <a:solidFill>
              <a:schemeClr val="tx2">
                <a:lumMod val="40000"/>
                <a:lumOff val="60000"/>
              </a:schemeClr>
            </a:solidFill>
          </a:ln>
        </p:spPr>
        <p:txBody>
          <a:bodyPr vert="horz" wrap="square" lIns="0" tIns="140018" rIns="0" bIns="0" rtlCol="0">
            <a:spAutoFit/>
          </a:bodyPr>
          <a:lstStyle/>
          <a:p>
            <a:pPr marL="186690">
              <a:spcBef>
                <a:spcPts val="1103"/>
              </a:spcBef>
            </a:pPr>
            <a:r>
              <a:rPr sz="1350" spc="-8" dirty="0">
                <a:solidFill>
                  <a:srgbClr val="2E2A1F"/>
                </a:solidFill>
                <a:latin typeface="Arial"/>
                <a:cs typeface="Arial"/>
              </a:rPr>
              <a:t>Financial</a:t>
            </a:r>
            <a:r>
              <a:rPr sz="1350" spc="-15" dirty="0">
                <a:solidFill>
                  <a:srgbClr val="2E2A1F"/>
                </a:solidFill>
                <a:latin typeface="Arial"/>
                <a:cs typeface="Arial"/>
              </a:rPr>
              <a:t> </a:t>
            </a:r>
            <a:r>
              <a:rPr sz="1350" spc="-4" dirty="0">
                <a:solidFill>
                  <a:srgbClr val="2E2A1F"/>
                </a:solidFill>
                <a:latin typeface="Arial"/>
                <a:cs typeface="Arial"/>
              </a:rPr>
              <a:t>System</a:t>
            </a:r>
            <a:endParaRPr sz="1350" dirty="0">
              <a:latin typeface="Arial"/>
              <a:cs typeface="Arial"/>
            </a:endParaRPr>
          </a:p>
        </p:txBody>
      </p:sp>
      <p:grpSp>
        <p:nvGrpSpPr>
          <p:cNvPr id="559" name="object 559"/>
          <p:cNvGrpSpPr>
            <a:grpSpLocks noChangeAspect="1"/>
          </p:cNvGrpSpPr>
          <p:nvPr/>
        </p:nvGrpSpPr>
        <p:grpSpPr>
          <a:xfrm>
            <a:off x="4524371" y="5704205"/>
            <a:ext cx="2583753" cy="525975"/>
            <a:chOff x="2842260" y="5234940"/>
            <a:chExt cx="3131820" cy="637540"/>
          </a:xfrm>
        </p:grpSpPr>
        <p:sp>
          <p:nvSpPr>
            <p:cNvPr id="560" name="object 560"/>
            <p:cNvSpPr/>
            <p:nvPr/>
          </p:nvSpPr>
          <p:spPr>
            <a:xfrm>
              <a:off x="2842260" y="5234940"/>
              <a:ext cx="3131820" cy="8890"/>
            </a:xfrm>
            <a:custGeom>
              <a:avLst/>
              <a:gdLst/>
              <a:ahLst/>
              <a:cxnLst/>
              <a:rect l="l" t="t" r="r" b="b"/>
              <a:pathLst>
                <a:path w="3131820" h="8889">
                  <a:moveTo>
                    <a:pt x="0" y="0"/>
                  </a:moveTo>
                  <a:lnTo>
                    <a:pt x="3131819" y="0"/>
                  </a:lnTo>
                  <a:lnTo>
                    <a:pt x="3131819" y="8890"/>
                  </a:lnTo>
                  <a:lnTo>
                    <a:pt x="0" y="8890"/>
                  </a:lnTo>
                  <a:lnTo>
                    <a:pt x="0" y="0"/>
                  </a:lnTo>
                  <a:close/>
                </a:path>
              </a:pathLst>
            </a:custGeom>
            <a:solidFill>
              <a:srgbClr val="FCFCFF"/>
            </a:solidFill>
            <a:ln>
              <a:solidFill>
                <a:schemeClr val="tx2">
                  <a:lumMod val="40000"/>
                  <a:lumOff val="60000"/>
                </a:schemeClr>
              </a:solidFill>
            </a:ln>
          </p:spPr>
          <p:txBody>
            <a:bodyPr wrap="square" lIns="0" tIns="0" rIns="0" bIns="0" rtlCol="0"/>
            <a:lstStyle/>
            <a:p>
              <a:endParaRPr sz="1350" dirty="0"/>
            </a:p>
          </p:txBody>
        </p:sp>
        <p:sp>
          <p:nvSpPr>
            <p:cNvPr id="561" name="object 561"/>
            <p:cNvSpPr/>
            <p:nvPr/>
          </p:nvSpPr>
          <p:spPr>
            <a:xfrm>
              <a:off x="2842260" y="5242560"/>
              <a:ext cx="3131820" cy="7620"/>
            </a:xfrm>
            <a:custGeom>
              <a:avLst/>
              <a:gdLst/>
              <a:ahLst/>
              <a:cxnLst/>
              <a:rect l="l" t="t" r="r" b="b"/>
              <a:pathLst>
                <a:path w="3131820" h="7620">
                  <a:moveTo>
                    <a:pt x="0" y="0"/>
                  </a:moveTo>
                  <a:lnTo>
                    <a:pt x="3131819" y="0"/>
                  </a:lnTo>
                  <a:lnTo>
                    <a:pt x="3131819" y="7619"/>
                  </a:lnTo>
                  <a:lnTo>
                    <a:pt x="0" y="7619"/>
                  </a:lnTo>
                  <a:lnTo>
                    <a:pt x="0" y="0"/>
                  </a:lnTo>
                  <a:close/>
                </a:path>
              </a:pathLst>
            </a:custGeom>
            <a:solidFill>
              <a:srgbClr val="F9F9FF"/>
            </a:solidFill>
            <a:ln>
              <a:solidFill>
                <a:schemeClr val="tx2">
                  <a:lumMod val="40000"/>
                  <a:lumOff val="60000"/>
                </a:schemeClr>
              </a:solidFill>
            </a:ln>
          </p:spPr>
          <p:txBody>
            <a:bodyPr wrap="square" lIns="0" tIns="0" rIns="0" bIns="0" rtlCol="0"/>
            <a:lstStyle/>
            <a:p>
              <a:endParaRPr sz="1350" dirty="0"/>
            </a:p>
          </p:txBody>
        </p:sp>
        <p:sp>
          <p:nvSpPr>
            <p:cNvPr id="562" name="object 562"/>
            <p:cNvSpPr/>
            <p:nvPr/>
          </p:nvSpPr>
          <p:spPr>
            <a:xfrm>
              <a:off x="2842260" y="5250180"/>
              <a:ext cx="3131820" cy="7620"/>
            </a:xfrm>
            <a:custGeom>
              <a:avLst/>
              <a:gdLst/>
              <a:ahLst/>
              <a:cxnLst/>
              <a:rect l="l" t="t" r="r" b="b"/>
              <a:pathLst>
                <a:path w="3131820" h="7620">
                  <a:moveTo>
                    <a:pt x="0" y="0"/>
                  </a:moveTo>
                  <a:lnTo>
                    <a:pt x="3131819" y="0"/>
                  </a:lnTo>
                  <a:lnTo>
                    <a:pt x="3131819" y="7620"/>
                  </a:lnTo>
                  <a:lnTo>
                    <a:pt x="0" y="7620"/>
                  </a:lnTo>
                  <a:lnTo>
                    <a:pt x="0" y="0"/>
                  </a:lnTo>
                  <a:close/>
                </a:path>
              </a:pathLst>
            </a:custGeom>
            <a:solidFill>
              <a:srgbClr val="F6F6FF"/>
            </a:solidFill>
            <a:ln>
              <a:solidFill>
                <a:schemeClr val="tx2">
                  <a:lumMod val="40000"/>
                  <a:lumOff val="60000"/>
                </a:schemeClr>
              </a:solidFill>
            </a:ln>
          </p:spPr>
          <p:txBody>
            <a:bodyPr wrap="square" lIns="0" tIns="0" rIns="0" bIns="0" rtlCol="0"/>
            <a:lstStyle/>
            <a:p>
              <a:endParaRPr sz="1350" dirty="0"/>
            </a:p>
          </p:txBody>
        </p:sp>
        <p:sp>
          <p:nvSpPr>
            <p:cNvPr id="563" name="object 563"/>
            <p:cNvSpPr/>
            <p:nvPr/>
          </p:nvSpPr>
          <p:spPr>
            <a:xfrm>
              <a:off x="2842260" y="5256530"/>
              <a:ext cx="3131820" cy="8890"/>
            </a:xfrm>
            <a:custGeom>
              <a:avLst/>
              <a:gdLst/>
              <a:ahLst/>
              <a:cxnLst/>
              <a:rect l="l" t="t" r="r" b="b"/>
              <a:pathLst>
                <a:path w="3131820" h="8889">
                  <a:moveTo>
                    <a:pt x="0" y="0"/>
                  </a:moveTo>
                  <a:lnTo>
                    <a:pt x="3131819" y="0"/>
                  </a:lnTo>
                  <a:lnTo>
                    <a:pt x="3131819" y="8890"/>
                  </a:lnTo>
                  <a:lnTo>
                    <a:pt x="0" y="8890"/>
                  </a:lnTo>
                  <a:lnTo>
                    <a:pt x="0" y="0"/>
                  </a:lnTo>
                  <a:close/>
                </a:path>
              </a:pathLst>
            </a:custGeom>
            <a:solidFill>
              <a:srgbClr val="F3F3FF"/>
            </a:solidFill>
            <a:ln>
              <a:solidFill>
                <a:schemeClr val="tx2">
                  <a:lumMod val="40000"/>
                  <a:lumOff val="60000"/>
                </a:schemeClr>
              </a:solidFill>
            </a:ln>
          </p:spPr>
          <p:txBody>
            <a:bodyPr wrap="square" lIns="0" tIns="0" rIns="0" bIns="0" rtlCol="0"/>
            <a:lstStyle/>
            <a:p>
              <a:endParaRPr sz="1350" dirty="0"/>
            </a:p>
          </p:txBody>
        </p:sp>
        <p:sp>
          <p:nvSpPr>
            <p:cNvPr id="564" name="object 564"/>
            <p:cNvSpPr/>
            <p:nvPr/>
          </p:nvSpPr>
          <p:spPr>
            <a:xfrm>
              <a:off x="2842260" y="5264150"/>
              <a:ext cx="3131820" cy="7620"/>
            </a:xfrm>
            <a:custGeom>
              <a:avLst/>
              <a:gdLst/>
              <a:ahLst/>
              <a:cxnLst/>
              <a:rect l="l" t="t" r="r" b="b"/>
              <a:pathLst>
                <a:path w="3131820" h="7620">
                  <a:moveTo>
                    <a:pt x="0" y="0"/>
                  </a:moveTo>
                  <a:lnTo>
                    <a:pt x="3131819" y="0"/>
                  </a:lnTo>
                  <a:lnTo>
                    <a:pt x="3131819" y="7619"/>
                  </a:lnTo>
                  <a:lnTo>
                    <a:pt x="0" y="7619"/>
                  </a:lnTo>
                  <a:lnTo>
                    <a:pt x="0" y="0"/>
                  </a:lnTo>
                  <a:close/>
                </a:path>
              </a:pathLst>
            </a:custGeom>
            <a:solidFill>
              <a:srgbClr val="F0F0FF"/>
            </a:solidFill>
            <a:ln>
              <a:solidFill>
                <a:schemeClr val="tx2">
                  <a:lumMod val="40000"/>
                  <a:lumOff val="60000"/>
                </a:schemeClr>
              </a:solidFill>
            </a:ln>
          </p:spPr>
          <p:txBody>
            <a:bodyPr wrap="square" lIns="0" tIns="0" rIns="0" bIns="0" rtlCol="0"/>
            <a:lstStyle/>
            <a:p>
              <a:endParaRPr sz="1350" dirty="0"/>
            </a:p>
          </p:txBody>
        </p:sp>
        <p:sp>
          <p:nvSpPr>
            <p:cNvPr id="565" name="object 565"/>
            <p:cNvSpPr/>
            <p:nvPr/>
          </p:nvSpPr>
          <p:spPr>
            <a:xfrm>
              <a:off x="2842260" y="5271770"/>
              <a:ext cx="3131820" cy="7620"/>
            </a:xfrm>
            <a:custGeom>
              <a:avLst/>
              <a:gdLst/>
              <a:ahLst/>
              <a:cxnLst/>
              <a:rect l="l" t="t" r="r" b="b"/>
              <a:pathLst>
                <a:path w="3131820" h="7620">
                  <a:moveTo>
                    <a:pt x="0" y="0"/>
                  </a:moveTo>
                  <a:lnTo>
                    <a:pt x="3131819" y="0"/>
                  </a:lnTo>
                  <a:lnTo>
                    <a:pt x="3131819" y="7619"/>
                  </a:lnTo>
                  <a:lnTo>
                    <a:pt x="0" y="7619"/>
                  </a:lnTo>
                  <a:lnTo>
                    <a:pt x="0" y="0"/>
                  </a:lnTo>
                  <a:close/>
                </a:path>
              </a:pathLst>
            </a:custGeom>
            <a:solidFill>
              <a:srgbClr val="EEEEFF"/>
            </a:solidFill>
            <a:ln>
              <a:solidFill>
                <a:schemeClr val="tx2">
                  <a:lumMod val="40000"/>
                  <a:lumOff val="60000"/>
                </a:schemeClr>
              </a:solidFill>
            </a:ln>
          </p:spPr>
          <p:txBody>
            <a:bodyPr wrap="square" lIns="0" tIns="0" rIns="0" bIns="0" rtlCol="0"/>
            <a:lstStyle/>
            <a:p>
              <a:endParaRPr sz="1350" dirty="0"/>
            </a:p>
          </p:txBody>
        </p:sp>
        <p:sp>
          <p:nvSpPr>
            <p:cNvPr id="566" name="object 566"/>
            <p:cNvSpPr/>
            <p:nvPr/>
          </p:nvSpPr>
          <p:spPr>
            <a:xfrm>
              <a:off x="2842260" y="5278120"/>
              <a:ext cx="3131820" cy="8890"/>
            </a:xfrm>
            <a:custGeom>
              <a:avLst/>
              <a:gdLst/>
              <a:ahLst/>
              <a:cxnLst/>
              <a:rect l="l" t="t" r="r" b="b"/>
              <a:pathLst>
                <a:path w="3131820" h="8889">
                  <a:moveTo>
                    <a:pt x="0" y="0"/>
                  </a:moveTo>
                  <a:lnTo>
                    <a:pt x="3131819" y="0"/>
                  </a:lnTo>
                  <a:lnTo>
                    <a:pt x="3131819" y="8889"/>
                  </a:lnTo>
                  <a:lnTo>
                    <a:pt x="0" y="8889"/>
                  </a:lnTo>
                  <a:lnTo>
                    <a:pt x="0" y="0"/>
                  </a:lnTo>
                  <a:close/>
                </a:path>
              </a:pathLst>
            </a:custGeom>
            <a:solidFill>
              <a:srgbClr val="EBEBFF"/>
            </a:solidFill>
            <a:ln>
              <a:solidFill>
                <a:schemeClr val="tx2">
                  <a:lumMod val="40000"/>
                  <a:lumOff val="60000"/>
                </a:schemeClr>
              </a:solidFill>
            </a:ln>
          </p:spPr>
          <p:txBody>
            <a:bodyPr wrap="square" lIns="0" tIns="0" rIns="0" bIns="0" rtlCol="0"/>
            <a:lstStyle/>
            <a:p>
              <a:endParaRPr sz="1350" dirty="0"/>
            </a:p>
          </p:txBody>
        </p:sp>
        <p:sp>
          <p:nvSpPr>
            <p:cNvPr id="567" name="object 567"/>
            <p:cNvSpPr/>
            <p:nvPr/>
          </p:nvSpPr>
          <p:spPr>
            <a:xfrm>
              <a:off x="2842260" y="5285740"/>
              <a:ext cx="3131820" cy="7620"/>
            </a:xfrm>
            <a:custGeom>
              <a:avLst/>
              <a:gdLst/>
              <a:ahLst/>
              <a:cxnLst/>
              <a:rect l="l" t="t" r="r" b="b"/>
              <a:pathLst>
                <a:path w="3131820" h="7620">
                  <a:moveTo>
                    <a:pt x="0" y="0"/>
                  </a:moveTo>
                  <a:lnTo>
                    <a:pt x="3131819" y="0"/>
                  </a:lnTo>
                  <a:lnTo>
                    <a:pt x="3131819" y="7620"/>
                  </a:lnTo>
                  <a:lnTo>
                    <a:pt x="0" y="7620"/>
                  </a:lnTo>
                  <a:lnTo>
                    <a:pt x="0" y="0"/>
                  </a:lnTo>
                  <a:close/>
                </a:path>
              </a:pathLst>
            </a:custGeom>
            <a:solidFill>
              <a:srgbClr val="E8E8FF"/>
            </a:solidFill>
            <a:ln>
              <a:solidFill>
                <a:schemeClr val="tx2">
                  <a:lumMod val="40000"/>
                  <a:lumOff val="60000"/>
                </a:schemeClr>
              </a:solidFill>
            </a:ln>
          </p:spPr>
          <p:txBody>
            <a:bodyPr wrap="square" lIns="0" tIns="0" rIns="0" bIns="0" rtlCol="0"/>
            <a:lstStyle/>
            <a:p>
              <a:endParaRPr sz="1350" dirty="0"/>
            </a:p>
          </p:txBody>
        </p:sp>
        <p:sp>
          <p:nvSpPr>
            <p:cNvPr id="568" name="object 568"/>
            <p:cNvSpPr/>
            <p:nvPr/>
          </p:nvSpPr>
          <p:spPr>
            <a:xfrm>
              <a:off x="2842260" y="5293360"/>
              <a:ext cx="3131820" cy="7620"/>
            </a:xfrm>
            <a:custGeom>
              <a:avLst/>
              <a:gdLst/>
              <a:ahLst/>
              <a:cxnLst/>
              <a:rect l="l" t="t" r="r" b="b"/>
              <a:pathLst>
                <a:path w="3131820" h="7620">
                  <a:moveTo>
                    <a:pt x="0" y="0"/>
                  </a:moveTo>
                  <a:lnTo>
                    <a:pt x="3131819" y="0"/>
                  </a:lnTo>
                  <a:lnTo>
                    <a:pt x="3131819" y="7619"/>
                  </a:lnTo>
                  <a:lnTo>
                    <a:pt x="0" y="7619"/>
                  </a:lnTo>
                  <a:lnTo>
                    <a:pt x="0" y="0"/>
                  </a:lnTo>
                  <a:close/>
                </a:path>
              </a:pathLst>
            </a:custGeom>
            <a:solidFill>
              <a:srgbClr val="E5E5FF"/>
            </a:solidFill>
            <a:ln>
              <a:solidFill>
                <a:schemeClr val="tx2">
                  <a:lumMod val="40000"/>
                  <a:lumOff val="60000"/>
                </a:schemeClr>
              </a:solidFill>
            </a:ln>
          </p:spPr>
          <p:txBody>
            <a:bodyPr wrap="square" lIns="0" tIns="0" rIns="0" bIns="0" rtlCol="0"/>
            <a:lstStyle/>
            <a:p>
              <a:endParaRPr sz="1350" dirty="0"/>
            </a:p>
          </p:txBody>
        </p:sp>
        <p:sp>
          <p:nvSpPr>
            <p:cNvPr id="569" name="object 569"/>
            <p:cNvSpPr/>
            <p:nvPr/>
          </p:nvSpPr>
          <p:spPr>
            <a:xfrm>
              <a:off x="2842260" y="5299710"/>
              <a:ext cx="3131820" cy="8890"/>
            </a:xfrm>
            <a:custGeom>
              <a:avLst/>
              <a:gdLst/>
              <a:ahLst/>
              <a:cxnLst/>
              <a:rect l="l" t="t" r="r" b="b"/>
              <a:pathLst>
                <a:path w="3131820" h="8889">
                  <a:moveTo>
                    <a:pt x="0" y="0"/>
                  </a:moveTo>
                  <a:lnTo>
                    <a:pt x="3131819" y="0"/>
                  </a:lnTo>
                  <a:lnTo>
                    <a:pt x="3131819" y="8889"/>
                  </a:lnTo>
                  <a:lnTo>
                    <a:pt x="0" y="8889"/>
                  </a:lnTo>
                  <a:lnTo>
                    <a:pt x="0" y="0"/>
                  </a:lnTo>
                  <a:close/>
                </a:path>
              </a:pathLst>
            </a:custGeom>
            <a:solidFill>
              <a:srgbClr val="E2E2FF"/>
            </a:solidFill>
            <a:ln>
              <a:solidFill>
                <a:schemeClr val="tx2">
                  <a:lumMod val="40000"/>
                  <a:lumOff val="60000"/>
                </a:schemeClr>
              </a:solidFill>
            </a:ln>
          </p:spPr>
          <p:txBody>
            <a:bodyPr wrap="square" lIns="0" tIns="0" rIns="0" bIns="0" rtlCol="0"/>
            <a:lstStyle/>
            <a:p>
              <a:endParaRPr sz="1350" dirty="0"/>
            </a:p>
          </p:txBody>
        </p:sp>
        <p:sp>
          <p:nvSpPr>
            <p:cNvPr id="570" name="object 570"/>
            <p:cNvSpPr/>
            <p:nvPr/>
          </p:nvSpPr>
          <p:spPr>
            <a:xfrm>
              <a:off x="2842260" y="5307330"/>
              <a:ext cx="3131820" cy="8890"/>
            </a:xfrm>
            <a:custGeom>
              <a:avLst/>
              <a:gdLst/>
              <a:ahLst/>
              <a:cxnLst/>
              <a:rect l="l" t="t" r="r" b="b"/>
              <a:pathLst>
                <a:path w="3131820" h="8889">
                  <a:moveTo>
                    <a:pt x="0" y="0"/>
                  </a:moveTo>
                  <a:lnTo>
                    <a:pt x="3131819" y="0"/>
                  </a:lnTo>
                  <a:lnTo>
                    <a:pt x="3131819" y="8890"/>
                  </a:lnTo>
                  <a:lnTo>
                    <a:pt x="0" y="8890"/>
                  </a:lnTo>
                  <a:lnTo>
                    <a:pt x="0" y="0"/>
                  </a:lnTo>
                  <a:close/>
                </a:path>
              </a:pathLst>
            </a:custGeom>
            <a:solidFill>
              <a:srgbClr val="E0E0FF"/>
            </a:solidFill>
            <a:ln>
              <a:solidFill>
                <a:schemeClr val="tx2">
                  <a:lumMod val="40000"/>
                  <a:lumOff val="60000"/>
                </a:schemeClr>
              </a:solidFill>
            </a:ln>
          </p:spPr>
          <p:txBody>
            <a:bodyPr wrap="square" lIns="0" tIns="0" rIns="0" bIns="0" rtlCol="0"/>
            <a:lstStyle/>
            <a:p>
              <a:endParaRPr sz="1350" dirty="0"/>
            </a:p>
          </p:txBody>
        </p:sp>
        <p:sp>
          <p:nvSpPr>
            <p:cNvPr id="571" name="object 571"/>
            <p:cNvSpPr/>
            <p:nvPr/>
          </p:nvSpPr>
          <p:spPr>
            <a:xfrm>
              <a:off x="2842260" y="5314950"/>
              <a:ext cx="3131820" cy="7620"/>
            </a:xfrm>
            <a:custGeom>
              <a:avLst/>
              <a:gdLst/>
              <a:ahLst/>
              <a:cxnLst/>
              <a:rect l="l" t="t" r="r" b="b"/>
              <a:pathLst>
                <a:path w="3131820" h="7620">
                  <a:moveTo>
                    <a:pt x="0" y="0"/>
                  </a:moveTo>
                  <a:lnTo>
                    <a:pt x="3131819" y="0"/>
                  </a:lnTo>
                  <a:lnTo>
                    <a:pt x="3131819" y="7619"/>
                  </a:lnTo>
                  <a:lnTo>
                    <a:pt x="0" y="7619"/>
                  </a:lnTo>
                  <a:lnTo>
                    <a:pt x="0" y="0"/>
                  </a:lnTo>
                  <a:close/>
                </a:path>
              </a:pathLst>
            </a:custGeom>
            <a:solidFill>
              <a:srgbClr val="DDDDFF"/>
            </a:solidFill>
            <a:ln>
              <a:solidFill>
                <a:schemeClr val="tx2">
                  <a:lumMod val="40000"/>
                  <a:lumOff val="60000"/>
                </a:schemeClr>
              </a:solidFill>
            </a:ln>
          </p:spPr>
          <p:txBody>
            <a:bodyPr wrap="square" lIns="0" tIns="0" rIns="0" bIns="0" rtlCol="0"/>
            <a:lstStyle/>
            <a:p>
              <a:endParaRPr sz="1350" dirty="0"/>
            </a:p>
          </p:txBody>
        </p:sp>
        <p:sp>
          <p:nvSpPr>
            <p:cNvPr id="572" name="object 572"/>
            <p:cNvSpPr/>
            <p:nvPr/>
          </p:nvSpPr>
          <p:spPr>
            <a:xfrm>
              <a:off x="2842260" y="5322570"/>
              <a:ext cx="3131820" cy="7620"/>
            </a:xfrm>
            <a:custGeom>
              <a:avLst/>
              <a:gdLst/>
              <a:ahLst/>
              <a:cxnLst/>
              <a:rect l="l" t="t" r="r" b="b"/>
              <a:pathLst>
                <a:path w="3131820" h="7620">
                  <a:moveTo>
                    <a:pt x="0" y="0"/>
                  </a:moveTo>
                  <a:lnTo>
                    <a:pt x="3131819" y="0"/>
                  </a:lnTo>
                  <a:lnTo>
                    <a:pt x="3131819" y="7619"/>
                  </a:lnTo>
                  <a:lnTo>
                    <a:pt x="0" y="7619"/>
                  </a:lnTo>
                  <a:lnTo>
                    <a:pt x="0" y="0"/>
                  </a:lnTo>
                  <a:close/>
                </a:path>
              </a:pathLst>
            </a:custGeom>
            <a:solidFill>
              <a:srgbClr val="DADAFF"/>
            </a:solidFill>
            <a:ln>
              <a:solidFill>
                <a:schemeClr val="tx2">
                  <a:lumMod val="40000"/>
                  <a:lumOff val="60000"/>
                </a:schemeClr>
              </a:solidFill>
            </a:ln>
          </p:spPr>
          <p:txBody>
            <a:bodyPr wrap="square" lIns="0" tIns="0" rIns="0" bIns="0" rtlCol="0"/>
            <a:lstStyle/>
            <a:p>
              <a:endParaRPr sz="1350" dirty="0"/>
            </a:p>
          </p:txBody>
        </p:sp>
        <p:sp>
          <p:nvSpPr>
            <p:cNvPr id="573" name="object 573"/>
            <p:cNvSpPr/>
            <p:nvPr/>
          </p:nvSpPr>
          <p:spPr>
            <a:xfrm>
              <a:off x="2842260" y="5328920"/>
              <a:ext cx="3131820" cy="8890"/>
            </a:xfrm>
            <a:custGeom>
              <a:avLst/>
              <a:gdLst/>
              <a:ahLst/>
              <a:cxnLst/>
              <a:rect l="l" t="t" r="r" b="b"/>
              <a:pathLst>
                <a:path w="3131820" h="8889">
                  <a:moveTo>
                    <a:pt x="0" y="0"/>
                  </a:moveTo>
                  <a:lnTo>
                    <a:pt x="3131819" y="0"/>
                  </a:lnTo>
                  <a:lnTo>
                    <a:pt x="3131819" y="8889"/>
                  </a:lnTo>
                  <a:lnTo>
                    <a:pt x="0" y="8889"/>
                  </a:lnTo>
                  <a:lnTo>
                    <a:pt x="0" y="0"/>
                  </a:lnTo>
                  <a:close/>
                </a:path>
              </a:pathLst>
            </a:custGeom>
            <a:solidFill>
              <a:srgbClr val="D7D7FF"/>
            </a:solidFill>
            <a:ln>
              <a:solidFill>
                <a:schemeClr val="tx2">
                  <a:lumMod val="40000"/>
                  <a:lumOff val="60000"/>
                </a:schemeClr>
              </a:solidFill>
            </a:ln>
          </p:spPr>
          <p:txBody>
            <a:bodyPr wrap="square" lIns="0" tIns="0" rIns="0" bIns="0" rtlCol="0"/>
            <a:lstStyle/>
            <a:p>
              <a:endParaRPr sz="1350" dirty="0"/>
            </a:p>
          </p:txBody>
        </p:sp>
        <p:sp>
          <p:nvSpPr>
            <p:cNvPr id="574" name="object 574"/>
            <p:cNvSpPr/>
            <p:nvPr/>
          </p:nvSpPr>
          <p:spPr>
            <a:xfrm>
              <a:off x="2842260" y="5336540"/>
              <a:ext cx="3131820" cy="7620"/>
            </a:xfrm>
            <a:custGeom>
              <a:avLst/>
              <a:gdLst/>
              <a:ahLst/>
              <a:cxnLst/>
              <a:rect l="l" t="t" r="r" b="b"/>
              <a:pathLst>
                <a:path w="3131820" h="7620">
                  <a:moveTo>
                    <a:pt x="0" y="0"/>
                  </a:moveTo>
                  <a:lnTo>
                    <a:pt x="3131819" y="0"/>
                  </a:lnTo>
                  <a:lnTo>
                    <a:pt x="3131819" y="7620"/>
                  </a:lnTo>
                  <a:lnTo>
                    <a:pt x="0" y="7620"/>
                  </a:lnTo>
                  <a:lnTo>
                    <a:pt x="0" y="0"/>
                  </a:lnTo>
                  <a:close/>
                </a:path>
              </a:pathLst>
            </a:custGeom>
            <a:solidFill>
              <a:srgbClr val="D4D4FF"/>
            </a:solidFill>
            <a:ln>
              <a:solidFill>
                <a:schemeClr val="tx2">
                  <a:lumMod val="40000"/>
                  <a:lumOff val="60000"/>
                </a:schemeClr>
              </a:solidFill>
            </a:ln>
          </p:spPr>
          <p:txBody>
            <a:bodyPr wrap="square" lIns="0" tIns="0" rIns="0" bIns="0" rtlCol="0"/>
            <a:lstStyle/>
            <a:p>
              <a:endParaRPr sz="1350" dirty="0"/>
            </a:p>
          </p:txBody>
        </p:sp>
        <p:sp>
          <p:nvSpPr>
            <p:cNvPr id="575" name="object 575"/>
            <p:cNvSpPr/>
            <p:nvPr/>
          </p:nvSpPr>
          <p:spPr>
            <a:xfrm>
              <a:off x="2842260" y="5344160"/>
              <a:ext cx="3131820" cy="7620"/>
            </a:xfrm>
            <a:custGeom>
              <a:avLst/>
              <a:gdLst/>
              <a:ahLst/>
              <a:cxnLst/>
              <a:rect l="l" t="t" r="r" b="b"/>
              <a:pathLst>
                <a:path w="3131820" h="7620">
                  <a:moveTo>
                    <a:pt x="0" y="0"/>
                  </a:moveTo>
                  <a:lnTo>
                    <a:pt x="3131819" y="0"/>
                  </a:lnTo>
                  <a:lnTo>
                    <a:pt x="3131819" y="7619"/>
                  </a:lnTo>
                  <a:lnTo>
                    <a:pt x="0" y="7619"/>
                  </a:lnTo>
                  <a:lnTo>
                    <a:pt x="0" y="0"/>
                  </a:lnTo>
                  <a:close/>
                </a:path>
              </a:pathLst>
            </a:custGeom>
            <a:solidFill>
              <a:srgbClr val="D2D2FF"/>
            </a:solidFill>
            <a:ln>
              <a:solidFill>
                <a:schemeClr val="tx2">
                  <a:lumMod val="40000"/>
                  <a:lumOff val="60000"/>
                </a:schemeClr>
              </a:solidFill>
            </a:ln>
          </p:spPr>
          <p:txBody>
            <a:bodyPr wrap="square" lIns="0" tIns="0" rIns="0" bIns="0" rtlCol="0"/>
            <a:lstStyle/>
            <a:p>
              <a:endParaRPr sz="1350" dirty="0"/>
            </a:p>
          </p:txBody>
        </p:sp>
        <p:sp>
          <p:nvSpPr>
            <p:cNvPr id="576" name="object 576"/>
            <p:cNvSpPr/>
            <p:nvPr/>
          </p:nvSpPr>
          <p:spPr>
            <a:xfrm>
              <a:off x="2842260" y="5350510"/>
              <a:ext cx="3131820" cy="8890"/>
            </a:xfrm>
            <a:custGeom>
              <a:avLst/>
              <a:gdLst/>
              <a:ahLst/>
              <a:cxnLst/>
              <a:rect l="l" t="t" r="r" b="b"/>
              <a:pathLst>
                <a:path w="3131820" h="8889">
                  <a:moveTo>
                    <a:pt x="0" y="0"/>
                  </a:moveTo>
                  <a:lnTo>
                    <a:pt x="3131819" y="0"/>
                  </a:lnTo>
                  <a:lnTo>
                    <a:pt x="3131819" y="8889"/>
                  </a:lnTo>
                  <a:lnTo>
                    <a:pt x="0" y="8889"/>
                  </a:lnTo>
                  <a:lnTo>
                    <a:pt x="0" y="0"/>
                  </a:lnTo>
                  <a:close/>
                </a:path>
              </a:pathLst>
            </a:custGeom>
            <a:solidFill>
              <a:srgbClr val="CFCFFF"/>
            </a:solidFill>
            <a:ln>
              <a:solidFill>
                <a:schemeClr val="tx2">
                  <a:lumMod val="40000"/>
                  <a:lumOff val="60000"/>
                </a:schemeClr>
              </a:solidFill>
            </a:ln>
          </p:spPr>
          <p:txBody>
            <a:bodyPr wrap="square" lIns="0" tIns="0" rIns="0" bIns="0" rtlCol="0"/>
            <a:lstStyle/>
            <a:p>
              <a:endParaRPr sz="1350" dirty="0"/>
            </a:p>
          </p:txBody>
        </p:sp>
        <p:sp>
          <p:nvSpPr>
            <p:cNvPr id="577" name="object 577"/>
            <p:cNvSpPr/>
            <p:nvPr/>
          </p:nvSpPr>
          <p:spPr>
            <a:xfrm>
              <a:off x="2842260" y="5358130"/>
              <a:ext cx="3131820" cy="7620"/>
            </a:xfrm>
            <a:custGeom>
              <a:avLst/>
              <a:gdLst/>
              <a:ahLst/>
              <a:cxnLst/>
              <a:rect l="l" t="t" r="r" b="b"/>
              <a:pathLst>
                <a:path w="3131820" h="7620">
                  <a:moveTo>
                    <a:pt x="0" y="0"/>
                  </a:moveTo>
                  <a:lnTo>
                    <a:pt x="3131819" y="0"/>
                  </a:lnTo>
                  <a:lnTo>
                    <a:pt x="3131819" y="7620"/>
                  </a:lnTo>
                  <a:lnTo>
                    <a:pt x="0" y="7620"/>
                  </a:lnTo>
                  <a:lnTo>
                    <a:pt x="0" y="0"/>
                  </a:lnTo>
                  <a:close/>
                </a:path>
              </a:pathLst>
            </a:custGeom>
            <a:solidFill>
              <a:srgbClr val="CCCCFF"/>
            </a:solidFill>
            <a:ln>
              <a:solidFill>
                <a:schemeClr val="tx2">
                  <a:lumMod val="40000"/>
                  <a:lumOff val="60000"/>
                </a:schemeClr>
              </a:solidFill>
            </a:ln>
          </p:spPr>
          <p:txBody>
            <a:bodyPr wrap="square" lIns="0" tIns="0" rIns="0" bIns="0" rtlCol="0"/>
            <a:lstStyle/>
            <a:p>
              <a:endParaRPr sz="1350" dirty="0"/>
            </a:p>
          </p:txBody>
        </p:sp>
        <p:sp>
          <p:nvSpPr>
            <p:cNvPr id="578" name="object 578"/>
            <p:cNvSpPr/>
            <p:nvPr/>
          </p:nvSpPr>
          <p:spPr>
            <a:xfrm>
              <a:off x="2842260" y="5365750"/>
              <a:ext cx="3131820" cy="7620"/>
            </a:xfrm>
            <a:custGeom>
              <a:avLst/>
              <a:gdLst/>
              <a:ahLst/>
              <a:cxnLst/>
              <a:rect l="l" t="t" r="r" b="b"/>
              <a:pathLst>
                <a:path w="3131820" h="7620">
                  <a:moveTo>
                    <a:pt x="0" y="0"/>
                  </a:moveTo>
                  <a:lnTo>
                    <a:pt x="3131819" y="0"/>
                  </a:lnTo>
                  <a:lnTo>
                    <a:pt x="3131819" y="7619"/>
                  </a:lnTo>
                  <a:lnTo>
                    <a:pt x="0" y="7619"/>
                  </a:lnTo>
                  <a:lnTo>
                    <a:pt x="0" y="0"/>
                  </a:lnTo>
                  <a:close/>
                </a:path>
              </a:pathLst>
            </a:custGeom>
            <a:solidFill>
              <a:srgbClr val="C9C9FF"/>
            </a:solidFill>
            <a:ln>
              <a:solidFill>
                <a:schemeClr val="tx2">
                  <a:lumMod val="40000"/>
                  <a:lumOff val="60000"/>
                </a:schemeClr>
              </a:solidFill>
            </a:ln>
          </p:spPr>
          <p:txBody>
            <a:bodyPr wrap="square" lIns="0" tIns="0" rIns="0" bIns="0" rtlCol="0"/>
            <a:lstStyle/>
            <a:p>
              <a:endParaRPr sz="1350" dirty="0"/>
            </a:p>
          </p:txBody>
        </p:sp>
        <p:sp>
          <p:nvSpPr>
            <p:cNvPr id="579" name="object 579"/>
            <p:cNvSpPr/>
            <p:nvPr/>
          </p:nvSpPr>
          <p:spPr>
            <a:xfrm>
              <a:off x="2842260" y="5372100"/>
              <a:ext cx="3131820" cy="8890"/>
            </a:xfrm>
            <a:custGeom>
              <a:avLst/>
              <a:gdLst/>
              <a:ahLst/>
              <a:cxnLst/>
              <a:rect l="l" t="t" r="r" b="b"/>
              <a:pathLst>
                <a:path w="3131820" h="8889">
                  <a:moveTo>
                    <a:pt x="0" y="0"/>
                  </a:moveTo>
                  <a:lnTo>
                    <a:pt x="3131819" y="0"/>
                  </a:lnTo>
                  <a:lnTo>
                    <a:pt x="3131819" y="8890"/>
                  </a:lnTo>
                  <a:lnTo>
                    <a:pt x="0" y="8890"/>
                  </a:lnTo>
                  <a:lnTo>
                    <a:pt x="0" y="0"/>
                  </a:lnTo>
                  <a:close/>
                </a:path>
              </a:pathLst>
            </a:custGeom>
            <a:solidFill>
              <a:srgbClr val="C6C6FF"/>
            </a:solidFill>
            <a:ln>
              <a:solidFill>
                <a:schemeClr val="tx2">
                  <a:lumMod val="40000"/>
                  <a:lumOff val="60000"/>
                </a:schemeClr>
              </a:solidFill>
            </a:ln>
          </p:spPr>
          <p:txBody>
            <a:bodyPr wrap="square" lIns="0" tIns="0" rIns="0" bIns="0" rtlCol="0"/>
            <a:lstStyle/>
            <a:p>
              <a:endParaRPr sz="1350" dirty="0"/>
            </a:p>
          </p:txBody>
        </p:sp>
        <p:sp>
          <p:nvSpPr>
            <p:cNvPr id="580" name="object 580"/>
            <p:cNvSpPr/>
            <p:nvPr/>
          </p:nvSpPr>
          <p:spPr>
            <a:xfrm>
              <a:off x="2842260" y="5379720"/>
              <a:ext cx="3131820" cy="7620"/>
            </a:xfrm>
            <a:custGeom>
              <a:avLst/>
              <a:gdLst/>
              <a:ahLst/>
              <a:cxnLst/>
              <a:rect l="l" t="t" r="r" b="b"/>
              <a:pathLst>
                <a:path w="3131820" h="7620">
                  <a:moveTo>
                    <a:pt x="0" y="0"/>
                  </a:moveTo>
                  <a:lnTo>
                    <a:pt x="3131819" y="0"/>
                  </a:lnTo>
                  <a:lnTo>
                    <a:pt x="3131819" y="7619"/>
                  </a:lnTo>
                  <a:lnTo>
                    <a:pt x="0" y="7619"/>
                  </a:lnTo>
                  <a:lnTo>
                    <a:pt x="0" y="0"/>
                  </a:lnTo>
                  <a:close/>
                </a:path>
              </a:pathLst>
            </a:custGeom>
            <a:solidFill>
              <a:srgbClr val="C4C4FF"/>
            </a:solidFill>
            <a:ln>
              <a:solidFill>
                <a:schemeClr val="tx2">
                  <a:lumMod val="40000"/>
                  <a:lumOff val="60000"/>
                </a:schemeClr>
              </a:solidFill>
            </a:ln>
          </p:spPr>
          <p:txBody>
            <a:bodyPr wrap="square" lIns="0" tIns="0" rIns="0" bIns="0" rtlCol="0"/>
            <a:lstStyle/>
            <a:p>
              <a:endParaRPr sz="1350" dirty="0"/>
            </a:p>
          </p:txBody>
        </p:sp>
        <p:sp>
          <p:nvSpPr>
            <p:cNvPr id="581" name="object 581"/>
            <p:cNvSpPr/>
            <p:nvPr/>
          </p:nvSpPr>
          <p:spPr>
            <a:xfrm>
              <a:off x="2842260" y="5387340"/>
              <a:ext cx="3131820" cy="7620"/>
            </a:xfrm>
            <a:custGeom>
              <a:avLst/>
              <a:gdLst/>
              <a:ahLst/>
              <a:cxnLst/>
              <a:rect l="l" t="t" r="r" b="b"/>
              <a:pathLst>
                <a:path w="3131820" h="7620">
                  <a:moveTo>
                    <a:pt x="0" y="0"/>
                  </a:moveTo>
                  <a:lnTo>
                    <a:pt x="3131819" y="0"/>
                  </a:lnTo>
                  <a:lnTo>
                    <a:pt x="3131819" y="7620"/>
                  </a:lnTo>
                  <a:lnTo>
                    <a:pt x="0" y="7620"/>
                  </a:lnTo>
                  <a:lnTo>
                    <a:pt x="0" y="0"/>
                  </a:lnTo>
                  <a:close/>
                </a:path>
              </a:pathLst>
            </a:custGeom>
            <a:solidFill>
              <a:srgbClr val="C1C1FF"/>
            </a:solidFill>
            <a:ln>
              <a:solidFill>
                <a:schemeClr val="tx2">
                  <a:lumMod val="40000"/>
                  <a:lumOff val="60000"/>
                </a:schemeClr>
              </a:solidFill>
            </a:ln>
          </p:spPr>
          <p:txBody>
            <a:bodyPr wrap="square" lIns="0" tIns="0" rIns="0" bIns="0" rtlCol="0"/>
            <a:lstStyle/>
            <a:p>
              <a:endParaRPr sz="1350" dirty="0"/>
            </a:p>
          </p:txBody>
        </p:sp>
        <p:sp>
          <p:nvSpPr>
            <p:cNvPr id="582" name="object 582"/>
            <p:cNvSpPr/>
            <p:nvPr/>
          </p:nvSpPr>
          <p:spPr>
            <a:xfrm>
              <a:off x="2842260" y="5394960"/>
              <a:ext cx="3131820" cy="7620"/>
            </a:xfrm>
            <a:custGeom>
              <a:avLst/>
              <a:gdLst/>
              <a:ahLst/>
              <a:cxnLst/>
              <a:rect l="l" t="t" r="r" b="b"/>
              <a:pathLst>
                <a:path w="3131820" h="7620">
                  <a:moveTo>
                    <a:pt x="0" y="0"/>
                  </a:moveTo>
                  <a:lnTo>
                    <a:pt x="3131819" y="0"/>
                  </a:lnTo>
                  <a:lnTo>
                    <a:pt x="3131819" y="7619"/>
                  </a:lnTo>
                  <a:lnTo>
                    <a:pt x="0" y="7619"/>
                  </a:lnTo>
                  <a:lnTo>
                    <a:pt x="0" y="0"/>
                  </a:lnTo>
                  <a:close/>
                </a:path>
              </a:pathLst>
            </a:custGeom>
            <a:solidFill>
              <a:srgbClr val="BEBEFF"/>
            </a:solidFill>
            <a:ln>
              <a:solidFill>
                <a:schemeClr val="tx2">
                  <a:lumMod val="40000"/>
                  <a:lumOff val="60000"/>
                </a:schemeClr>
              </a:solidFill>
            </a:ln>
          </p:spPr>
          <p:txBody>
            <a:bodyPr wrap="square" lIns="0" tIns="0" rIns="0" bIns="0" rtlCol="0"/>
            <a:lstStyle/>
            <a:p>
              <a:endParaRPr sz="1350" dirty="0"/>
            </a:p>
          </p:txBody>
        </p:sp>
        <p:sp>
          <p:nvSpPr>
            <p:cNvPr id="583" name="object 583"/>
            <p:cNvSpPr/>
            <p:nvPr/>
          </p:nvSpPr>
          <p:spPr>
            <a:xfrm>
              <a:off x="2842260" y="5401310"/>
              <a:ext cx="3131820" cy="8890"/>
            </a:xfrm>
            <a:custGeom>
              <a:avLst/>
              <a:gdLst/>
              <a:ahLst/>
              <a:cxnLst/>
              <a:rect l="l" t="t" r="r" b="b"/>
              <a:pathLst>
                <a:path w="3131820" h="8889">
                  <a:moveTo>
                    <a:pt x="0" y="0"/>
                  </a:moveTo>
                  <a:lnTo>
                    <a:pt x="3131819" y="0"/>
                  </a:lnTo>
                  <a:lnTo>
                    <a:pt x="3131819" y="8889"/>
                  </a:lnTo>
                  <a:lnTo>
                    <a:pt x="0" y="8889"/>
                  </a:lnTo>
                  <a:lnTo>
                    <a:pt x="0" y="0"/>
                  </a:lnTo>
                  <a:close/>
                </a:path>
              </a:pathLst>
            </a:custGeom>
            <a:solidFill>
              <a:srgbClr val="BBBBFF"/>
            </a:solidFill>
            <a:ln>
              <a:solidFill>
                <a:schemeClr val="tx2">
                  <a:lumMod val="40000"/>
                  <a:lumOff val="60000"/>
                </a:schemeClr>
              </a:solidFill>
            </a:ln>
          </p:spPr>
          <p:txBody>
            <a:bodyPr wrap="square" lIns="0" tIns="0" rIns="0" bIns="0" rtlCol="0"/>
            <a:lstStyle/>
            <a:p>
              <a:endParaRPr sz="1350" dirty="0"/>
            </a:p>
          </p:txBody>
        </p:sp>
        <p:sp>
          <p:nvSpPr>
            <p:cNvPr id="584" name="object 584"/>
            <p:cNvSpPr/>
            <p:nvPr/>
          </p:nvSpPr>
          <p:spPr>
            <a:xfrm>
              <a:off x="2842260" y="5408930"/>
              <a:ext cx="3131820" cy="7620"/>
            </a:xfrm>
            <a:custGeom>
              <a:avLst/>
              <a:gdLst/>
              <a:ahLst/>
              <a:cxnLst/>
              <a:rect l="l" t="t" r="r" b="b"/>
              <a:pathLst>
                <a:path w="3131820" h="7620">
                  <a:moveTo>
                    <a:pt x="0" y="0"/>
                  </a:moveTo>
                  <a:lnTo>
                    <a:pt x="3131819" y="0"/>
                  </a:lnTo>
                  <a:lnTo>
                    <a:pt x="3131819" y="7620"/>
                  </a:lnTo>
                  <a:lnTo>
                    <a:pt x="0" y="7620"/>
                  </a:lnTo>
                  <a:lnTo>
                    <a:pt x="0" y="0"/>
                  </a:lnTo>
                  <a:close/>
                </a:path>
              </a:pathLst>
            </a:custGeom>
            <a:solidFill>
              <a:srgbClr val="B8B8FF"/>
            </a:solidFill>
            <a:ln>
              <a:solidFill>
                <a:schemeClr val="tx2">
                  <a:lumMod val="40000"/>
                  <a:lumOff val="60000"/>
                </a:schemeClr>
              </a:solidFill>
            </a:ln>
          </p:spPr>
          <p:txBody>
            <a:bodyPr wrap="square" lIns="0" tIns="0" rIns="0" bIns="0" rtlCol="0"/>
            <a:lstStyle/>
            <a:p>
              <a:endParaRPr sz="1350" dirty="0"/>
            </a:p>
          </p:txBody>
        </p:sp>
        <p:sp>
          <p:nvSpPr>
            <p:cNvPr id="585" name="object 585"/>
            <p:cNvSpPr/>
            <p:nvPr/>
          </p:nvSpPr>
          <p:spPr>
            <a:xfrm>
              <a:off x="2842260" y="5416550"/>
              <a:ext cx="3131820" cy="7620"/>
            </a:xfrm>
            <a:custGeom>
              <a:avLst/>
              <a:gdLst/>
              <a:ahLst/>
              <a:cxnLst/>
              <a:rect l="l" t="t" r="r" b="b"/>
              <a:pathLst>
                <a:path w="3131820" h="7620">
                  <a:moveTo>
                    <a:pt x="0" y="0"/>
                  </a:moveTo>
                  <a:lnTo>
                    <a:pt x="3131819" y="0"/>
                  </a:lnTo>
                  <a:lnTo>
                    <a:pt x="3131819" y="7619"/>
                  </a:lnTo>
                  <a:lnTo>
                    <a:pt x="0" y="7619"/>
                  </a:lnTo>
                  <a:lnTo>
                    <a:pt x="0" y="0"/>
                  </a:lnTo>
                  <a:close/>
                </a:path>
              </a:pathLst>
            </a:custGeom>
            <a:solidFill>
              <a:srgbClr val="B6B6FF"/>
            </a:solidFill>
            <a:ln>
              <a:solidFill>
                <a:schemeClr val="tx2">
                  <a:lumMod val="40000"/>
                  <a:lumOff val="60000"/>
                </a:schemeClr>
              </a:solidFill>
            </a:ln>
          </p:spPr>
          <p:txBody>
            <a:bodyPr wrap="square" lIns="0" tIns="0" rIns="0" bIns="0" rtlCol="0"/>
            <a:lstStyle/>
            <a:p>
              <a:endParaRPr sz="1350" dirty="0"/>
            </a:p>
          </p:txBody>
        </p:sp>
        <p:sp>
          <p:nvSpPr>
            <p:cNvPr id="586" name="object 586"/>
            <p:cNvSpPr/>
            <p:nvPr/>
          </p:nvSpPr>
          <p:spPr>
            <a:xfrm>
              <a:off x="2842260" y="5422900"/>
              <a:ext cx="3131820" cy="8890"/>
            </a:xfrm>
            <a:custGeom>
              <a:avLst/>
              <a:gdLst/>
              <a:ahLst/>
              <a:cxnLst/>
              <a:rect l="l" t="t" r="r" b="b"/>
              <a:pathLst>
                <a:path w="3131820" h="8889">
                  <a:moveTo>
                    <a:pt x="0" y="0"/>
                  </a:moveTo>
                  <a:lnTo>
                    <a:pt x="3131819" y="0"/>
                  </a:lnTo>
                  <a:lnTo>
                    <a:pt x="3131819" y="8890"/>
                  </a:lnTo>
                  <a:lnTo>
                    <a:pt x="0" y="8890"/>
                  </a:lnTo>
                  <a:lnTo>
                    <a:pt x="0" y="0"/>
                  </a:lnTo>
                  <a:close/>
                </a:path>
              </a:pathLst>
            </a:custGeom>
            <a:solidFill>
              <a:srgbClr val="B3B3FF"/>
            </a:solidFill>
            <a:ln>
              <a:solidFill>
                <a:schemeClr val="tx2">
                  <a:lumMod val="40000"/>
                  <a:lumOff val="60000"/>
                </a:schemeClr>
              </a:solidFill>
            </a:ln>
          </p:spPr>
          <p:txBody>
            <a:bodyPr wrap="square" lIns="0" tIns="0" rIns="0" bIns="0" rtlCol="0"/>
            <a:lstStyle/>
            <a:p>
              <a:endParaRPr sz="1350" dirty="0"/>
            </a:p>
          </p:txBody>
        </p:sp>
        <p:sp>
          <p:nvSpPr>
            <p:cNvPr id="587" name="object 587"/>
            <p:cNvSpPr/>
            <p:nvPr/>
          </p:nvSpPr>
          <p:spPr>
            <a:xfrm>
              <a:off x="2842260" y="5430520"/>
              <a:ext cx="3131820" cy="7620"/>
            </a:xfrm>
            <a:custGeom>
              <a:avLst/>
              <a:gdLst/>
              <a:ahLst/>
              <a:cxnLst/>
              <a:rect l="l" t="t" r="r" b="b"/>
              <a:pathLst>
                <a:path w="3131820" h="7620">
                  <a:moveTo>
                    <a:pt x="0" y="0"/>
                  </a:moveTo>
                  <a:lnTo>
                    <a:pt x="3131819" y="0"/>
                  </a:lnTo>
                  <a:lnTo>
                    <a:pt x="3131819" y="7619"/>
                  </a:lnTo>
                  <a:lnTo>
                    <a:pt x="0" y="7619"/>
                  </a:lnTo>
                  <a:lnTo>
                    <a:pt x="0" y="0"/>
                  </a:lnTo>
                  <a:close/>
                </a:path>
              </a:pathLst>
            </a:custGeom>
            <a:solidFill>
              <a:srgbClr val="B0B0FF"/>
            </a:solidFill>
            <a:ln>
              <a:solidFill>
                <a:schemeClr val="tx2">
                  <a:lumMod val="40000"/>
                  <a:lumOff val="60000"/>
                </a:schemeClr>
              </a:solidFill>
            </a:ln>
          </p:spPr>
          <p:txBody>
            <a:bodyPr wrap="square" lIns="0" tIns="0" rIns="0" bIns="0" rtlCol="0"/>
            <a:lstStyle/>
            <a:p>
              <a:endParaRPr sz="1350" dirty="0"/>
            </a:p>
          </p:txBody>
        </p:sp>
        <p:sp>
          <p:nvSpPr>
            <p:cNvPr id="588" name="object 588"/>
            <p:cNvSpPr/>
            <p:nvPr/>
          </p:nvSpPr>
          <p:spPr>
            <a:xfrm>
              <a:off x="2842260" y="5438140"/>
              <a:ext cx="3131820" cy="7620"/>
            </a:xfrm>
            <a:custGeom>
              <a:avLst/>
              <a:gdLst/>
              <a:ahLst/>
              <a:cxnLst/>
              <a:rect l="l" t="t" r="r" b="b"/>
              <a:pathLst>
                <a:path w="3131820" h="7620">
                  <a:moveTo>
                    <a:pt x="0" y="0"/>
                  </a:moveTo>
                  <a:lnTo>
                    <a:pt x="3131819" y="0"/>
                  </a:lnTo>
                  <a:lnTo>
                    <a:pt x="3131819" y="7620"/>
                  </a:lnTo>
                  <a:lnTo>
                    <a:pt x="0" y="7620"/>
                  </a:lnTo>
                  <a:lnTo>
                    <a:pt x="0" y="0"/>
                  </a:lnTo>
                  <a:close/>
                </a:path>
              </a:pathLst>
            </a:custGeom>
            <a:solidFill>
              <a:srgbClr val="ADADFF"/>
            </a:solidFill>
            <a:ln>
              <a:solidFill>
                <a:schemeClr val="tx2">
                  <a:lumMod val="40000"/>
                  <a:lumOff val="60000"/>
                </a:schemeClr>
              </a:solidFill>
            </a:ln>
          </p:spPr>
          <p:txBody>
            <a:bodyPr wrap="square" lIns="0" tIns="0" rIns="0" bIns="0" rtlCol="0"/>
            <a:lstStyle/>
            <a:p>
              <a:endParaRPr sz="1350" dirty="0"/>
            </a:p>
          </p:txBody>
        </p:sp>
        <p:sp>
          <p:nvSpPr>
            <p:cNvPr id="589" name="object 589"/>
            <p:cNvSpPr/>
            <p:nvPr/>
          </p:nvSpPr>
          <p:spPr>
            <a:xfrm>
              <a:off x="2842260" y="5444490"/>
              <a:ext cx="3131820" cy="8890"/>
            </a:xfrm>
            <a:custGeom>
              <a:avLst/>
              <a:gdLst/>
              <a:ahLst/>
              <a:cxnLst/>
              <a:rect l="l" t="t" r="r" b="b"/>
              <a:pathLst>
                <a:path w="3131820" h="8889">
                  <a:moveTo>
                    <a:pt x="0" y="0"/>
                  </a:moveTo>
                  <a:lnTo>
                    <a:pt x="3131819" y="0"/>
                  </a:lnTo>
                  <a:lnTo>
                    <a:pt x="3131819" y="8890"/>
                  </a:lnTo>
                  <a:lnTo>
                    <a:pt x="0" y="8890"/>
                  </a:lnTo>
                  <a:lnTo>
                    <a:pt x="0" y="0"/>
                  </a:lnTo>
                  <a:close/>
                </a:path>
              </a:pathLst>
            </a:custGeom>
            <a:solidFill>
              <a:srgbClr val="AAAAFF"/>
            </a:solidFill>
            <a:ln>
              <a:solidFill>
                <a:schemeClr val="tx2">
                  <a:lumMod val="40000"/>
                  <a:lumOff val="60000"/>
                </a:schemeClr>
              </a:solidFill>
            </a:ln>
          </p:spPr>
          <p:txBody>
            <a:bodyPr wrap="square" lIns="0" tIns="0" rIns="0" bIns="0" rtlCol="0"/>
            <a:lstStyle/>
            <a:p>
              <a:endParaRPr sz="1350" dirty="0"/>
            </a:p>
          </p:txBody>
        </p:sp>
        <p:sp>
          <p:nvSpPr>
            <p:cNvPr id="590" name="object 590"/>
            <p:cNvSpPr/>
            <p:nvPr/>
          </p:nvSpPr>
          <p:spPr>
            <a:xfrm>
              <a:off x="2842260" y="5452110"/>
              <a:ext cx="3131820" cy="7620"/>
            </a:xfrm>
            <a:custGeom>
              <a:avLst/>
              <a:gdLst/>
              <a:ahLst/>
              <a:cxnLst/>
              <a:rect l="l" t="t" r="r" b="b"/>
              <a:pathLst>
                <a:path w="3131820" h="7620">
                  <a:moveTo>
                    <a:pt x="0" y="0"/>
                  </a:moveTo>
                  <a:lnTo>
                    <a:pt x="3131819" y="0"/>
                  </a:lnTo>
                  <a:lnTo>
                    <a:pt x="3131819" y="7619"/>
                  </a:lnTo>
                  <a:lnTo>
                    <a:pt x="0" y="7619"/>
                  </a:lnTo>
                  <a:lnTo>
                    <a:pt x="0" y="0"/>
                  </a:lnTo>
                  <a:close/>
                </a:path>
              </a:pathLst>
            </a:custGeom>
            <a:solidFill>
              <a:srgbClr val="A8A8FF"/>
            </a:solidFill>
            <a:ln>
              <a:solidFill>
                <a:schemeClr val="tx2">
                  <a:lumMod val="40000"/>
                  <a:lumOff val="60000"/>
                </a:schemeClr>
              </a:solidFill>
            </a:ln>
          </p:spPr>
          <p:txBody>
            <a:bodyPr wrap="square" lIns="0" tIns="0" rIns="0" bIns="0" rtlCol="0"/>
            <a:lstStyle/>
            <a:p>
              <a:endParaRPr sz="1350" dirty="0"/>
            </a:p>
          </p:txBody>
        </p:sp>
        <p:sp>
          <p:nvSpPr>
            <p:cNvPr id="591" name="object 591"/>
            <p:cNvSpPr/>
            <p:nvPr/>
          </p:nvSpPr>
          <p:spPr>
            <a:xfrm>
              <a:off x="2842260" y="5459730"/>
              <a:ext cx="3131820" cy="7620"/>
            </a:xfrm>
            <a:custGeom>
              <a:avLst/>
              <a:gdLst/>
              <a:ahLst/>
              <a:cxnLst/>
              <a:rect l="l" t="t" r="r" b="b"/>
              <a:pathLst>
                <a:path w="3131820" h="7620">
                  <a:moveTo>
                    <a:pt x="0" y="0"/>
                  </a:moveTo>
                  <a:lnTo>
                    <a:pt x="3131819" y="0"/>
                  </a:lnTo>
                  <a:lnTo>
                    <a:pt x="3131819" y="7620"/>
                  </a:lnTo>
                  <a:lnTo>
                    <a:pt x="0" y="7620"/>
                  </a:lnTo>
                  <a:lnTo>
                    <a:pt x="0" y="0"/>
                  </a:lnTo>
                  <a:close/>
                </a:path>
              </a:pathLst>
            </a:custGeom>
            <a:solidFill>
              <a:srgbClr val="A5A5FF"/>
            </a:solidFill>
            <a:ln>
              <a:solidFill>
                <a:schemeClr val="tx2">
                  <a:lumMod val="40000"/>
                  <a:lumOff val="60000"/>
                </a:schemeClr>
              </a:solidFill>
            </a:ln>
          </p:spPr>
          <p:txBody>
            <a:bodyPr wrap="square" lIns="0" tIns="0" rIns="0" bIns="0" rtlCol="0"/>
            <a:lstStyle/>
            <a:p>
              <a:endParaRPr sz="1350" dirty="0"/>
            </a:p>
          </p:txBody>
        </p:sp>
        <p:sp>
          <p:nvSpPr>
            <p:cNvPr id="592" name="object 592"/>
            <p:cNvSpPr/>
            <p:nvPr/>
          </p:nvSpPr>
          <p:spPr>
            <a:xfrm>
              <a:off x="2842260" y="5466080"/>
              <a:ext cx="3131820" cy="8890"/>
            </a:xfrm>
            <a:custGeom>
              <a:avLst/>
              <a:gdLst/>
              <a:ahLst/>
              <a:cxnLst/>
              <a:rect l="l" t="t" r="r" b="b"/>
              <a:pathLst>
                <a:path w="3131820" h="8889">
                  <a:moveTo>
                    <a:pt x="0" y="0"/>
                  </a:moveTo>
                  <a:lnTo>
                    <a:pt x="3131819" y="0"/>
                  </a:lnTo>
                  <a:lnTo>
                    <a:pt x="3131819" y="8890"/>
                  </a:lnTo>
                  <a:lnTo>
                    <a:pt x="0" y="8890"/>
                  </a:lnTo>
                  <a:lnTo>
                    <a:pt x="0" y="0"/>
                  </a:lnTo>
                  <a:close/>
                </a:path>
              </a:pathLst>
            </a:custGeom>
            <a:solidFill>
              <a:srgbClr val="A2A2FF"/>
            </a:solidFill>
            <a:ln>
              <a:solidFill>
                <a:schemeClr val="tx2">
                  <a:lumMod val="40000"/>
                  <a:lumOff val="60000"/>
                </a:schemeClr>
              </a:solidFill>
            </a:ln>
          </p:spPr>
          <p:txBody>
            <a:bodyPr wrap="square" lIns="0" tIns="0" rIns="0" bIns="0" rtlCol="0"/>
            <a:lstStyle/>
            <a:p>
              <a:endParaRPr sz="1350" dirty="0"/>
            </a:p>
          </p:txBody>
        </p:sp>
        <p:sp>
          <p:nvSpPr>
            <p:cNvPr id="593" name="object 593"/>
            <p:cNvSpPr/>
            <p:nvPr/>
          </p:nvSpPr>
          <p:spPr>
            <a:xfrm>
              <a:off x="2842260" y="5473700"/>
              <a:ext cx="3131820" cy="8890"/>
            </a:xfrm>
            <a:custGeom>
              <a:avLst/>
              <a:gdLst/>
              <a:ahLst/>
              <a:cxnLst/>
              <a:rect l="l" t="t" r="r" b="b"/>
              <a:pathLst>
                <a:path w="3131820" h="8889">
                  <a:moveTo>
                    <a:pt x="0" y="0"/>
                  </a:moveTo>
                  <a:lnTo>
                    <a:pt x="3131819" y="0"/>
                  </a:lnTo>
                  <a:lnTo>
                    <a:pt x="3131819" y="8890"/>
                  </a:lnTo>
                  <a:lnTo>
                    <a:pt x="0" y="8890"/>
                  </a:lnTo>
                  <a:lnTo>
                    <a:pt x="0" y="0"/>
                  </a:lnTo>
                  <a:close/>
                </a:path>
              </a:pathLst>
            </a:custGeom>
            <a:solidFill>
              <a:srgbClr val="9F9FFF"/>
            </a:solidFill>
            <a:ln>
              <a:solidFill>
                <a:schemeClr val="tx2">
                  <a:lumMod val="40000"/>
                  <a:lumOff val="60000"/>
                </a:schemeClr>
              </a:solidFill>
            </a:ln>
          </p:spPr>
          <p:txBody>
            <a:bodyPr wrap="square" lIns="0" tIns="0" rIns="0" bIns="0" rtlCol="0"/>
            <a:lstStyle/>
            <a:p>
              <a:endParaRPr sz="1350" dirty="0"/>
            </a:p>
          </p:txBody>
        </p:sp>
        <p:sp>
          <p:nvSpPr>
            <p:cNvPr id="594" name="object 594"/>
            <p:cNvSpPr/>
            <p:nvPr/>
          </p:nvSpPr>
          <p:spPr>
            <a:xfrm>
              <a:off x="2842260" y="5481320"/>
              <a:ext cx="3131820" cy="7620"/>
            </a:xfrm>
            <a:custGeom>
              <a:avLst/>
              <a:gdLst/>
              <a:ahLst/>
              <a:cxnLst/>
              <a:rect l="l" t="t" r="r" b="b"/>
              <a:pathLst>
                <a:path w="3131820" h="7620">
                  <a:moveTo>
                    <a:pt x="0" y="0"/>
                  </a:moveTo>
                  <a:lnTo>
                    <a:pt x="3131819" y="0"/>
                  </a:lnTo>
                  <a:lnTo>
                    <a:pt x="3131819" y="7619"/>
                  </a:lnTo>
                  <a:lnTo>
                    <a:pt x="0" y="7619"/>
                  </a:lnTo>
                  <a:lnTo>
                    <a:pt x="0" y="0"/>
                  </a:lnTo>
                  <a:close/>
                </a:path>
              </a:pathLst>
            </a:custGeom>
            <a:solidFill>
              <a:srgbClr val="9C9CFF"/>
            </a:solidFill>
            <a:ln>
              <a:solidFill>
                <a:schemeClr val="tx2">
                  <a:lumMod val="40000"/>
                  <a:lumOff val="60000"/>
                </a:schemeClr>
              </a:solidFill>
            </a:ln>
          </p:spPr>
          <p:txBody>
            <a:bodyPr wrap="square" lIns="0" tIns="0" rIns="0" bIns="0" rtlCol="0"/>
            <a:lstStyle/>
            <a:p>
              <a:endParaRPr sz="1350" dirty="0"/>
            </a:p>
          </p:txBody>
        </p:sp>
        <p:sp>
          <p:nvSpPr>
            <p:cNvPr id="595" name="object 595"/>
            <p:cNvSpPr/>
            <p:nvPr/>
          </p:nvSpPr>
          <p:spPr>
            <a:xfrm>
              <a:off x="2842260" y="5488940"/>
              <a:ext cx="3131820" cy="7620"/>
            </a:xfrm>
            <a:custGeom>
              <a:avLst/>
              <a:gdLst/>
              <a:ahLst/>
              <a:cxnLst/>
              <a:rect l="l" t="t" r="r" b="b"/>
              <a:pathLst>
                <a:path w="3131820" h="7620">
                  <a:moveTo>
                    <a:pt x="0" y="0"/>
                  </a:moveTo>
                  <a:lnTo>
                    <a:pt x="3131819" y="0"/>
                  </a:lnTo>
                  <a:lnTo>
                    <a:pt x="3131819" y="7620"/>
                  </a:lnTo>
                  <a:lnTo>
                    <a:pt x="0" y="7620"/>
                  </a:lnTo>
                  <a:lnTo>
                    <a:pt x="0" y="0"/>
                  </a:lnTo>
                  <a:close/>
                </a:path>
              </a:pathLst>
            </a:custGeom>
            <a:solidFill>
              <a:srgbClr val="9A9AFF"/>
            </a:solidFill>
            <a:ln>
              <a:solidFill>
                <a:schemeClr val="tx2">
                  <a:lumMod val="40000"/>
                  <a:lumOff val="60000"/>
                </a:schemeClr>
              </a:solidFill>
            </a:ln>
          </p:spPr>
          <p:txBody>
            <a:bodyPr wrap="square" lIns="0" tIns="0" rIns="0" bIns="0" rtlCol="0"/>
            <a:lstStyle/>
            <a:p>
              <a:endParaRPr sz="1350" dirty="0"/>
            </a:p>
          </p:txBody>
        </p:sp>
        <p:sp>
          <p:nvSpPr>
            <p:cNvPr id="596" name="object 596"/>
            <p:cNvSpPr/>
            <p:nvPr/>
          </p:nvSpPr>
          <p:spPr>
            <a:xfrm>
              <a:off x="2842260" y="5495290"/>
              <a:ext cx="3131820" cy="8890"/>
            </a:xfrm>
            <a:custGeom>
              <a:avLst/>
              <a:gdLst/>
              <a:ahLst/>
              <a:cxnLst/>
              <a:rect l="l" t="t" r="r" b="b"/>
              <a:pathLst>
                <a:path w="3131820" h="8889">
                  <a:moveTo>
                    <a:pt x="0" y="0"/>
                  </a:moveTo>
                  <a:lnTo>
                    <a:pt x="3131819" y="0"/>
                  </a:lnTo>
                  <a:lnTo>
                    <a:pt x="3131819" y="8890"/>
                  </a:lnTo>
                  <a:lnTo>
                    <a:pt x="0" y="8890"/>
                  </a:lnTo>
                  <a:lnTo>
                    <a:pt x="0" y="0"/>
                  </a:lnTo>
                  <a:close/>
                </a:path>
              </a:pathLst>
            </a:custGeom>
            <a:solidFill>
              <a:srgbClr val="9797FF"/>
            </a:solidFill>
            <a:ln>
              <a:solidFill>
                <a:schemeClr val="tx2">
                  <a:lumMod val="40000"/>
                  <a:lumOff val="60000"/>
                </a:schemeClr>
              </a:solidFill>
            </a:ln>
          </p:spPr>
          <p:txBody>
            <a:bodyPr wrap="square" lIns="0" tIns="0" rIns="0" bIns="0" rtlCol="0"/>
            <a:lstStyle/>
            <a:p>
              <a:endParaRPr sz="1350" dirty="0"/>
            </a:p>
          </p:txBody>
        </p:sp>
        <p:sp>
          <p:nvSpPr>
            <p:cNvPr id="597" name="object 597"/>
            <p:cNvSpPr/>
            <p:nvPr/>
          </p:nvSpPr>
          <p:spPr>
            <a:xfrm>
              <a:off x="2842260" y="5502910"/>
              <a:ext cx="3131820" cy="7620"/>
            </a:xfrm>
            <a:custGeom>
              <a:avLst/>
              <a:gdLst/>
              <a:ahLst/>
              <a:cxnLst/>
              <a:rect l="l" t="t" r="r" b="b"/>
              <a:pathLst>
                <a:path w="3131820" h="7620">
                  <a:moveTo>
                    <a:pt x="0" y="0"/>
                  </a:moveTo>
                  <a:lnTo>
                    <a:pt x="3131819" y="0"/>
                  </a:lnTo>
                  <a:lnTo>
                    <a:pt x="3131819" y="7619"/>
                  </a:lnTo>
                  <a:lnTo>
                    <a:pt x="0" y="7619"/>
                  </a:lnTo>
                  <a:lnTo>
                    <a:pt x="0" y="0"/>
                  </a:lnTo>
                  <a:close/>
                </a:path>
              </a:pathLst>
            </a:custGeom>
            <a:solidFill>
              <a:srgbClr val="9494FF"/>
            </a:solidFill>
            <a:ln>
              <a:solidFill>
                <a:schemeClr val="tx2">
                  <a:lumMod val="40000"/>
                  <a:lumOff val="60000"/>
                </a:schemeClr>
              </a:solidFill>
            </a:ln>
          </p:spPr>
          <p:txBody>
            <a:bodyPr wrap="square" lIns="0" tIns="0" rIns="0" bIns="0" rtlCol="0"/>
            <a:lstStyle/>
            <a:p>
              <a:endParaRPr sz="1350" dirty="0"/>
            </a:p>
          </p:txBody>
        </p:sp>
        <p:sp>
          <p:nvSpPr>
            <p:cNvPr id="598" name="object 598"/>
            <p:cNvSpPr/>
            <p:nvPr/>
          </p:nvSpPr>
          <p:spPr>
            <a:xfrm>
              <a:off x="2842260" y="5510530"/>
              <a:ext cx="3131820" cy="7620"/>
            </a:xfrm>
            <a:custGeom>
              <a:avLst/>
              <a:gdLst/>
              <a:ahLst/>
              <a:cxnLst/>
              <a:rect l="l" t="t" r="r" b="b"/>
              <a:pathLst>
                <a:path w="3131820" h="7620">
                  <a:moveTo>
                    <a:pt x="0" y="0"/>
                  </a:moveTo>
                  <a:lnTo>
                    <a:pt x="3131819" y="0"/>
                  </a:lnTo>
                  <a:lnTo>
                    <a:pt x="3131819" y="7620"/>
                  </a:lnTo>
                  <a:lnTo>
                    <a:pt x="0" y="7620"/>
                  </a:lnTo>
                  <a:lnTo>
                    <a:pt x="0" y="0"/>
                  </a:lnTo>
                  <a:close/>
                </a:path>
              </a:pathLst>
            </a:custGeom>
            <a:solidFill>
              <a:srgbClr val="9191FF"/>
            </a:solidFill>
            <a:ln>
              <a:solidFill>
                <a:schemeClr val="tx2">
                  <a:lumMod val="40000"/>
                  <a:lumOff val="60000"/>
                </a:schemeClr>
              </a:solidFill>
            </a:ln>
          </p:spPr>
          <p:txBody>
            <a:bodyPr wrap="square" lIns="0" tIns="0" rIns="0" bIns="0" rtlCol="0"/>
            <a:lstStyle/>
            <a:p>
              <a:endParaRPr sz="1350" dirty="0"/>
            </a:p>
          </p:txBody>
        </p:sp>
        <p:sp>
          <p:nvSpPr>
            <p:cNvPr id="599" name="object 599"/>
            <p:cNvSpPr/>
            <p:nvPr/>
          </p:nvSpPr>
          <p:spPr>
            <a:xfrm>
              <a:off x="2842260" y="5516880"/>
              <a:ext cx="3131820" cy="8890"/>
            </a:xfrm>
            <a:custGeom>
              <a:avLst/>
              <a:gdLst/>
              <a:ahLst/>
              <a:cxnLst/>
              <a:rect l="l" t="t" r="r" b="b"/>
              <a:pathLst>
                <a:path w="3131820" h="8889">
                  <a:moveTo>
                    <a:pt x="0" y="0"/>
                  </a:moveTo>
                  <a:lnTo>
                    <a:pt x="3131819" y="0"/>
                  </a:lnTo>
                  <a:lnTo>
                    <a:pt x="3131819" y="8890"/>
                  </a:lnTo>
                  <a:lnTo>
                    <a:pt x="0" y="8890"/>
                  </a:lnTo>
                  <a:lnTo>
                    <a:pt x="0" y="0"/>
                  </a:lnTo>
                  <a:close/>
                </a:path>
              </a:pathLst>
            </a:custGeom>
            <a:solidFill>
              <a:srgbClr val="8E8EFF"/>
            </a:solidFill>
            <a:ln>
              <a:solidFill>
                <a:schemeClr val="tx2">
                  <a:lumMod val="40000"/>
                  <a:lumOff val="60000"/>
                </a:schemeClr>
              </a:solidFill>
            </a:ln>
          </p:spPr>
          <p:txBody>
            <a:bodyPr wrap="square" lIns="0" tIns="0" rIns="0" bIns="0" rtlCol="0"/>
            <a:lstStyle/>
            <a:p>
              <a:endParaRPr sz="1350" dirty="0"/>
            </a:p>
          </p:txBody>
        </p:sp>
        <p:sp>
          <p:nvSpPr>
            <p:cNvPr id="600" name="object 600"/>
            <p:cNvSpPr/>
            <p:nvPr/>
          </p:nvSpPr>
          <p:spPr>
            <a:xfrm>
              <a:off x="2842260" y="5524500"/>
              <a:ext cx="3131820" cy="7620"/>
            </a:xfrm>
            <a:custGeom>
              <a:avLst/>
              <a:gdLst/>
              <a:ahLst/>
              <a:cxnLst/>
              <a:rect l="l" t="t" r="r" b="b"/>
              <a:pathLst>
                <a:path w="3131820" h="7620">
                  <a:moveTo>
                    <a:pt x="0" y="0"/>
                  </a:moveTo>
                  <a:lnTo>
                    <a:pt x="3131819" y="0"/>
                  </a:lnTo>
                  <a:lnTo>
                    <a:pt x="3131819" y="7619"/>
                  </a:lnTo>
                  <a:lnTo>
                    <a:pt x="0" y="7619"/>
                  </a:lnTo>
                  <a:lnTo>
                    <a:pt x="0" y="0"/>
                  </a:lnTo>
                  <a:close/>
                </a:path>
              </a:pathLst>
            </a:custGeom>
            <a:solidFill>
              <a:srgbClr val="8C8CFF"/>
            </a:solidFill>
            <a:ln>
              <a:solidFill>
                <a:schemeClr val="tx2">
                  <a:lumMod val="40000"/>
                  <a:lumOff val="60000"/>
                </a:schemeClr>
              </a:solidFill>
            </a:ln>
          </p:spPr>
          <p:txBody>
            <a:bodyPr wrap="square" lIns="0" tIns="0" rIns="0" bIns="0" rtlCol="0"/>
            <a:lstStyle/>
            <a:p>
              <a:endParaRPr sz="1350" dirty="0"/>
            </a:p>
          </p:txBody>
        </p:sp>
        <p:sp>
          <p:nvSpPr>
            <p:cNvPr id="601" name="object 601"/>
            <p:cNvSpPr/>
            <p:nvPr/>
          </p:nvSpPr>
          <p:spPr>
            <a:xfrm>
              <a:off x="2842260" y="5532120"/>
              <a:ext cx="3131820" cy="7620"/>
            </a:xfrm>
            <a:custGeom>
              <a:avLst/>
              <a:gdLst/>
              <a:ahLst/>
              <a:cxnLst/>
              <a:rect l="l" t="t" r="r" b="b"/>
              <a:pathLst>
                <a:path w="3131820" h="7620">
                  <a:moveTo>
                    <a:pt x="0" y="0"/>
                  </a:moveTo>
                  <a:lnTo>
                    <a:pt x="3131819" y="0"/>
                  </a:lnTo>
                  <a:lnTo>
                    <a:pt x="3131819" y="7619"/>
                  </a:lnTo>
                  <a:lnTo>
                    <a:pt x="0" y="7619"/>
                  </a:lnTo>
                  <a:lnTo>
                    <a:pt x="0" y="0"/>
                  </a:lnTo>
                  <a:close/>
                </a:path>
              </a:pathLst>
            </a:custGeom>
            <a:solidFill>
              <a:srgbClr val="8989FF"/>
            </a:solidFill>
            <a:ln>
              <a:solidFill>
                <a:schemeClr val="tx2">
                  <a:lumMod val="40000"/>
                  <a:lumOff val="60000"/>
                </a:schemeClr>
              </a:solidFill>
            </a:ln>
          </p:spPr>
          <p:txBody>
            <a:bodyPr wrap="square" lIns="0" tIns="0" rIns="0" bIns="0" rtlCol="0"/>
            <a:lstStyle/>
            <a:p>
              <a:endParaRPr sz="1350" dirty="0"/>
            </a:p>
          </p:txBody>
        </p:sp>
        <p:sp>
          <p:nvSpPr>
            <p:cNvPr id="602" name="object 602"/>
            <p:cNvSpPr/>
            <p:nvPr/>
          </p:nvSpPr>
          <p:spPr>
            <a:xfrm>
              <a:off x="2842260" y="5538470"/>
              <a:ext cx="3131820" cy="8890"/>
            </a:xfrm>
            <a:custGeom>
              <a:avLst/>
              <a:gdLst/>
              <a:ahLst/>
              <a:cxnLst/>
              <a:rect l="l" t="t" r="r" b="b"/>
              <a:pathLst>
                <a:path w="3131820" h="8889">
                  <a:moveTo>
                    <a:pt x="0" y="0"/>
                  </a:moveTo>
                  <a:lnTo>
                    <a:pt x="3131819" y="0"/>
                  </a:lnTo>
                  <a:lnTo>
                    <a:pt x="3131819" y="8889"/>
                  </a:lnTo>
                  <a:lnTo>
                    <a:pt x="0" y="8889"/>
                  </a:lnTo>
                  <a:lnTo>
                    <a:pt x="0" y="0"/>
                  </a:lnTo>
                  <a:close/>
                </a:path>
              </a:pathLst>
            </a:custGeom>
            <a:solidFill>
              <a:srgbClr val="8686FF"/>
            </a:solidFill>
            <a:ln>
              <a:solidFill>
                <a:schemeClr val="tx2">
                  <a:lumMod val="40000"/>
                  <a:lumOff val="60000"/>
                </a:schemeClr>
              </a:solidFill>
            </a:ln>
          </p:spPr>
          <p:txBody>
            <a:bodyPr wrap="square" lIns="0" tIns="0" rIns="0" bIns="0" rtlCol="0"/>
            <a:lstStyle/>
            <a:p>
              <a:endParaRPr sz="1350" dirty="0"/>
            </a:p>
          </p:txBody>
        </p:sp>
        <p:sp>
          <p:nvSpPr>
            <p:cNvPr id="603" name="object 603"/>
            <p:cNvSpPr/>
            <p:nvPr/>
          </p:nvSpPr>
          <p:spPr>
            <a:xfrm>
              <a:off x="2842260" y="5546090"/>
              <a:ext cx="3131820" cy="8890"/>
            </a:xfrm>
            <a:custGeom>
              <a:avLst/>
              <a:gdLst/>
              <a:ahLst/>
              <a:cxnLst/>
              <a:rect l="l" t="t" r="r" b="b"/>
              <a:pathLst>
                <a:path w="3131820" h="8889">
                  <a:moveTo>
                    <a:pt x="0" y="0"/>
                  </a:moveTo>
                  <a:lnTo>
                    <a:pt x="3131819" y="0"/>
                  </a:lnTo>
                  <a:lnTo>
                    <a:pt x="3131819" y="8890"/>
                  </a:lnTo>
                  <a:lnTo>
                    <a:pt x="0" y="8890"/>
                  </a:lnTo>
                  <a:lnTo>
                    <a:pt x="0" y="0"/>
                  </a:lnTo>
                  <a:close/>
                </a:path>
              </a:pathLst>
            </a:custGeom>
            <a:solidFill>
              <a:srgbClr val="8383FF"/>
            </a:solidFill>
            <a:ln>
              <a:solidFill>
                <a:schemeClr val="tx2">
                  <a:lumMod val="40000"/>
                  <a:lumOff val="60000"/>
                </a:schemeClr>
              </a:solidFill>
            </a:ln>
          </p:spPr>
          <p:txBody>
            <a:bodyPr wrap="square" lIns="0" tIns="0" rIns="0" bIns="0" rtlCol="0"/>
            <a:lstStyle/>
            <a:p>
              <a:endParaRPr sz="1350" dirty="0"/>
            </a:p>
          </p:txBody>
        </p:sp>
        <p:sp>
          <p:nvSpPr>
            <p:cNvPr id="604" name="object 604"/>
            <p:cNvSpPr/>
            <p:nvPr/>
          </p:nvSpPr>
          <p:spPr>
            <a:xfrm>
              <a:off x="2842260" y="5553710"/>
              <a:ext cx="3131820" cy="7620"/>
            </a:xfrm>
            <a:custGeom>
              <a:avLst/>
              <a:gdLst/>
              <a:ahLst/>
              <a:cxnLst/>
              <a:rect l="l" t="t" r="r" b="b"/>
              <a:pathLst>
                <a:path w="3131820" h="7620">
                  <a:moveTo>
                    <a:pt x="0" y="0"/>
                  </a:moveTo>
                  <a:lnTo>
                    <a:pt x="3131819" y="0"/>
                  </a:lnTo>
                  <a:lnTo>
                    <a:pt x="3131819" y="7619"/>
                  </a:lnTo>
                  <a:lnTo>
                    <a:pt x="0" y="7619"/>
                  </a:lnTo>
                  <a:lnTo>
                    <a:pt x="0" y="0"/>
                  </a:lnTo>
                  <a:close/>
                </a:path>
              </a:pathLst>
            </a:custGeom>
            <a:solidFill>
              <a:srgbClr val="8080FF"/>
            </a:solidFill>
            <a:ln>
              <a:solidFill>
                <a:schemeClr val="tx2">
                  <a:lumMod val="40000"/>
                  <a:lumOff val="60000"/>
                </a:schemeClr>
              </a:solidFill>
            </a:ln>
          </p:spPr>
          <p:txBody>
            <a:bodyPr wrap="square" lIns="0" tIns="0" rIns="0" bIns="0" rtlCol="0"/>
            <a:lstStyle/>
            <a:p>
              <a:endParaRPr sz="1350" dirty="0"/>
            </a:p>
          </p:txBody>
        </p:sp>
        <p:sp>
          <p:nvSpPr>
            <p:cNvPr id="605" name="object 605"/>
            <p:cNvSpPr/>
            <p:nvPr/>
          </p:nvSpPr>
          <p:spPr>
            <a:xfrm>
              <a:off x="2842260" y="5561330"/>
              <a:ext cx="3131820" cy="7620"/>
            </a:xfrm>
            <a:custGeom>
              <a:avLst/>
              <a:gdLst/>
              <a:ahLst/>
              <a:cxnLst/>
              <a:rect l="l" t="t" r="r" b="b"/>
              <a:pathLst>
                <a:path w="3131820" h="7620">
                  <a:moveTo>
                    <a:pt x="0" y="0"/>
                  </a:moveTo>
                  <a:lnTo>
                    <a:pt x="3131819" y="0"/>
                  </a:lnTo>
                  <a:lnTo>
                    <a:pt x="3131819" y="7620"/>
                  </a:lnTo>
                  <a:lnTo>
                    <a:pt x="0" y="7620"/>
                  </a:lnTo>
                  <a:lnTo>
                    <a:pt x="0" y="0"/>
                  </a:lnTo>
                  <a:close/>
                </a:path>
              </a:pathLst>
            </a:custGeom>
            <a:solidFill>
              <a:srgbClr val="7E7EFF"/>
            </a:solidFill>
            <a:ln>
              <a:solidFill>
                <a:schemeClr val="tx2">
                  <a:lumMod val="40000"/>
                  <a:lumOff val="60000"/>
                </a:schemeClr>
              </a:solidFill>
            </a:ln>
          </p:spPr>
          <p:txBody>
            <a:bodyPr wrap="square" lIns="0" tIns="0" rIns="0" bIns="0" rtlCol="0"/>
            <a:lstStyle/>
            <a:p>
              <a:endParaRPr sz="1350" dirty="0"/>
            </a:p>
          </p:txBody>
        </p:sp>
        <p:sp>
          <p:nvSpPr>
            <p:cNvPr id="606" name="object 606"/>
            <p:cNvSpPr/>
            <p:nvPr/>
          </p:nvSpPr>
          <p:spPr>
            <a:xfrm>
              <a:off x="2842260" y="5567680"/>
              <a:ext cx="3131820" cy="8890"/>
            </a:xfrm>
            <a:custGeom>
              <a:avLst/>
              <a:gdLst/>
              <a:ahLst/>
              <a:cxnLst/>
              <a:rect l="l" t="t" r="r" b="b"/>
              <a:pathLst>
                <a:path w="3131820" h="8889">
                  <a:moveTo>
                    <a:pt x="0" y="0"/>
                  </a:moveTo>
                  <a:lnTo>
                    <a:pt x="3131819" y="0"/>
                  </a:lnTo>
                  <a:lnTo>
                    <a:pt x="3131819" y="8890"/>
                  </a:lnTo>
                  <a:lnTo>
                    <a:pt x="0" y="8890"/>
                  </a:lnTo>
                  <a:lnTo>
                    <a:pt x="0" y="0"/>
                  </a:lnTo>
                  <a:close/>
                </a:path>
              </a:pathLst>
            </a:custGeom>
            <a:solidFill>
              <a:srgbClr val="7B7BFF"/>
            </a:solidFill>
            <a:ln>
              <a:solidFill>
                <a:schemeClr val="tx2">
                  <a:lumMod val="40000"/>
                  <a:lumOff val="60000"/>
                </a:schemeClr>
              </a:solidFill>
            </a:ln>
          </p:spPr>
          <p:txBody>
            <a:bodyPr wrap="square" lIns="0" tIns="0" rIns="0" bIns="0" rtlCol="0"/>
            <a:lstStyle/>
            <a:p>
              <a:endParaRPr sz="1350" dirty="0"/>
            </a:p>
          </p:txBody>
        </p:sp>
        <p:sp>
          <p:nvSpPr>
            <p:cNvPr id="607" name="object 607"/>
            <p:cNvSpPr/>
            <p:nvPr/>
          </p:nvSpPr>
          <p:spPr>
            <a:xfrm>
              <a:off x="2842260" y="5575300"/>
              <a:ext cx="3131820" cy="7620"/>
            </a:xfrm>
            <a:custGeom>
              <a:avLst/>
              <a:gdLst/>
              <a:ahLst/>
              <a:cxnLst/>
              <a:rect l="l" t="t" r="r" b="b"/>
              <a:pathLst>
                <a:path w="3131820" h="7620">
                  <a:moveTo>
                    <a:pt x="0" y="0"/>
                  </a:moveTo>
                  <a:lnTo>
                    <a:pt x="3131819" y="0"/>
                  </a:lnTo>
                  <a:lnTo>
                    <a:pt x="3131819" y="7619"/>
                  </a:lnTo>
                  <a:lnTo>
                    <a:pt x="0" y="7619"/>
                  </a:lnTo>
                  <a:lnTo>
                    <a:pt x="0" y="0"/>
                  </a:lnTo>
                  <a:close/>
                </a:path>
              </a:pathLst>
            </a:custGeom>
            <a:solidFill>
              <a:srgbClr val="7878FF"/>
            </a:solidFill>
            <a:ln>
              <a:solidFill>
                <a:schemeClr val="tx2">
                  <a:lumMod val="40000"/>
                  <a:lumOff val="60000"/>
                </a:schemeClr>
              </a:solidFill>
            </a:ln>
          </p:spPr>
          <p:txBody>
            <a:bodyPr wrap="square" lIns="0" tIns="0" rIns="0" bIns="0" rtlCol="0"/>
            <a:lstStyle/>
            <a:p>
              <a:endParaRPr sz="1350" dirty="0"/>
            </a:p>
          </p:txBody>
        </p:sp>
        <p:sp>
          <p:nvSpPr>
            <p:cNvPr id="608" name="object 608"/>
            <p:cNvSpPr/>
            <p:nvPr/>
          </p:nvSpPr>
          <p:spPr>
            <a:xfrm>
              <a:off x="2842260" y="5582920"/>
              <a:ext cx="3131820" cy="7620"/>
            </a:xfrm>
            <a:custGeom>
              <a:avLst/>
              <a:gdLst/>
              <a:ahLst/>
              <a:cxnLst/>
              <a:rect l="l" t="t" r="r" b="b"/>
              <a:pathLst>
                <a:path w="3131820" h="7620">
                  <a:moveTo>
                    <a:pt x="0" y="0"/>
                  </a:moveTo>
                  <a:lnTo>
                    <a:pt x="3131819" y="0"/>
                  </a:lnTo>
                  <a:lnTo>
                    <a:pt x="3131819" y="7619"/>
                  </a:lnTo>
                  <a:lnTo>
                    <a:pt x="0" y="7619"/>
                  </a:lnTo>
                  <a:lnTo>
                    <a:pt x="0" y="0"/>
                  </a:lnTo>
                  <a:close/>
                </a:path>
              </a:pathLst>
            </a:custGeom>
            <a:solidFill>
              <a:srgbClr val="7575FF"/>
            </a:solidFill>
            <a:ln>
              <a:solidFill>
                <a:schemeClr val="tx2">
                  <a:lumMod val="40000"/>
                  <a:lumOff val="60000"/>
                </a:schemeClr>
              </a:solidFill>
            </a:ln>
          </p:spPr>
          <p:txBody>
            <a:bodyPr wrap="square" lIns="0" tIns="0" rIns="0" bIns="0" rtlCol="0"/>
            <a:lstStyle/>
            <a:p>
              <a:endParaRPr sz="1350" dirty="0"/>
            </a:p>
          </p:txBody>
        </p:sp>
        <p:sp>
          <p:nvSpPr>
            <p:cNvPr id="609" name="object 609"/>
            <p:cNvSpPr/>
            <p:nvPr/>
          </p:nvSpPr>
          <p:spPr>
            <a:xfrm>
              <a:off x="2842260" y="5589270"/>
              <a:ext cx="3131820" cy="8890"/>
            </a:xfrm>
            <a:custGeom>
              <a:avLst/>
              <a:gdLst/>
              <a:ahLst/>
              <a:cxnLst/>
              <a:rect l="l" t="t" r="r" b="b"/>
              <a:pathLst>
                <a:path w="3131820" h="8889">
                  <a:moveTo>
                    <a:pt x="0" y="0"/>
                  </a:moveTo>
                  <a:lnTo>
                    <a:pt x="3131819" y="0"/>
                  </a:lnTo>
                  <a:lnTo>
                    <a:pt x="3131819" y="8889"/>
                  </a:lnTo>
                  <a:lnTo>
                    <a:pt x="0" y="8889"/>
                  </a:lnTo>
                  <a:lnTo>
                    <a:pt x="0" y="0"/>
                  </a:lnTo>
                  <a:close/>
                </a:path>
              </a:pathLst>
            </a:custGeom>
            <a:solidFill>
              <a:srgbClr val="7272FF"/>
            </a:solidFill>
            <a:ln>
              <a:solidFill>
                <a:schemeClr val="tx2">
                  <a:lumMod val="40000"/>
                  <a:lumOff val="60000"/>
                </a:schemeClr>
              </a:solidFill>
            </a:ln>
          </p:spPr>
          <p:txBody>
            <a:bodyPr wrap="square" lIns="0" tIns="0" rIns="0" bIns="0" rtlCol="0"/>
            <a:lstStyle/>
            <a:p>
              <a:endParaRPr sz="1350" dirty="0"/>
            </a:p>
          </p:txBody>
        </p:sp>
        <p:sp>
          <p:nvSpPr>
            <p:cNvPr id="610" name="object 610"/>
            <p:cNvSpPr/>
            <p:nvPr/>
          </p:nvSpPr>
          <p:spPr>
            <a:xfrm>
              <a:off x="2842260" y="5596890"/>
              <a:ext cx="3131820" cy="7620"/>
            </a:xfrm>
            <a:custGeom>
              <a:avLst/>
              <a:gdLst/>
              <a:ahLst/>
              <a:cxnLst/>
              <a:rect l="l" t="t" r="r" b="b"/>
              <a:pathLst>
                <a:path w="3131820" h="7620">
                  <a:moveTo>
                    <a:pt x="0" y="0"/>
                  </a:moveTo>
                  <a:lnTo>
                    <a:pt x="3131819" y="0"/>
                  </a:lnTo>
                  <a:lnTo>
                    <a:pt x="3131819" y="7620"/>
                  </a:lnTo>
                  <a:lnTo>
                    <a:pt x="0" y="7620"/>
                  </a:lnTo>
                  <a:lnTo>
                    <a:pt x="0" y="0"/>
                  </a:lnTo>
                  <a:close/>
                </a:path>
              </a:pathLst>
            </a:custGeom>
            <a:solidFill>
              <a:srgbClr val="7070FF"/>
            </a:solidFill>
            <a:ln>
              <a:solidFill>
                <a:schemeClr val="tx2">
                  <a:lumMod val="40000"/>
                  <a:lumOff val="60000"/>
                </a:schemeClr>
              </a:solidFill>
            </a:ln>
          </p:spPr>
          <p:txBody>
            <a:bodyPr wrap="square" lIns="0" tIns="0" rIns="0" bIns="0" rtlCol="0"/>
            <a:lstStyle/>
            <a:p>
              <a:endParaRPr sz="1350" dirty="0"/>
            </a:p>
          </p:txBody>
        </p:sp>
        <p:sp>
          <p:nvSpPr>
            <p:cNvPr id="611" name="object 611"/>
            <p:cNvSpPr/>
            <p:nvPr/>
          </p:nvSpPr>
          <p:spPr>
            <a:xfrm>
              <a:off x="2842260" y="5604510"/>
              <a:ext cx="3131820" cy="7620"/>
            </a:xfrm>
            <a:custGeom>
              <a:avLst/>
              <a:gdLst/>
              <a:ahLst/>
              <a:cxnLst/>
              <a:rect l="l" t="t" r="r" b="b"/>
              <a:pathLst>
                <a:path w="3131820" h="7620">
                  <a:moveTo>
                    <a:pt x="0" y="0"/>
                  </a:moveTo>
                  <a:lnTo>
                    <a:pt x="3131819" y="0"/>
                  </a:lnTo>
                  <a:lnTo>
                    <a:pt x="3131819" y="7619"/>
                  </a:lnTo>
                  <a:lnTo>
                    <a:pt x="0" y="7619"/>
                  </a:lnTo>
                  <a:lnTo>
                    <a:pt x="0" y="0"/>
                  </a:lnTo>
                  <a:close/>
                </a:path>
              </a:pathLst>
            </a:custGeom>
            <a:solidFill>
              <a:srgbClr val="6D6DFF"/>
            </a:solidFill>
            <a:ln>
              <a:solidFill>
                <a:schemeClr val="tx2">
                  <a:lumMod val="40000"/>
                  <a:lumOff val="60000"/>
                </a:schemeClr>
              </a:solidFill>
            </a:ln>
          </p:spPr>
          <p:txBody>
            <a:bodyPr wrap="square" lIns="0" tIns="0" rIns="0" bIns="0" rtlCol="0"/>
            <a:lstStyle/>
            <a:p>
              <a:endParaRPr sz="1350" dirty="0"/>
            </a:p>
          </p:txBody>
        </p:sp>
        <p:sp>
          <p:nvSpPr>
            <p:cNvPr id="612" name="object 612"/>
            <p:cNvSpPr/>
            <p:nvPr/>
          </p:nvSpPr>
          <p:spPr>
            <a:xfrm>
              <a:off x="2842260" y="5610860"/>
              <a:ext cx="3131820" cy="8890"/>
            </a:xfrm>
            <a:custGeom>
              <a:avLst/>
              <a:gdLst/>
              <a:ahLst/>
              <a:cxnLst/>
              <a:rect l="l" t="t" r="r" b="b"/>
              <a:pathLst>
                <a:path w="3131820" h="8889">
                  <a:moveTo>
                    <a:pt x="0" y="0"/>
                  </a:moveTo>
                  <a:lnTo>
                    <a:pt x="3131819" y="0"/>
                  </a:lnTo>
                  <a:lnTo>
                    <a:pt x="3131819" y="8889"/>
                  </a:lnTo>
                  <a:lnTo>
                    <a:pt x="0" y="8889"/>
                  </a:lnTo>
                  <a:lnTo>
                    <a:pt x="0" y="0"/>
                  </a:lnTo>
                  <a:close/>
                </a:path>
              </a:pathLst>
            </a:custGeom>
            <a:solidFill>
              <a:srgbClr val="6A6AFF"/>
            </a:solidFill>
            <a:ln>
              <a:solidFill>
                <a:schemeClr val="tx2">
                  <a:lumMod val="40000"/>
                  <a:lumOff val="60000"/>
                </a:schemeClr>
              </a:solidFill>
            </a:ln>
          </p:spPr>
          <p:txBody>
            <a:bodyPr wrap="square" lIns="0" tIns="0" rIns="0" bIns="0" rtlCol="0"/>
            <a:lstStyle/>
            <a:p>
              <a:endParaRPr sz="1350" dirty="0"/>
            </a:p>
          </p:txBody>
        </p:sp>
        <p:sp>
          <p:nvSpPr>
            <p:cNvPr id="613" name="object 613"/>
            <p:cNvSpPr/>
            <p:nvPr/>
          </p:nvSpPr>
          <p:spPr>
            <a:xfrm>
              <a:off x="2842260" y="5618480"/>
              <a:ext cx="3131820" cy="7620"/>
            </a:xfrm>
            <a:custGeom>
              <a:avLst/>
              <a:gdLst/>
              <a:ahLst/>
              <a:cxnLst/>
              <a:rect l="l" t="t" r="r" b="b"/>
              <a:pathLst>
                <a:path w="3131820" h="7620">
                  <a:moveTo>
                    <a:pt x="0" y="0"/>
                  </a:moveTo>
                  <a:lnTo>
                    <a:pt x="3131819" y="0"/>
                  </a:lnTo>
                  <a:lnTo>
                    <a:pt x="3131819" y="7620"/>
                  </a:lnTo>
                  <a:lnTo>
                    <a:pt x="0" y="7620"/>
                  </a:lnTo>
                  <a:lnTo>
                    <a:pt x="0" y="0"/>
                  </a:lnTo>
                  <a:close/>
                </a:path>
              </a:pathLst>
            </a:custGeom>
            <a:solidFill>
              <a:srgbClr val="6767FF"/>
            </a:solidFill>
            <a:ln>
              <a:solidFill>
                <a:schemeClr val="tx2">
                  <a:lumMod val="40000"/>
                  <a:lumOff val="60000"/>
                </a:schemeClr>
              </a:solidFill>
            </a:ln>
          </p:spPr>
          <p:txBody>
            <a:bodyPr wrap="square" lIns="0" tIns="0" rIns="0" bIns="0" rtlCol="0"/>
            <a:lstStyle/>
            <a:p>
              <a:endParaRPr sz="1350" dirty="0"/>
            </a:p>
          </p:txBody>
        </p:sp>
        <p:sp>
          <p:nvSpPr>
            <p:cNvPr id="614" name="object 614"/>
            <p:cNvSpPr/>
            <p:nvPr/>
          </p:nvSpPr>
          <p:spPr>
            <a:xfrm>
              <a:off x="2842260" y="5626100"/>
              <a:ext cx="3131820" cy="7620"/>
            </a:xfrm>
            <a:custGeom>
              <a:avLst/>
              <a:gdLst/>
              <a:ahLst/>
              <a:cxnLst/>
              <a:rect l="l" t="t" r="r" b="b"/>
              <a:pathLst>
                <a:path w="3131820" h="7620">
                  <a:moveTo>
                    <a:pt x="0" y="0"/>
                  </a:moveTo>
                  <a:lnTo>
                    <a:pt x="3131819" y="0"/>
                  </a:lnTo>
                  <a:lnTo>
                    <a:pt x="3131819" y="7619"/>
                  </a:lnTo>
                  <a:lnTo>
                    <a:pt x="0" y="7619"/>
                  </a:lnTo>
                  <a:lnTo>
                    <a:pt x="0" y="0"/>
                  </a:lnTo>
                  <a:close/>
                </a:path>
              </a:pathLst>
            </a:custGeom>
            <a:solidFill>
              <a:srgbClr val="6464FF"/>
            </a:solidFill>
            <a:ln>
              <a:solidFill>
                <a:schemeClr val="tx2">
                  <a:lumMod val="40000"/>
                  <a:lumOff val="60000"/>
                </a:schemeClr>
              </a:solidFill>
            </a:ln>
          </p:spPr>
          <p:txBody>
            <a:bodyPr wrap="square" lIns="0" tIns="0" rIns="0" bIns="0" rtlCol="0"/>
            <a:lstStyle/>
            <a:p>
              <a:endParaRPr sz="1350" dirty="0"/>
            </a:p>
          </p:txBody>
        </p:sp>
        <p:sp>
          <p:nvSpPr>
            <p:cNvPr id="615" name="object 615"/>
            <p:cNvSpPr/>
            <p:nvPr/>
          </p:nvSpPr>
          <p:spPr>
            <a:xfrm>
              <a:off x="2842260" y="5632450"/>
              <a:ext cx="3131820" cy="8890"/>
            </a:xfrm>
            <a:custGeom>
              <a:avLst/>
              <a:gdLst/>
              <a:ahLst/>
              <a:cxnLst/>
              <a:rect l="l" t="t" r="r" b="b"/>
              <a:pathLst>
                <a:path w="3131820" h="8889">
                  <a:moveTo>
                    <a:pt x="0" y="0"/>
                  </a:moveTo>
                  <a:lnTo>
                    <a:pt x="3131819" y="0"/>
                  </a:lnTo>
                  <a:lnTo>
                    <a:pt x="3131819" y="8890"/>
                  </a:lnTo>
                  <a:lnTo>
                    <a:pt x="0" y="8890"/>
                  </a:lnTo>
                  <a:lnTo>
                    <a:pt x="0" y="0"/>
                  </a:lnTo>
                  <a:close/>
                </a:path>
              </a:pathLst>
            </a:custGeom>
            <a:solidFill>
              <a:srgbClr val="6262FF"/>
            </a:solidFill>
            <a:ln>
              <a:solidFill>
                <a:schemeClr val="tx2">
                  <a:lumMod val="40000"/>
                  <a:lumOff val="60000"/>
                </a:schemeClr>
              </a:solidFill>
            </a:ln>
          </p:spPr>
          <p:txBody>
            <a:bodyPr wrap="square" lIns="0" tIns="0" rIns="0" bIns="0" rtlCol="0"/>
            <a:lstStyle/>
            <a:p>
              <a:endParaRPr sz="1350" dirty="0"/>
            </a:p>
          </p:txBody>
        </p:sp>
        <p:sp>
          <p:nvSpPr>
            <p:cNvPr id="616" name="object 616"/>
            <p:cNvSpPr/>
            <p:nvPr/>
          </p:nvSpPr>
          <p:spPr>
            <a:xfrm>
              <a:off x="2842260" y="5640070"/>
              <a:ext cx="3131820" cy="8890"/>
            </a:xfrm>
            <a:custGeom>
              <a:avLst/>
              <a:gdLst/>
              <a:ahLst/>
              <a:cxnLst/>
              <a:rect l="l" t="t" r="r" b="b"/>
              <a:pathLst>
                <a:path w="3131820" h="8889">
                  <a:moveTo>
                    <a:pt x="0" y="0"/>
                  </a:moveTo>
                  <a:lnTo>
                    <a:pt x="3131819" y="0"/>
                  </a:lnTo>
                  <a:lnTo>
                    <a:pt x="3131819" y="8889"/>
                  </a:lnTo>
                  <a:lnTo>
                    <a:pt x="0" y="8889"/>
                  </a:lnTo>
                  <a:lnTo>
                    <a:pt x="0" y="0"/>
                  </a:lnTo>
                  <a:close/>
                </a:path>
              </a:pathLst>
            </a:custGeom>
            <a:solidFill>
              <a:srgbClr val="5F5FFF"/>
            </a:solidFill>
            <a:ln>
              <a:solidFill>
                <a:schemeClr val="tx2">
                  <a:lumMod val="40000"/>
                  <a:lumOff val="60000"/>
                </a:schemeClr>
              </a:solidFill>
            </a:ln>
          </p:spPr>
          <p:txBody>
            <a:bodyPr wrap="square" lIns="0" tIns="0" rIns="0" bIns="0" rtlCol="0"/>
            <a:lstStyle/>
            <a:p>
              <a:endParaRPr sz="1350" dirty="0"/>
            </a:p>
          </p:txBody>
        </p:sp>
        <p:sp>
          <p:nvSpPr>
            <p:cNvPr id="617" name="object 617"/>
            <p:cNvSpPr/>
            <p:nvPr/>
          </p:nvSpPr>
          <p:spPr>
            <a:xfrm>
              <a:off x="2842260" y="5647690"/>
              <a:ext cx="3131820" cy="7620"/>
            </a:xfrm>
            <a:custGeom>
              <a:avLst/>
              <a:gdLst/>
              <a:ahLst/>
              <a:cxnLst/>
              <a:rect l="l" t="t" r="r" b="b"/>
              <a:pathLst>
                <a:path w="3131820" h="7620">
                  <a:moveTo>
                    <a:pt x="0" y="0"/>
                  </a:moveTo>
                  <a:lnTo>
                    <a:pt x="3131819" y="0"/>
                  </a:lnTo>
                  <a:lnTo>
                    <a:pt x="3131819" y="7620"/>
                  </a:lnTo>
                  <a:lnTo>
                    <a:pt x="0" y="7620"/>
                  </a:lnTo>
                  <a:lnTo>
                    <a:pt x="0" y="0"/>
                  </a:lnTo>
                  <a:close/>
                </a:path>
              </a:pathLst>
            </a:custGeom>
            <a:solidFill>
              <a:srgbClr val="5C5CFF"/>
            </a:solidFill>
            <a:ln>
              <a:solidFill>
                <a:schemeClr val="tx2">
                  <a:lumMod val="40000"/>
                  <a:lumOff val="60000"/>
                </a:schemeClr>
              </a:solidFill>
            </a:ln>
          </p:spPr>
          <p:txBody>
            <a:bodyPr wrap="square" lIns="0" tIns="0" rIns="0" bIns="0" rtlCol="0"/>
            <a:lstStyle/>
            <a:p>
              <a:endParaRPr sz="1350" dirty="0"/>
            </a:p>
          </p:txBody>
        </p:sp>
        <p:sp>
          <p:nvSpPr>
            <p:cNvPr id="618" name="object 618"/>
            <p:cNvSpPr/>
            <p:nvPr/>
          </p:nvSpPr>
          <p:spPr>
            <a:xfrm>
              <a:off x="2842260" y="5655310"/>
              <a:ext cx="3131820" cy="7620"/>
            </a:xfrm>
            <a:custGeom>
              <a:avLst/>
              <a:gdLst/>
              <a:ahLst/>
              <a:cxnLst/>
              <a:rect l="l" t="t" r="r" b="b"/>
              <a:pathLst>
                <a:path w="3131820" h="7620">
                  <a:moveTo>
                    <a:pt x="0" y="0"/>
                  </a:moveTo>
                  <a:lnTo>
                    <a:pt x="3131819" y="0"/>
                  </a:lnTo>
                  <a:lnTo>
                    <a:pt x="3131819" y="7619"/>
                  </a:lnTo>
                  <a:lnTo>
                    <a:pt x="0" y="7619"/>
                  </a:lnTo>
                  <a:lnTo>
                    <a:pt x="0" y="0"/>
                  </a:lnTo>
                  <a:close/>
                </a:path>
              </a:pathLst>
            </a:custGeom>
            <a:solidFill>
              <a:srgbClr val="5959FF"/>
            </a:solidFill>
            <a:ln>
              <a:solidFill>
                <a:schemeClr val="tx2">
                  <a:lumMod val="40000"/>
                  <a:lumOff val="60000"/>
                </a:schemeClr>
              </a:solidFill>
            </a:ln>
          </p:spPr>
          <p:txBody>
            <a:bodyPr wrap="square" lIns="0" tIns="0" rIns="0" bIns="0" rtlCol="0"/>
            <a:lstStyle/>
            <a:p>
              <a:endParaRPr sz="1350" dirty="0"/>
            </a:p>
          </p:txBody>
        </p:sp>
        <p:sp>
          <p:nvSpPr>
            <p:cNvPr id="619" name="object 619"/>
            <p:cNvSpPr/>
            <p:nvPr/>
          </p:nvSpPr>
          <p:spPr>
            <a:xfrm>
              <a:off x="2842260" y="5661660"/>
              <a:ext cx="3131820" cy="8890"/>
            </a:xfrm>
            <a:custGeom>
              <a:avLst/>
              <a:gdLst/>
              <a:ahLst/>
              <a:cxnLst/>
              <a:rect l="l" t="t" r="r" b="b"/>
              <a:pathLst>
                <a:path w="3131820" h="8889">
                  <a:moveTo>
                    <a:pt x="0" y="0"/>
                  </a:moveTo>
                  <a:lnTo>
                    <a:pt x="3131819" y="0"/>
                  </a:lnTo>
                  <a:lnTo>
                    <a:pt x="3131819" y="8889"/>
                  </a:lnTo>
                  <a:lnTo>
                    <a:pt x="0" y="8889"/>
                  </a:lnTo>
                  <a:lnTo>
                    <a:pt x="0" y="0"/>
                  </a:lnTo>
                  <a:close/>
                </a:path>
              </a:pathLst>
            </a:custGeom>
            <a:solidFill>
              <a:srgbClr val="5656FF"/>
            </a:solidFill>
            <a:ln>
              <a:solidFill>
                <a:schemeClr val="tx2">
                  <a:lumMod val="40000"/>
                  <a:lumOff val="60000"/>
                </a:schemeClr>
              </a:solidFill>
            </a:ln>
          </p:spPr>
          <p:txBody>
            <a:bodyPr wrap="square" lIns="0" tIns="0" rIns="0" bIns="0" rtlCol="0"/>
            <a:lstStyle/>
            <a:p>
              <a:endParaRPr sz="1350" dirty="0"/>
            </a:p>
          </p:txBody>
        </p:sp>
        <p:sp>
          <p:nvSpPr>
            <p:cNvPr id="620" name="object 620"/>
            <p:cNvSpPr/>
            <p:nvPr/>
          </p:nvSpPr>
          <p:spPr>
            <a:xfrm>
              <a:off x="2842260" y="5669280"/>
              <a:ext cx="3131820" cy="7620"/>
            </a:xfrm>
            <a:custGeom>
              <a:avLst/>
              <a:gdLst/>
              <a:ahLst/>
              <a:cxnLst/>
              <a:rect l="l" t="t" r="r" b="b"/>
              <a:pathLst>
                <a:path w="3131820" h="7620">
                  <a:moveTo>
                    <a:pt x="0" y="0"/>
                  </a:moveTo>
                  <a:lnTo>
                    <a:pt x="3131819" y="0"/>
                  </a:lnTo>
                  <a:lnTo>
                    <a:pt x="3131819" y="7620"/>
                  </a:lnTo>
                  <a:lnTo>
                    <a:pt x="0" y="7620"/>
                  </a:lnTo>
                  <a:lnTo>
                    <a:pt x="0" y="0"/>
                  </a:lnTo>
                  <a:close/>
                </a:path>
              </a:pathLst>
            </a:custGeom>
            <a:solidFill>
              <a:srgbClr val="5454FF"/>
            </a:solidFill>
            <a:ln>
              <a:solidFill>
                <a:schemeClr val="tx2">
                  <a:lumMod val="40000"/>
                  <a:lumOff val="60000"/>
                </a:schemeClr>
              </a:solidFill>
            </a:ln>
          </p:spPr>
          <p:txBody>
            <a:bodyPr wrap="square" lIns="0" tIns="0" rIns="0" bIns="0" rtlCol="0"/>
            <a:lstStyle/>
            <a:p>
              <a:endParaRPr sz="1350" dirty="0"/>
            </a:p>
          </p:txBody>
        </p:sp>
        <p:sp>
          <p:nvSpPr>
            <p:cNvPr id="621" name="object 621"/>
            <p:cNvSpPr/>
            <p:nvPr/>
          </p:nvSpPr>
          <p:spPr>
            <a:xfrm>
              <a:off x="2842260" y="5676900"/>
              <a:ext cx="3131820" cy="7620"/>
            </a:xfrm>
            <a:custGeom>
              <a:avLst/>
              <a:gdLst/>
              <a:ahLst/>
              <a:cxnLst/>
              <a:rect l="l" t="t" r="r" b="b"/>
              <a:pathLst>
                <a:path w="3131820" h="7620">
                  <a:moveTo>
                    <a:pt x="0" y="0"/>
                  </a:moveTo>
                  <a:lnTo>
                    <a:pt x="3131819" y="0"/>
                  </a:lnTo>
                  <a:lnTo>
                    <a:pt x="3131819" y="7619"/>
                  </a:lnTo>
                  <a:lnTo>
                    <a:pt x="0" y="7619"/>
                  </a:lnTo>
                  <a:lnTo>
                    <a:pt x="0" y="0"/>
                  </a:lnTo>
                  <a:close/>
                </a:path>
              </a:pathLst>
            </a:custGeom>
            <a:solidFill>
              <a:srgbClr val="5151FF"/>
            </a:solidFill>
            <a:ln>
              <a:solidFill>
                <a:schemeClr val="tx2">
                  <a:lumMod val="40000"/>
                  <a:lumOff val="60000"/>
                </a:schemeClr>
              </a:solidFill>
            </a:ln>
          </p:spPr>
          <p:txBody>
            <a:bodyPr wrap="square" lIns="0" tIns="0" rIns="0" bIns="0" rtlCol="0"/>
            <a:lstStyle/>
            <a:p>
              <a:endParaRPr sz="1350" dirty="0"/>
            </a:p>
          </p:txBody>
        </p:sp>
        <p:sp>
          <p:nvSpPr>
            <p:cNvPr id="622" name="object 622"/>
            <p:cNvSpPr/>
            <p:nvPr/>
          </p:nvSpPr>
          <p:spPr>
            <a:xfrm>
              <a:off x="2842260" y="5683250"/>
              <a:ext cx="3131820" cy="8890"/>
            </a:xfrm>
            <a:custGeom>
              <a:avLst/>
              <a:gdLst/>
              <a:ahLst/>
              <a:cxnLst/>
              <a:rect l="l" t="t" r="r" b="b"/>
              <a:pathLst>
                <a:path w="3131820" h="8889">
                  <a:moveTo>
                    <a:pt x="0" y="0"/>
                  </a:moveTo>
                  <a:lnTo>
                    <a:pt x="3131819" y="0"/>
                  </a:lnTo>
                  <a:lnTo>
                    <a:pt x="3131819" y="8890"/>
                  </a:lnTo>
                  <a:lnTo>
                    <a:pt x="0" y="8890"/>
                  </a:lnTo>
                  <a:lnTo>
                    <a:pt x="0" y="0"/>
                  </a:lnTo>
                  <a:close/>
                </a:path>
              </a:pathLst>
            </a:custGeom>
            <a:solidFill>
              <a:srgbClr val="4E4EFF"/>
            </a:solidFill>
            <a:ln>
              <a:solidFill>
                <a:schemeClr val="tx2">
                  <a:lumMod val="40000"/>
                  <a:lumOff val="60000"/>
                </a:schemeClr>
              </a:solidFill>
            </a:ln>
          </p:spPr>
          <p:txBody>
            <a:bodyPr wrap="square" lIns="0" tIns="0" rIns="0" bIns="0" rtlCol="0"/>
            <a:lstStyle/>
            <a:p>
              <a:endParaRPr sz="1350" dirty="0"/>
            </a:p>
          </p:txBody>
        </p:sp>
        <p:sp>
          <p:nvSpPr>
            <p:cNvPr id="623" name="object 623"/>
            <p:cNvSpPr/>
            <p:nvPr/>
          </p:nvSpPr>
          <p:spPr>
            <a:xfrm>
              <a:off x="2842260" y="5690870"/>
              <a:ext cx="3131820" cy="7620"/>
            </a:xfrm>
            <a:custGeom>
              <a:avLst/>
              <a:gdLst/>
              <a:ahLst/>
              <a:cxnLst/>
              <a:rect l="l" t="t" r="r" b="b"/>
              <a:pathLst>
                <a:path w="3131820" h="7620">
                  <a:moveTo>
                    <a:pt x="0" y="0"/>
                  </a:moveTo>
                  <a:lnTo>
                    <a:pt x="3131819" y="0"/>
                  </a:lnTo>
                  <a:lnTo>
                    <a:pt x="3131819" y="7619"/>
                  </a:lnTo>
                  <a:lnTo>
                    <a:pt x="0" y="7619"/>
                  </a:lnTo>
                  <a:lnTo>
                    <a:pt x="0" y="0"/>
                  </a:lnTo>
                  <a:close/>
                </a:path>
              </a:pathLst>
            </a:custGeom>
            <a:solidFill>
              <a:srgbClr val="4B4BFF"/>
            </a:solidFill>
            <a:ln>
              <a:solidFill>
                <a:schemeClr val="tx2">
                  <a:lumMod val="40000"/>
                  <a:lumOff val="60000"/>
                </a:schemeClr>
              </a:solidFill>
            </a:ln>
          </p:spPr>
          <p:txBody>
            <a:bodyPr wrap="square" lIns="0" tIns="0" rIns="0" bIns="0" rtlCol="0"/>
            <a:lstStyle/>
            <a:p>
              <a:endParaRPr sz="1350" dirty="0"/>
            </a:p>
          </p:txBody>
        </p:sp>
        <p:sp>
          <p:nvSpPr>
            <p:cNvPr id="624" name="object 624"/>
            <p:cNvSpPr/>
            <p:nvPr/>
          </p:nvSpPr>
          <p:spPr>
            <a:xfrm>
              <a:off x="2842260" y="5698490"/>
              <a:ext cx="3131820" cy="7620"/>
            </a:xfrm>
            <a:custGeom>
              <a:avLst/>
              <a:gdLst/>
              <a:ahLst/>
              <a:cxnLst/>
              <a:rect l="l" t="t" r="r" b="b"/>
              <a:pathLst>
                <a:path w="3131820" h="7620">
                  <a:moveTo>
                    <a:pt x="0" y="0"/>
                  </a:moveTo>
                  <a:lnTo>
                    <a:pt x="3131819" y="0"/>
                  </a:lnTo>
                  <a:lnTo>
                    <a:pt x="3131819" y="7620"/>
                  </a:lnTo>
                  <a:lnTo>
                    <a:pt x="0" y="7620"/>
                  </a:lnTo>
                  <a:lnTo>
                    <a:pt x="0" y="0"/>
                  </a:lnTo>
                  <a:close/>
                </a:path>
              </a:pathLst>
            </a:custGeom>
            <a:solidFill>
              <a:srgbClr val="4848FF"/>
            </a:solidFill>
            <a:ln>
              <a:solidFill>
                <a:schemeClr val="tx2">
                  <a:lumMod val="40000"/>
                  <a:lumOff val="60000"/>
                </a:schemeClr>
              </a:solidFill>
            </a:ln>
          </p:spPr>
          <p:txBody>
            <a:bodyPr wrap="square" lIns="0" tIns="0" rIns="0" bIns="0" rtlCol="0"/>
            <a:lstStyle/>
            <a:p>
              <a:endParaRPr sz="1350" dirty="0"/>
            </a:p>
          </p:txBody>
        </p:sp>
        <p:sp>
          <p:nvSpPr>
            <p:cNvPr id="625" name="object 625"/>
            <p:cNvSpPr/>
            <p:nvPr/>
          </p:nvSpPr>
          <p:spPr>
            <a:xfrm>
              <a:off x="2842260" y="5704840"/>
              <a:ext cx="3131820" cy="8890"/>
            </a:xfrm>
            <a:custGeom>
              <a:avLst/>
              <a:gdLst/>
              <a:ahLst/>
              <a:cxnLst/>
              <a:rect l="l" t="t" r="r" b="b"/>
              <a:pathLst>
                <a:path w="3131820" h="8889">
                  <a:moveTo>
                    <a:pt x="0" y="0"/>
                  </a:moveTo>
                  <a:lnTo>
                    <a:pt x="3131819" y="0"/>
                  </a:lnTo>
                  <a:lnTo>
                    <a:pt x="3131819" y="8890"/>
                  </a:lnTo>
                  <a:lnTo>
                    <a:pt x="0" y="8890"/>
                  </a:lnTo>
                  <a:lnTo>
                    <a:pt x="0" y="0"/>
                  </a:lnTo>
                  <a:close/>
                </a:path>
              </a:pathLst>
            </a:custGeom>
            <a:solidFill>
              <a:srgbClr val="4646FF"/>
            </a:solidFill>
            <a:ln>
              <a:solidFill>
                <a:schemeClr val="tx2">
                  <a:lumMod val="40000"/>
                  <a:lumOff val="60000"/>
                </a:schemeClr>
              </a:solidFill>
            </a:ln>
          </p:spPr>
          <p:txBody>
            <a:bodyPr wrap="square" lIns="0" tIns="0" rIns="0" bIns="0" rtlCol="0"/>
            <a:lstStyle/>
            <a:p>
              <a:endParaRPr sz="1350" dirty="0"/>
            </a:p>
          </p:txBody>
        </p:sp>
        <p:sp>
          <p:nvSpPr>
            <p:cNvPr id="626" name="object 626"/>
            <p:cNvSpPr/>
            <p:nvPr/>
          </p:nvSpPr>
          <p:spPr>
            <a:xfrm>
              <a:off x="2842260" y="5712460"/>
              <a:ext cx="3131820" cy="8890"/>
            </a:xfrm>
            <a:custGeom>
              <a:avLst/>
              <a:gdLst/>
              <a:ahLst/>
              <a:cxnLst/>
              <a:rect l="l" t="t" r="r" b="b"/>
              <a:pathLst>
                <a:path w="3131820" h="8889">
                  <a:moveTo>
                    <a:pt x="0" y="0"/>
                  </a:moveTo>
                  <a:lnTo>
                    <a:pt x="3131819" y="0"/>
                  </a:lnTo>
                  <a:lnTo>
                    <a:pt x="3131819" y="8889"/>
                  </a:lnTo>
                  <a:lnTo>
                    <a:pt x="0" y="8889"/>
                  </a:lnTo>
                  <a:lnTo>
                    <a:pt x="0" y="0"/>
                  </a:lnTo>
                  <a:close/>
                </a:path>
              </a:pathLst>
            </a:custGeom>
            <a:solidFill>
              <a:srgbClr val="4343FF"/>
            </a:solidFill>
            <a:ln>
              <a:solidFill>
                <a:schemeClr val="tx2">
                  <a:lumMod val="40000"/>
                  <a:lumOff val="60000"/>
                </a:schemeClr>
              </a:solidFill>
            </a:ln>
          </p:spPr>
          <p:txBody>
            <a:bodyPr wrap="square" lIns="0" tIns="0" rIns="0" bIns="0" rtlCol="0"/>
            <a:lstStyle/>
            <a:p>
              <a:endParaRPr sz="1350" dirty="0"/>
            </a:p>
          </p:txBody>
        </p:sp>
        <p:sp>
          <p:nvSpPr>
            <p:cNvPr id="627" name="object 627"/>
            <p:cNvSpPr/>
            <p:nvPr/>
          </p:nvSpPr>
          <p:spPr>
            <a:xfrm>
              <a:off x="2842260" y="5720080"/>
              <a:ext cx="3131820" cy="7620"/>
            </a:xfrm>
            <a:custGeom>
              <a:avLst/>
              <a:gdLst/>
              <a:ahLst/>
              <a:cxnLst/>
              <a:rect l="l" t="t" r="r" b="b"/>
              <a:pathLst>
                <a:path w="3131820" h="7620">
                  <a:moveTo>
                    <a:pt x="0" y="0"/>
                  </a:moveTo>
                  <a:lnTo>
                    <a:pt x="3131819" y="0"/>
                  </a:lnTo>
                  <a:lnTo>
                    <a:pt x="3131819" y="7620"/>
                  </a:lnTo>
                  <a:lnTo>
                    <a:pt x="0" y="7620"/>
                  </a:lnTo>
                  <a:lnTo>
                    <a:pt x="0" y="0"/>
                  </a:lnTo>
                  <a:close/>
                </a:path>
              </a:pathLst>
            </a:custGeom>
            <a:solidFill>
              <a:srgbClr val="4040FF"/>
            </a:solidFill>
            <a:ln>
              <a:solidFill>
                <a:schemeClr val="tx2">
                  <a:lumMod val="40000"/>
                  <a:lumOff val="60000"/>
                </a:schemeClr>
              </a:solidFill>
            </a:ln>
          </p:spPr>
          <p:txBody>
            <a:bodyPr wrap="square" lIns="0" tIns="0" rIns="0" bIns="0" rtlCol="0"/>
            <a:lstStyle/>
            <a:p>
              <a:endParaRPr sz="1350" dirty="0"/>
            </a:p>
          </p:txBody>
        </p:sp>
        <p:sp>
          <p:nvSpPr>
            <p:cNvPr id="628" name="object 628"/>
            <p:cNvSpPr/>
            <p:nvPr/>
          </p:nvSpPr>
          <p:spPr>
            <a:xfrm>
              <a:off x="2842260" y="5727700"/>
              <a:ext cx="3131820" cy="7620"/>
            </a:xfrm>
            <a:custGeom>
              <a:avLst/>
              <a:gdLst/>
              <a:ahLst/>
              <a:cxnLst/>
              <a:rect l="l" t="t" r="r" b="b"/>
              <a:pathLst>
                <a:path w="3131820" h="7620">
                  <a:moveTo>
                    <a:pt x="0" y="0"/>
                  </a:moveTo>
                  <a:lnTo>
                    <a:pt x="3131819" y="0"/>
                  </a:lnTo>
                  <a:lnTo>
                    <a:pt x="3131819" y="7619"/>
                  </a:lnTo>
                  <a:lnTo>
                    <a:pt x="0" y="7619"/>
                  </a:lnTo>
                  <a:lnTo>
                    <a:pt x="0" y="0"/>
                  </a:lnTo>
                  <a:close/>
                </a:path>
              </a:pathLst>
            </a:custGeom>
            <a:solidFill>
              <a:srgbClr val="3D3DFF"/>
            </a:solidFill>
            <a:ln>
              <a:solidFill>
                <a:schemeClr val="tx2">
                  <a:lumMod val="40000"/>
                  <a:lumOff val="60000"/>
                </a:schemeClr>
              </a:solidFill>
            </a:ln>
          </p:spPr>
          <p:txBody>
            <a:bodyPr wrap="square" lIns="0" tIns="0" rIns="0" bIns="0" rtlCol="0"/>
            <a:lstStyle/>
            <a:p>
              <a:endParaRPr sz="1350" dirty="0"/>
            </a:p>
          </p:txBody>
        </p:sp>
        <p:sp>
          <p:nvSpPr>
            <p:cNvPr id="629" name="object 629"/>
            <p:cNvSpPr/>
            <p:nvPr/>
          </p:nvSpPr>
          <p:spPr>
            <a:xfrm>
              <a:off x="2842260" y="5734050"/>
              <a:ext cx="3131820" cy="8890"/>
            </a:xfrm>
            <a:custGeom>
              <a:avLst/>
              <a:gdLst/>
              <a:ahLst/>
              <a:cxnLst/>
              <a:rect l="l" t="t" r="r" b="b"/>
              <a:pathLst>
                <a:path w="3131820" h="8889">
                  <a:moveTo>
                    <a:pt x="0" y="0"/>
                  </a:moveTo>
                  <a:lnTo>
                    <a:pt x="3131819" y="0"/>
                  </a:lnTo>
                  <a:lnTo>
                    <a:pt x="3131819" y="8890"/>
                  </a:lnTo>
                  <a:lnTo>
                    <a:pt x="0" y="8890"/>
                  </a:lnTo>
                  <a:lnTo>
                    <a:pt x="0" y="0"/>
                  </a:lnTo>
                  <a:close/>
                </a:path>
              </a:pathLst>
            </a:custGeom>
            <a:solidFill>
              <a:srgbClr val="3A3AFF"/>
            </a:solidFill>
            <a:ln>
              <a:solidFill>
                <a:schemeClr val="tx2">
                  <a:lumMod val="40000"/>
                  <a:lumOff val="60000"/>
                </a:schemeClr>
              </a:solidFill>
            </a:ln>
          </p:spPr>
          <p:txBody>
            <a:bodyPr wrap="square" lIns="0" tIns="0" rIns="0" bIns="0" rtlCol="0"/>
            <a:lstStyle/>
            <a:p>
              <a:endParaRPr sz="1350" dirty="0"/>
            </a:p>
          </p:txBody>
        </p:sp>
        <p:sp>
          <p:nvSpPr>
            <p:cNvPr id="630" name="object 630"/>
            <p:cNvSpPr/>
            <p:nvPr/>
          </p:nvSpPr>
          <p:spPr>
            <a:xfrm>
              <a:off x="2842260" y="5741670"/>
              <a:ext cx="3131820" cy="7620"/>
            </a:xfrm>
            <a:custGeom>
              <a:avLst/>
              <a:gdLst/>
              <a:ahLst/>
              <a:cxnLst/>
              <a:rect l="l" t="t" r="r" b="b"/>
              <a:pathLst>
                <a:path w="3131820" h="7620">
                  <a:moveTo>
                    <a:pt x="0" y="0"/>
                  </a:moveTo>
                  <a:lnTo>
                    <a:pt x="3131819" y="0"/>
                  </a:lnTo>
                  <a:lnTo>
                    <a:pt x="3131819" y="7619"/>
                  </a:lnTo>
                  <a:lnTo>
                    <a:pt x="0" y="7619"/>
                  </a:lnTo>
                  <a:lnTo>
                    <a:pt x="0" y="0"/>
                  </a:lnTo>
                  <a:close/>
                </a:path>
              </a:pathLst>
            </a:custGeom>
            <a:solidFill>
              <a:srgbClr val="3838FF"/>
            </a:solidFill>
            <a:ln>
              <a:solidFill>
                <a:schemeClr val="tx2">
                  <a:lumMod val="40000"/>
                  <a:lumOff val="60000"/>
                </a:schemeClr>
              </a:solidFill>
            </a:ln>
          </p:spPr>
          <p:txBody>
            <a:bodyPr wrap="square" lIns="0" tIns="0" rIns="0" bIns="0" rtlCol="0"/>
            <a:lstStyle/>
            <a:p>
              <a:endParaRPr sz="1350" dirty="0"/>
            </a:p>
          </p:txBody>
        </p:sp>
        <p:sp>
          <p:nvSpPr>
            <p:cNvPr id="631" name="object 631"/>
            <p:cNvSpPr/>
            <p:nvPr/>
          </p:nvSpPr>
          <p:spPr>
            <a:xfrm>
              <a:off x="2842260" y="5749290"/>
              <a:ext cx="3131820" cy="7620"/>
            </a:xfrm>
            <a:custGeom>
              <a:avLst/>
              <a:gdLst/>
              <a:ahLst/>
              <a:cxnLst/>
              <a:rect l="l" t="t" r="r" b="b"/>
              <a:pathLst>
                <a:path w="3131820" h="7620">
                  <a:moveTo>
                    <a:pt x="0" y="0"/>
                  </a:moveTo>
                  <a:lnTo>
                    <a:pt x="3131819" y="0"/>
                  </a:lnTo>
                  <a:lnTo>
                    <a:pt x="3131819" y="7620"/>
                  </a:lnTo>
                  <a:lnTo>
                    <a:pt x="0" y="7620"/>
                  </a:lnTo>
                  <a:lnTo>
                    <a:pt x="0" y="0"/>
                  </a:lnTo>
                  <a:close/>
                </a:path>
              </a:pathLst>
            </a:custGeom>
            <a:solidFill>
              <a:srgbClr val="3535FF"/>
            </a:solidFill>
            <a:ln>
              <a:solidFill>
                <a:schemeClr val="tx2">
                  <a:lumMod val="40000"/>
                  <a:lumOff val="60000"/>
                </a:schemeClr>
              </a:solidFill>
            </a:ln>
          </p:spPr>
          <p:txBody>
            <a:bodyPr wrap="square" lIns="0" tIns="0" rIns="0" bIns="0" rtlCol="0"/>
            <a:lstStyle/>
            <a:p>
              <a:endParaRPr sz="1350" dirty="0"/>
            </a:p>
          </p:txBody>
        </p:sp>
        <p:sp>
          <p:nvSpPr>
            <p:cNvPr id="632" name="object 632"/>
            <p:cNvSpPr/>
            <p:nvPr/>
          </p:nvSpPr>
          <p:spPr>
            <a:xfrm>
              <a:off x="2842260" y="5755640"/>
              <a:ext cx="3131820" cy="8890"/>
            </a:xfrm>
            <a:custGeom>
              <a:avLst/>
              <a:gdLst/>
              <a:ahLst/>
              <a:cxnLst/>
              <a:rect l="l" t="t" r="r" b="b"/>
              <a:pathLst>
                <a:path w="3131820" h="8889">
                  <a:moveTo>
                    <a:pt x="0" y="0"/>
                  </a:moveTo>
                  <a:lnTo>
                    <a:pt x="3131819" y="0"/>
                  </a:lnTo>
                  <a:lnTo>
                    <a:pt x="3131819" y="8890"/>
                  </a:lnTo>
                  <a:lnTo>
                    <a:pt x="0" y="8890"/>
                  </a:lnTo>
                  <a:lnTo>
                    <a:pt x="0" y="0"/>
                  </a:lnTo>
                  <a:close/>
                </a:path>
              </a:pathLst>
            </a:custGeom>
            <a:solidFill>
              <a:srgbClr val="3333FF"/>
            </a:solidFill>
            <a:ln>
              <a:solidFill>
                <a:schemeClr val="tx2">
                  <a:lumMod val="40000"/>
                  <a:lumOff val="60000"/>
                </a:schemeClr>
              </a:solidFill>
            </a:ln>
          </p:spPr>
          <p:txBody>
            <a:bodyPr wrap="square" lIns="0" tIns="0" rIns="0" bIns="0" rtlCol="0"/>
            <a:lstStyle/>
            <a:p>
              <a:endParaRPr sz="1350" dirty="0"/>
            </a:p>
          </p:txBody>
        </p:sp>
        <p:sp>
          <p:nvSpPr>
            <p:cNvPr id="633" name="object 633"/>
            <p:cNvSpPr/>
            <p:nvPr/>
          </p:nvSpPr>
          <p:spPr>
            <a:xfrm>
              <a:off x="2842260" y="5763260"/>
              <a:ext cx="3131820" cy="7620"/>
            </a:xfrm>
            <a:custGeom>
              <a:avLst/>
              <a:gdLst/>
              <a:ahLst/>
              <a:cxnLst/>
              <a:rect l="l" t="t" r="r" b="b"/>
              <a:pathLst>
                <a:path w="3131820" h="7620">
                  <a:moveTo>
                    <a:pt x="0" y="0"/>
                  </a:moveTo>
                  <a:lnTo>
                    <a:pt x="3131819" y="0"/>
                  </a:lnTo>
                  <a:lnTo>
                    <a:pt x="3131819" y="7619"/>
                  </a:lnTo>
                  <a:lnTo>
                    <a:pt x="0" y="7619"/>
                  </a:lnTo>
                  <a:lnTo>
                    <a:pt x="0" y="0"/>
                  </a:lnTo>
                  <a:close/>
                </a:path>
              </a:pathLst>
            </a:custGeom>
            <a:solidFill>
              <a:srgbClr val="2F2FFF"/>
            </a:solidFill>
            <a:ln>
              <a:solidFill>
                <a:schemeClr val="tx2">
                  <a:lumMod val="40000"/>
                  <a:lumOff val="60000"/>
                </a:schemeClr>
              </a:solidFill>
            </a:ln>
          </p:spPr>
          <p:txBody>
            <a:bodyPr wrap="square" lIns="0" tIns="0" rIns="0" bIns="0" rtlCol="0"/>
            <a:lstStyle/>
            <a:p>
              <a:endParaRPr sz="1350" dirty="0"/>
            </a:p>
          </p:txBody>
        </p:sp>
        <p:sp>
          <p:nvSpPr>
            <p:cNvPr id="634" name="object 634"/>
            <p:cNvSpPr/>
            <p:nvPr/>
          </p:nvSpPr>
          <p:spPr>
            <a:xfrm>
              <a:off x="2842260" y="5770880"/>
              <a:ext cx="3131820" cy="7620"/>
            </a:xfrm>
            <a:custGeom>
              <a:avLst/>
              <a:gdLst/>
              <a:ahLst/>
              <a:cxnLst/>
              <a:rect l="l" t="t" r="r" b="b"/>
              <a:pathLst>
                <a:path w="3131820" h="7620">
                  <a:moveTo>
                    <a:pt x="0" y="0"/>
                  </a:moveTo>
                  <a:lnTo>
                    <a:pt x="3131819" y="0"/>
                  </a:lnTo>
                  <a:lnTo>
                    <a:pt x="3131819" y="7620"/>
                  </a:lnTo>
                  <a:lnTo>
                    <a:pt x="0" y="7620"/>
                  </a:lnTo>
                  <a:lnTo>
                    <a:pt x="0" y="0"/>
                  </a:lnTo>
                  <a:close/>
                </a:path>
              </a:pathLst>
            </a:custGeom>
            <a:solidFill>
              <a:srgbClr val="2C2CFF"/>
            </a:solidFill>
            <a:ln>
              <a:solidFill>
                <a:schemeClr val="tx2">
                  <a:lumMod val="40000"/>
                  <a:lumOff val="60000"/>
                </a:schemeClr>
              </a:solidFill>
            </a:ln>
          </p:spPr>
          <p:txBody>
            <a:bodyPr wrap="square" lIns="0" tIns="0" rIns="0" bIns="0" rtlCol="0"/>
            <a:lstStyle/>
            <a:p>
              <a:endParaRPr sz="1350" dirty="0"/>
            </a:p>
          </p:txBody>
        </p:sp>
        <p:sp>
          <p:nvSpPr>
            <p:cNvPr id="635" name="object 635"/>
            <p:cNvSpPr/>
            <p:nvPr/>
          </p:nvSpPr>
          <p:spPr>
            <a:xfrm>
              <a:off x="2842260" y="5777230"/>
              <a:ext cx="3131820" cy="8890"/>
            </a:xfrm>
            <a:custGeom>
              <a:avLst/>
              <a:gdLst/>
              <a:ahLst/>
              <a:cxnLst/>
              <a:rect l="l" t="t" r="r" b="b"/>
              <a:pathLst>
                <a:path w="3131820" h="8889">
                  <a:moveTo>
                    <a:pt x="0" y="0"/>
                  </a:moveTo>
                  <a:lnTo>
                    <a:pt x="3131819" y="0"/>
                  </a:lnTo>
                  <a:lnTo>
                    <a:pt x="3131819" y="8890"/>
                  </a:lnTo>
                  <a:lnTo>
                    <a:pt x="0" y="8890"/>
                  </a:lnTo>
                  <a:lnTo>
                    <a:pt x="0" y="0"/>
                  </a:lnTo>
                  <a:close/>
                </a:path>
              </a:pathLst>
            </a:custGeom>
            <a:solidFill>
              <a:srgbClr val="2A2AFF"/>
            </a:solidFill>
            <a:ln>
              <a:solidFill>
                <a:schemeClr val="tx2">
                  <a:lumMod val="40000"/>
                  <a:lumOff val="60000"/>
                </a:schemeClr>
              </a:solidFill>
            </a:ln>
          </p:spPr>
          <p:txBody>
            <a:bodyPr wrap="square" lIns="0" tIns="0" rIns="0" bIns="0" rtlCol="0"/>
            <a:lstStyle/>
            <a:p>
              <a:endParaRPr sz="1350" dirty="0"/>
            </a:p>
          </p:txBody>
        </p:sp>
        <p:sp>
          <p:nvSpPr>
            <p:cNvPr id="636" name="object 636"/>
            <p:cNvSpPr/>
            <p:nvPr/>
          </p:nvSpPr>
          <p:spPr>
            <a:xfrm>
              <a:off x="2842260" y="5784850"/>
              <a:ext cx="3131820" cy="7620"/>
            </a:xfrm>
            <a:custGeom>
              <a:avLst/>
              <a:gdLst/>
              <a:ahLst/>
              <a:cxnLst/>
              <a:rect l="l" t="t" r="r" b="b"/>
              <a:pathLst>
                <a:path w="3131820" h="7620">
                  <a:moveTo>
                    <a:pt x="0" y="0"/>
                  </a:moveTo>
                  <a:lnTo>
                    <a:pt x="3131819" y="0"/>
                  </a:lnTo>
                  <a:lnTo>
                    <a:pt x="3131819" y="7619"/>
                  </a:lnTo>
                  <a:lnTo>
                    <a:pt x="0" y="7619"/>
                  </a:lnTo>
                  <a:lnTo>
                    <a:pt x="0" y="0"/>
                  </a:lnTo>
                  <a:close/>
                </a:path>
              </a:pathLst>
            </a:custGeom>
            <a:solidFill>
              <a:srgbClr val="2727FF"/>
            </a:solidFill>
            <a:ln>
              <a:solidFill>
                <a:schemeClr val="tx2">
                  <a:lumMod val="40000"/>
                  <a:lumOff val="60000"/>
                </a:schemeClr>
              </a:solidFill>
            </a:ln>
          </p:spPr>
          <p:txBody>
            <a:bodyPr wrap="square" lIns="0" tIns="0" rIns="0" bIns="0" rtlCol="0"/>
            <a:lstStyle/>
            <a:p>
              <a:endParaRPr sz="1350" dirty="0"/>
            </a:p>
          </p:txBody>
        </p:sp>
        <p:sp>
          <p:nvSpPr>
            <p:cNvPr id="637" name="object 637"/>
            <p:cNvSpPr/>
            <p:nvPr/>
          </p:nvSpPr>
          <p:spPr>
            <a:xfrm>
              <a:off x="2842260" y="5792470"/>
              <a:ext cx="3131820" cy="7620"/>
            </a:xfrm>
            <a:custGeom>
              <a:avLst/>
              <a:gdLst/>
              <a:ahLst/>
              <a:cxnLst/>
              <a:rect l="l" t="t" r="r" b="b"/>
              <a:pathLst>
                <a:path w="3131820" h="7620">
                  <a:moveTo>
                    <a:pt x="0" y="0"/>
                  </a:moveTo>
                  <a:lnTo>
                    <a:pt x="3131819" y="0"/>
                  </a:lnTo>
                  <a:lnTo>
                    <a:pt x="3131819" y="7619"/>
                  </a:lnTo>
                  <a:lnTo>
                    <a:pt x="0" y="7619"/>
                  </a:lnTo>
                  <a:lnTo>
                    <a:pt x="0" y="0"/>
                  </a:lnTo>
                  <a:close/>
                </a:path>
              </a:pathLst>
            </a:custGeom>
            <a:solidFill>
              <a:srgbClr val="2424FF"/>
            </a:solidFill>
            <a:ln>
              <a:solidFill>
                <a:schemeClr val="tx2">
                  <a:lumMod val="40000"/>
                  <a:lumOff val="60000"/>
                </a:schemeClr>
              </a:solidFill>
            </a:ln>
          </p:spPr>
          <p:txBody>
            <a:bodyPr wrap="square" lIns="0" tIns="0" rIns="0" bIns="0" rtlCol="0"/>
            <a:lstStyle/>
            <a:p>
              <a:endParaRPr sz="1350" dirty="0"/>
            </a:p>
          </p:txBody>
        </p:sp>
        <p:sp>
          <p:nvSpPr>
            <p:cNvPr id="638" name="object 638"/>
            <p:cNvSpPr/>
            <p:nvPr/>
          </p:nvSpPr>
          <p:spPr>
            <a:xfrm>
              <a:off x="2842260" y="5800090"/>
              <a:ext cx="3131820" cy="7620"/>
            </a:xfrm>
            <a:custGeom>
              <a:avLst/>
              <a:gdLst/>
              <a:ahLst/>
              <a:cxnLst/>
              <a:rect l="l" t="t" r="r" b="b"/>
              <a:pathLst>
                <a:path w="3131820" h="7620">
                  <a:moveTo>
                    <a:pt x="0" y="0"/>
                  </a:moveTo>
                  <a:lnTo>
                    <a:pt x="3131819" y="0"/>
                  </a:lnTo>
                  <a:lnTo>
                    <a:pt x="3131819" y="7620"/>
                  </a:lnTo>
                  <a:lnTo>
                    <a:pt x="0" y="7620"/>
                  </a:lnTo>
                  <a:lnTo>
                    <a:pt x="0" y="0"/>
                  </a:lnTo>
                  <a:close/>
                </a:path>
              </a:pathLst>
            </a:custGeom>
            <a:solidFill>
              <a:srgbClr val="2121FF"/>
            </a:solidFill>
            <a:ln>
              <a:solidFill>
                <a:schemeClr val="tx2">
                  <a:lumMod val="40000"/>
                  <a:lumOff val="60000"/>
                </a:schemeClr>
              </a:solidFill>
            </a:ln>
          </p:spPr>
          <p:txBody>
            <a:bodyPr wrap="square" lIns="0" tIns="0" rIns="0" bIns="0" rtlCol="0"/>
            <a:lstStyle/>
            <a:p>
              <a:endParaRPr sz="1350" dirty="0"/>
            </a:p>
          </p:txBody>
        </p:sp>
        <p:sp>
          <p:nvSpPr>
            <p:cNvPr id="639" name="object 639"/>
            <p:cNvSpPr/>
            <p:nvPr/>
          </p:nvSpPr>
          <p:spPr>
            <a:xfrm>
              <a:off x="2842260" y="5806440"/>
              <a:ext cx="3131820" cy="8890"/>
            </a:xfrm>
            <a:custGeom>
              <a:avLst/>
              <a:gdLst/>
              <a:ahLst/>
              <a:cxnLst/>
              <a:rect l="l" t="t" r="r" b="b"/>
              <a:pathLst>
                <a:path w="3131820" h="8889">
                  <a:moveTo>
                    <a:pt x="0" y="0"/>
                  </a:moveTo>
                  <a:lnTo>
                    <a:pt x="3131819" y="0"/>
                  </a:lnTo>
                  <a:lnTo>
                    <a:pt x="3131819" y="8890"/>
                  </a:lnTo>
                  <a:lnTo>
                    <a:pt x="0" y="8890"/>
                  </a:lnTo>
                  <a:lnTo>
                    <a:pt x="0" y="0"/>
                  </a:lnTo>
                  <a:close/>
                </a:path>
              </a:pathLst>
            </a:custGeom>
            <a:solidFill>
              <a:srgbClr val="1E1EFF"/>
            </a:solidFill>
            <a:ln>
              <a:solidFill>
                <a:schemeClr val="tx2">
                  <a:lumMod val="40000"/>
                  <a:lumOff val="60000"/>
                </a:schemeClr>
              </a:solidFill>
            </a:ln>
          </p:spPr>
          <p:txBody>
            <a:bodyPr wrap="square" lIns="0" tIns="0" rIns="0" bIns="0" rtlCol="0"/>
            <a:lstStyle/>
            <a:p>
              <a:endParaRPr sz="1350" dirty="0"/>
            </a:p>
          </p:txBody>
        </p:sp>
        <p:sp>
          <p:nvSpPr>
            <p:cNvPr id="640" name="object 640"/>
            <p:cNvSpPr/>
            <p:nvPr/>
          </p:nvSpPr>
          <p:spPr>
            <a:xfrm>
              <a:off x="2842260" y="5814060"/>
              <a:ext cx="3131820" cy="7620"/>
            </a:xfrm>
            <a:custGeom>
              <a:avLst/>
              <a:gdLst/>
              <a:ahLst/>
              <a:cxnLst/>
              <a:rect l="l" t="t" r="r" b="b"/>
              <a:pathLst>
                <a:path w="3131820" h="7620">
                  <a:moveTo>
                    <a:pt x="0" y="0"/>
                  </a:moveTo>
                  <a:lnTo>
                    <a:pt x="3131819" y="0"/>
                  </a:lnTo>
                  <a:lnTo>
                    <a:pt x="3131819" y="7619"/>
                  </a:lnTo>
                  <a:lnTo>
                    <a:pt x="0" y="7619"/>
                  </a:lnTo>
                  <a:lnTo>
                    <a:pt x="0" y="0"/>
                  </a:lnTo>
                  <a:close/>
                </a:path>
              </a:pathLst>
            </a:custGeom>
            <a:solidFill>
              <a:srgbClr val="1C1CFF"/>
            </a:solidFill>
            <a:ln>
              <a:solidFill>
                <a:schemeClr val="tx2">
                  <a:lumMod val="40000"/>
                  <a:lumOff val="60000"/>
                </a:schemeClr>
              </a:solidFill>
            </a:ln>
          </p:spPr>
          <p:txBody>
            <a:bodyPr wrap="square" lIns="0" tIns="0" rIns="0" bIns="0" rtlCol="0"/>
            <a:lstStyle/>
            <a:p>
              <a:endParaRPr sz="1350" dirty="0"/>
            </a:p>
          </p:txBody>
        </p:sp>
        <p:sp>
          <p:nvSpPr>
            <p:cNvPr id="641" name="object 641"/>
            <p:cNvSpPr/>
            <p:nvPr/>
          </p:nvSpPr>
          <p:spPr>
            <a:xfrm>
              <a:off x="2842260" y="5821680"/>
              <a:ext cx="3131820" cy="7620"/>
            </a:xfrm>
            <a:custGeom>
              <a:avLst/>
              <a:gdLst/>
              <a:ahLst/>
              <a:cxnLst/>
              <a:rect l="l" t="t" r="r" b="b"/>
              <a:pathLst>
                <a:path w="3131820" h="7620">
                  <a:moveTo>
                    <a:pt x="0" y="0"/>
                  </a:moveTo>
                  <a:lnTo>
                    <a:pt x="3131819" y="0"/>
                  </a:lnTo>
                  <a:lnTo>
                    <a:pt x="3131819" y="7620"/>
                  </a:lnTo>
                  <a:lnTo>
                    <a:pt x="0" y="7620"/>
                  </a:lnTo>
                  <a:lnTo>
                    <a:pt x="0" y="0"/>
                  </a:lnTo>
                  <a:close/>
                </a:path>
              </a:pathLst>
            </a:custGeom>
            <a:solidFill>
              <a:srgbClr val="1919FF"/>
            </a:solidFill>
            <a:ln>
              <a:solidFill>
                <a:schemeClr val="tx2">
                  <a:lumMod val="40000"/>
                  <a:lumOff val="60000"/>
                </a:schemeClr>
              </a:solidFill>
            </a:ln>
          </p:spPr>
          <p:txBody>
            <a:bodyPr wrap="square" lIns="0" tIns="0" rIns="0" bIns="0" rtlCol="0"/>
            <a:lstStyle/>
            <a:p>
              <a:endParaRPr sz="1350" dirty="0"/>
            </a:p>
          </p:txBody>
        </p:sp>
        <p:sp>
          <p:nvSpPr>
            <p:cNvPr id="642" name="object 642"/>
            <p:cNvSpPr/>
            <p:nvPr/>
          </p:nvSpPr>
          <p:spPr>
            <a:xfrm>
              <a:off x="2842260" y="5828030"/>
              <a:ext cx="3131820" cy="8890"/>
            </a:xfrm>
            <a:custGeom>
              <a:avLst/>
              <a:gdLst/>
              <a:ahLst/>
              <a:cxnLst/>
              <a:rect l="l" t="t" r="r" b="b"/>
              <a:pathLst>
                <a:path w="3131820" h="8889">
                  <a:moveTo>
                    <a:pt x="0" y="0"/>
                  </a:moveTo>
                  <a:lnTo>
                    <a:pt x="3131819" y="0"/>
                  </a:lnTo>
                  <a:lnTo>
                    <a:pt x="3131819" y="8890"/>
                  </a:lnTo>
                  <a:lnTo>
                    <a:pt x="0" y="8890"/>
                  </a:lnTo>
                  <a:lnTo>
                    <a:pt x="0" y="0"/>
                  </a:lnTo>
                  <a:close/>
                </a:path>
              </a:pathLst>
            </a:custGeom>
            <a:solidFill>
              <a:srgbClr val="1616FF"/>
            </a:solidFill>
            <a:ln>
              <a:solidFill>
                <a:schemeClr val="tx2">
                  <a:lumMod val="40000"/>
                  <a:lumOff val="60000"/>
                </a:schemeClr>
              </a:solidFill>
            </a:ln>
          </p:spPr>
          <p:txBody>
            <a:bodyPr wrap="square" lIns="0" tIns="0" rIns="0" bIns="0" rtlCol="0"/>
            <a:lstStyle/>
            <a:p>
              <a:endParaRPr sz="1350" dirty="0"/>
            </a:p>
          </p:txBody>
        </p:sp>
        <p:sp>
          <p:nvSpPr>
            <p:cNvPr id="643" name="object 643"/>
            <p:cNvSpPr/>
            <p:nvPr/>
          </p:nvSpPr>
          <p:spPr>
            <a:xfrm>
              <a:off x="2842260" y="5835650"/>
              <a:ext cx="3131820" cy="7620"/>
            </a:xfrm>
            <a:custGeom>
              <a:avLst/>
              <a:gdLst/>
              <a:ahLst/>
              <a:cxnLst/>
              <a:rect l="l" t="t" r="r" b="b"/>
              <a:pathLst>
                <a:path w="3131820" h="7620">
                  <a:moveTo>
                    <a:pt x="0" y="0"/>
                  </a:moveTo>
                  <a:lnTo>
                    <a:pt x="3131819" y="0"/>
                  </a:lnTo>
                  <a:lnTo>
                    <a:pt x="3131819" y="7619"/>
                  </a:lnTo>
                  <a:lnTo>
                    <a:pt x="0" y="7619"/>
                  </a:lnTo>
                  <a:lnTo>
                    <a:pt x="0" y="0"/>
                  </a:lnTo>
                  <a:close/>
                </a:path>
              </a:pathLst>
            </a:custGeom>
            <a:solidFill>
              <a:srgbClr val="1313FF"/>
            </a:solidFill>
            <a:ln>
              <a:solidFill>
                <a:schemeClr val="tx2">
                  <a:lumMod val="40000"/>
                  <a:lumOff val="60000"/>
                </a:schemeClr>
              </a:solidFill>
            </a:ln>
          </p:spPr>
          <p:txBody>
            <a:bodyPr wrap="square" lIns="0" tIns="0" rIns="0" bIns="0" rtlCol="0"/>
            <a:lstStyle/>
            <a:p>
              <a:endParaRPr sz="1350" dirty="0"/>
            </a:p>
          </p:txBody>
        </p:sp>
        <p:sp>
          <p:nvSpPr>
            <p:cNvPr id="644" name="object 644"/>
            <p:cNvSpPr/>
            <p:nvPr/>
          </p:nvSpPr>
          <p:spPr>
            <a:xfrm>
              <a:off x="2842260" y="5843270"/>
              <a:ext cx="3131820" cy="7620"/>
            </a:xfrm>
            <a:custGeom>
              <a:avLst/>
              <a:gdLst/>
              <a:ahLst/>
              <a:cxnLst/>
              <a:rect l="l" t="t" r="r" b="b"/>
              <a:pathLst>
                <a:path w="3131820" h="7620">
                  <a:moveTo>
                    <a:pt x="0" y="0"/>
                  </a:moveTo>
                  <a:lnTo>
                    <a:pt x="3131819" y="0"/>
                  </a:lnTo>
                  <a:lnTo>
                    <a:pt x="3131819" y="7619"/>
                  </a:lnTo>
                  <a:lnTo>
                    <a:pt x="0" y="7619"/>
                  </a:lnTo>
                  <a:lnTo>
                    <a:pt x="0" y="0"/>
                  </a:lnTo>
                  <a:close/>
                </a:path>
              </a:pathLst>
            </a:custGeom>
            <a:solidFill>
              <a:srgbClr val="1010FF"/>
            </a:solidFill>
            <a:ln>
              <a:solidFill>
                <a:schemeClr val="tx2">
                  <a:lumMod val="40000"/>
                  <a:lumOff val="60000"/>
                </a:schemeClr>
              </a:solidFill>
            </a:ln>
          </p:spPr>
          <p:txBody>
            <a:bodyPr wrap="square" lIns="0" tIns="0" rIns="0" bIns="0" rtlCol="0"/>
            <a:lstStyle/>
            <a:p>
              <a:endParaRPr sz="1350" dirty="0"/>
            </a:p>
          </p:txBody>
        </p:sp>
        <p:sp>
          <p:nvSpPr>
            <p:cNvPr id="645" name="object 645"/>
            <p:cNvSpPr/>
            <p:nvPr/>
          </p:nvSpPr>
          <p:spPr>
            <a:xfrm>
              <a:off x="2842260" y="5849620"/>
              <a:ext cx="3131820" cy="8890"/>
            </a:xfrm>
            <a:custGeom>
              <a:avLst/>
              <a:gdLst/>
              <a:ahLst/>
              <a:cxnLst/>
              <a:rect l="l" t="t" r="r" b="b"/>
              <a:pathLst>
                <a:path w="3131820" h="8889">
                  <a:moveTo>
                    <a:pt x="0" y="0"/>
                  </a:moveTo>
                  <a:lnTo>
                    <a:pt x="3131819" y="0"/>
                  </a:lnTo>
                  <a:lnTo>
                    <a:pt x="3131819" y="8889"/>
                  </a:lnTo>
                  <a:lnTo>
                    <a:pt x="0" y="8889"/>
                  </a:lnTo>
                  <a:lnTo>
                    <a:pt x="0" y="0"/>
                  </a:lnTo>
                  <a:close/>
                </a:path>
              </a:pathLst>
            </a:custGeom>
            <a:solidFill>
              <a:srgbClr val="0E0EFF"/>
            </a:solidFill>
            <a:ln>
              <a:solidFill>
                <a:schemeClr val="tx2">
                  <a:lumMod val="40000"/>
                  <a:lumOff val="60000"/>
                </a:schemeClr>
              </a:solidFill>
            </a:ln>
          </p:spPr>
          <p:txBody>
            <a:bodyPr wrap="square" lIns="0" tIns="0" rIns="0" bIns="0" rtlCol="0"/>
            <a:lstStyle/>
            <a:p>
              <a:endParaRPr sz="1350" dirty="0"/>
            </a:p>
          </p:txBody>
        </p:sp>
        <p:sp>
          <p:nvSpPr>
            <p:cNvPr id="646" name="object 646"/>
            <p:cNvSpPr/>
            <p:nvPr/>
          </p:nvSpPr>
          <p:spPr>
            <a:xfrm>
              <a:off x="2842260" y="5857240"/>
              <a:ext cx="3131820" cy="7620"/>
            </a:xfrm>
            <a:custGeom>
              <a:avLst/>
              <a:gdLst/>
              <a:ahLst/>
              <a:cxnLst/>
              <a:rect l="l" t="t" r="r" b="b"/>
              <a:pathLst>
                <a:path w="3131820" h="7620">
                  <a:moveTo>
                    <a:pt x="0" y="0"/>
                  </a:moveTo>
                  <a:lnTo>
                    <a:pt x="3131819" y="0"/>
                  </a:lnTo>
                  <a:lnTo>
                    <a:pt x="3131819" y="7620"/>
                  </a:lnTo>
                  <a:lnTo>
                    <a:pt x="0" y="7620"/>
                  </a:lnTo>
                  <a:lnTo>
                    <a:pt x="0" y="0"/>
                  </a:lnTo>
                  <a:close/>
                </a:path>
              </a:pathLst>
            </a:custGeom>
            <a:solidFill>
              <a:srgbClr val="0B0BFF"/>
            </a:solidFill>
            <a:ln>
              <a:solidFill>
                <a:schemeClr val="tx2">
                  <a:lumMod val="40000"/>
                  <a:lumOff val="60000"/>
                </a:schemeClr>
              </a:solidFill>
            </a:ln>
          </p:spPr>
          <p:txBody>
            <a:bodyPr wrap="square" lIns="0" tIns="0" rIns="0" bIns="0" rtlCol="0"/>
            <a:lstStyle/>
            <a:p>
              <a:endParaRPr sz="1350" dirty="0"/>
            </a:p>
          </p:txBody>
        </p:sp>
        <p:sp>
          <p:nvSpPr>
            <p:cNvPr id="647" name="object 647"/>
            <p:cNvSpPr/>
            <p:nvPr/>
          </p:nvSpPr>
          <p:spPr>
            <a:xfrm>
              <a:off x="2842260" y="5864860"/>
              <a:ext cx="3131820" cy="7620"/>
            </a:xfrm>
            <a:custGeom>
              <a:avLst/>
              <a:gdLst/>
              <a:ahLst/>
              <a:cxnLst/>
              <a:rect l="l" t="t" r="r" b="b"/>
              <a:pathLst>
                <a:path w="3131820" h="7620">
                  <a:moveTo>
                    <a:pt x="0" y="0"/>
                  </a:moveTo>
                  <a:lnTo>
                    <a:pt x="3131819" y="0"/>
                  </a:lnTo>
                  <a:lnTo>
                    <a:pt x="3131819" y="7619"/>
                  </a:lnTo>
                  <a:lnTo>
                    <a:pt x="0" y="7619"/>
                  </a:lnTo>
                  <a:lnTo>
                    <a:pt x="0" y="0"/>
                  </a:lnTo>
                  <a:close/>
                </a:path>
              </a:pathLst>
            </a:custGeom>
            <a:solidFill>
              <a:srgbClr val="0808FF"/>
            </a:solidFill>
            <a:ln>
              <a:solidFill>
                <a:schemeClr val="tx2">
                  <a:lumMod val="40000"/>
                  <a:lumOff val="60000"/>
                </a:schemeClr>
              </a:solidFill>
            </a:ln>
          </p:spPr>
          <p:txBody>
            <a:bodyPr wrap="square" lIns="0" tIns="0" rIns="0" bIns="0" rtlCol="0"/>
            <a:lstStyle/>
            <a:p>
              <a:endParaRPr sz="1350" dirty="0"/>
            </a:p>
          </p:txBody>
        </p:sp>
      </p:grpSp>
      <p:sp>
        <p:nvSpPr>
          <p:cNvPr id="648" name="object 648"/>
          <p:cNvSpPr txBox="1">
            <a:spLocks noChangeAspect="1"/>
          </p:cNvSpPr>
          <p:nvPr/>
        </p:nvSpPr>
        <p:spPr>
          <a:xfrm>
            <a:off x="4525323" y="5699438"/>
            <a:ext cx="2583753" cy="385106"/>
          </a:xfrm>
          <a:prstGeom prst="rect">
            <a:avLst/>
          </a:prstGeom>
          <a:ln w="9344">
            <a:solidFill>
              <a:schemeClr val="tx2">
                <a:lumMod val="40000"/>
                <a:lumOff val="60000"/>
              </a:schemeClr>
            </a:solidFill>
          </a:ln>
        </p:spPr>
        <p:txBody>
          <a:bodyPr vert="horz" wrap="square" lIns="0" tIns="140970" rIns="0" bIns="0" rtlCol="0">
            <a:spAutoFit/>
          </a:bodyPr>
          <a:lstStyle/>
          <a:p>
            <a:pPr marL="211931">
              <a:spcBef>
                <a:spcPts val="1110"/>
              </a:spcBef>
            </a:pPr>
            <a:r>
              <a:rPr sz="1350" spc="-8" dirty="0">
                <a:solidFill>
                  <a:srgbClr val="2E2A1F"/>
                </a:solidFill>
                <a:latin typeface="Arial"/>
                <a:cs typeface="Arial"/>
              </a:rPr>
              <a:t>Suppy Chain </a:t>
            </a:r>
            <a:r>
              <a:rPr sz="1350" spc="-11" dirty="0">
                <a:solidFill>
                  <a:srgbClr val="2E2A1F"/>
                </a:solidFill>
                <a:latin typeface="Arial"/>
                <a:cs typeface="Arial"/>
              </a:rPr>
              <a:t>Mgt</a:t>
            </a:r>
            <a:r>
              <a:rPr sz="1350" spc="-23" dirty="0">
                <a:solidFill>
                  <a:srgbClr val="2E2A1F"/>
                </a:solidFill>
                <a:latin typeface="Arial"/>
                <a:cs typeface="Arial"/>
              </a:rPr>
              <a:t> </a:t>
            </a:r>
            <a:r>
              <a:rPr sz="1350" spc="-8" dirty="0">
                <a:solidFill>
                  <a:srgbClr val="2E2A1F"/>
                </a:solidFill>
                <a:latin typeface="Arial"/>
                <a:cs typeface="Arial"/>
              </a:rPr>
              <a:t>System</a:t>
            </a:r>
            <a:endParaRPr sz="1350" dirty="0">
              <a:latin typeface="Arial"/>
              <a:cs typeface="Arial"/>
            </a:endParaRPr>
          </a:p>
        </p:txBody>
      </p:sp>
      <p:grpSp>
        <p:nvGrpSpPr>
          <p:cNvPr id="649" name="object 649"/>
          <p:cNvGrpSpPr>
            <a:grpSpLocks noChangeAspect="1"/>
          </p:cNvGrpSpPr>
          <p:nvPr/>
        </p:nvGrpSpPr>
        <p:grpSpPr>
          <a:xfrm>
            <a:off x="2850827" y="3166745"/>
            <a:ext cx="1841945" cy="524923"/>
            <a:chOff x="610869" y="1851660"/>
            <a:chExt cx="2232660" cy="636270"/>
          </a:xfrm>
        </p:grpSpPr>
        <p:sp>
          <p:nvSpPr>
            <p:cNvPr id="650" name="object 650"/>
            <p:cNvSpPr/>
            <p:nvPr/>
          </p:nvSpPr>
          <p:spPr>
            <a:xfrm>
              <a:off x="610869" y="1851660"/>
              <a:ext cx="2232660" cy="7620"/>
            </a:xfrm>
            <a:custGeom>
              <a:avLst/>
              <a:gdLst/>
              <a:ahLst/>
              <a:cxnLst/>
              <a:rect l="l" t="t" r="r" b="b"/>
              <a:pathLst>
                <a:path w="2232660" h="7619">
                  <a:moveTo>
                    <a:pt x="2232660" y="0"/>
                  </a:moveTo>
                  <a:lnTo>
                    <a:pt x="0" y="0"/>
                  </a:lnTo>
                  <a:lnTo>
                    <a:pt x="0" y="7619"/>
                  </a:lnTo>
                  <a:lnTo>
                    <a:pt x="2232660" y="7619"/>
                  </a:lnTo>
                  <a:lnTo>
                    <a:pt x="2232660" y="0"/>
                  </a:lnTo>
                  <a:close/>
                </a:path>
              </a:pathLst>
            </a:custGeom>
            <a:solidFill>
              <a:srgbClr val="FCFCFF"/>
            </a:solidFill>
            <a:ln>
              <a:solidFill>
                <a:schemeClr val="tx2">
                  <a:lumMod val="40000"/>
                  <a:lumOff val="60000"/>
                </a:schemeClr>
              </a:solidFill>
            </a:ln>
          </p:spPr>
          <p:txBody>
            <a:bodyPr wrap="square" lIns="0" tIns="0" rIns="0" bIns="0" rtlCol="0"/>
            <a:lstStyle/>
            <a:p>
              <a:endParaRPr sz="1350" dirty="0"/>
            </a:p>
          </p:txBody>
        </p:sp>
        <p:sp>
          <p:nvSpPr>
            <p:cNvPr id="651" name="object 651"/>
            <p:cNvSpPr/>
            <p:nvPr/>
          </p:nvSpPr>
          <p:spPr>
            <a:xfrm>
              <a:off x="610869" y="1858010"/>
              <a:ext cx="2232660" cy="7620"/>
            </a:xfrm>
            <a:custGeom>
              <a:avLst/>
              <a:gdLst/>
              <a:ahLst/>
              <a:cxnLst/>
              <a:rect l="l" t="t" r="r" b="b"/>
              <a:pathLst>
                <a:path w="2232660" h="7619">
                  <a:moveTo>
                    <a:pt x="2232660" y="0"/>
                  </a:moveTo>
                  <a:lnTo>
                    <a:pt x="0" y="0"/>
                  </a:lnTo>
                  <a:lnTo>
                    <a:pt x="0" y="7619"/>
                  </a:lnTo>
                  <a:lnTo>
                    <a:pt x="2232660" y="7619"/>
                  </a:lnTo>
                  <a:lnTo>
                    <a:pt x="2232660" y="0"/>
                  </a:lnTo>
                  <a:close/>
                </a:path>
              </a:pathLst>
            </a:custGeom>
            <a:solidFill>
              <a:srgbClr val="F9F9FF"/>
            </a:solidFill>
            <a:ln>
              <a:solidFill>
                <a:schemeClr val="tx2">
                  <a:lumMod val="40000"/>
                  <a:lumOff val="60000"/>
                </a:schemeClr>
              </a:solidFill>
            </a:ln>
          </p:spPr>
          <p:txBody>
            <a:bodyPr wrap="square" lIns="0" tIns="0" rIns="0" bIns="0" rtlCol="0"/>
            <a:lstStyle/>
            <a:p>
              <a:endParaRPr sz="1350" dirty="0"/>
            </a:p>
          </p:txBody>
        </p:sp>
        <p:sp>
          <p:nvSpPr>
            <p:cNvPr id="652" name="object 652"/>
            <p:cNvSpPr/>
            <p:nvPr/>
          </p:nvSpPr>
          <p:spPr>
            <a:xfrm>
              <a:off x="610869" y="186563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F6F6FF"/>
            </a:solidFill>
            <a:ln>
              <a:solidFill>
                <a:schemeClr val="tx2">
                  <a:lumMod val="40000"/>
                  <a:lumOff val="60000"/>
                </a:schemeClr>
              </a:solidFill>
            </a:ln>
          </p:spPr>
          <p:txBody>
            <a:bodyPr wrap="square" lIns="0" tIns="0" rIns="0" bIns="0" rtlCol="0"/>
            <a:lstStyle/>
            <a:p>
              <a:endParaRPr sz="1350" dirty="0"/>
            </a:p>
          </p:txBody>
        </p:sp>
        <p:sp>
          <p:nvSpPr>
            <p:cNvPr id="653" name="object 653"/>
            <p:cNvSpPr/>
            <p:nvPr/>
          </p:nvSpPr>
          <p:spPr>
            <a:xfrm>
              <a:off x="610869" y="187325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F3F3FF"/>
            </a:solidFill>
            <a:ln>
              <a:solidFill>
                <a:schemeClr val="tx2">
                  <a:lumMod val="40000"/>
                  <a:lumOff val="60000"/>
                </a:schemeClr>
              </a:solidFill>
            </a:ln>
          </p:spPr>
          <p:txBody>
            <a:bodyPr wrap="square" lIns="0" tIns="0" rIns="0" bIns="0" rtlCol="0"/>
            <a:lstStyle/>
            <a:p>
              <a:endParaRPr sz="1350" dirty="0"/>
            </a:p>
          </p:txBody>
        </p:sp>
        <p:sp>
          <p:nvSpPr>
            <p:cNvPr id="654" name="object 654"/>
            <p:cNvSpPr/>
            <p:nvPr/>
          </p:nvSpPr>
          <p:spPr>
            <a:xfrm>
              <a:off x="610869" y="187960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F0F0FF"/>
            </a:solidFill>
            <a:ln>
              <a:solidFill>
                <a:schemeClr val="tx2">
                  <a:lumMod val="40000"/>
                  <a:lumOff val="60000"/>
                </a:schemeClr>
              </a:solidFill>
            </a:ln>
          </p:spPr>
          <p:txBody>
            <a:bodyPr wrap="square" lIns="0" tIns="0" rIns="0" bIns="0" rtlCol="0"/>
            <a:lstStyle/>
            <a:p>
              <a:endParaRPr sz="1350" dirty="0"/>
            </a:p>
          </p:txBody>
        </p:sp>
        <p:sp>
          <p:nvSpPr>
            <p:cNvPr id="655" name="object 655"/>
            <p:cNvSpPr/>
            <p:nvPr/>
          </p:nvSpPr>
          <p:spPr>
            <a:xfrm>
              <a:off x="610869" y="1887220"/>
              <a:ext cx="2232660" cy="7620"/>
            </a:xfrm>
            <a:custGeom>
              <a:avLst/>
              <a:gdLst/>
              <a:ahLst/>
              <a:cxnLst/>
              <a:rect l="l" t="t" r="r" b="b"/>
              <a:pathLst>
                <a:path w="2232660" h="7619">
                  <a:moveTo>
                    <a:pt x="2232660" y="0"/>
                  </a:moveTo>
                  <a:lnTo>
                    <a:pt x="0" y="0"/>
                  </a:lnTo>
                  <a:lnTo>
                    <a:pt x="0" y="7619"/>
                  </a:lnTo>
                  <a:lnTo>
                    <a:pt x="2232660" y="7619"/>
                  </a:lnTo>
                  <a:lnTo>
                    <a:pt x="2232660" y="0"/>
                  </a:lnTo>
                  <a:close/>
                </a:path>
              </a:pathLst>
            </a:custGeom>
            <a:solidFill>
              <a:srgbClr val="EEEEFF"/>
            </a:solidFill>
            <a:ln>
              <a:solidFill>
                <a:schemeClr val="tx2">
                  <a:lumMod val="40000"/>
                  <a:lumOff val="60000"/>
                </a:schemeClr>
              </a:solidFill>
            </a:ln>
          </p:spPr>
          <p:txBody>
            <a:bodyPr wrap="square" lIns="0" tIns="0" rIns="0" bIns="0" rtlCol="0"/>
            <a:lstStyle/>
            <a:p>
              <a:endParaRPr sz="1350" dirty="0"/>
            </a:p>
          </p:txBody>
        </p:sp>
        <p:sp>
          <p:nvSpPr>
            <p:cNvPr id="656" name="object 656"/>
            <p:cNvSpPr/>
            <p:nvPr/>
          </p:nvSpPr>
          <p:spPr>
            <a:xfrm>
              <a:off x="610869" y="189484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EBEBFF"/>
            </a:solidFill>
            <a:ln>
              <a:solidFill>
                <a:schemeClr val="tx2">
                  <a:lumMod val="40000"/>
                  <a:lumOff val="60000"/>
                </a:schemeClr>
              </a:solidFill>
            </a:ln>
          </p:spPr>
          <p:txBody>
            <a:bodyPr wrap="square" lIns="0" tIns="0" rIns="0" bIns="0" rtlCol="0"/>
            <a:lstStyle/>
            <a:p>
              <a:endParaRPr sz="1350" dirty="0"/>
            </a:p>
          </p:txBody>
        </p:sp>
        <p:sp>
          <p:nvSpPr>
            <p:cNvPr id="657" name="object 657"/>
            <p:cNvSpPr/>
            <p:nvPr/>
          </p:nvSpPr>
          <p:spPr>
            <a:xfrm>
              <a:off x="610869" y="190119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E8E8FF"/>
            </a:solidFill>
            <a:ln>
              <a:solidFill>
                <a:schemeClr val="tx2">
                  <a:lumMod val="40000"/>
                  <a:lumOff val="60000"/>
                </a:schemeClr>
              </a:solidFill>
            </a:ln>
          </p:spPr>
          <p:txBody>
            <a:bodyPr wrap="square" lIns="0" tIns="0" rIns="0" bIns="0" rtlCol="0"/>
            <a:lstStyle/>
            <a:p>
              <a:endParaRPr sz="1350" dirty="0"/>
            </a:p>
          </p:txBody>
        </p:sp>
        <p:sp>
          <p:nvSpPr>
            <p:cNvPr id="658" name="object 658"/>
            <p:cNvSpPr/>
            <p:nvPr/>
          </p:nvSpPr>
          <p:spPr>
            <a:xfrm>
              <a:off x="610869" y="1908810"/>
              <a:ext cx="2232660" cy="7620"/>
            </a:xfrm>
            <a:custGeom>
              <a:avLst/>
              <a:gdLst/>
              <a:ahLst/>
              <a:cxnLst/>
              <a:rect l="l" t="t" r="r" b="b"/>
              <a:pathLst>
                <a:path w="2232660" h="7619">
                  <a:moveTo>
                    <a:pt x="2232660" y="0"/>
                  </a:moveTo>
                  <a:lnTo>
                    <a:pt x="0" y="0"/>
                  </a:lnTo>
                  <a:lnTo>
                    <a:pt x="0" y="7619"/>
                  </a:lnTo>
                  <a:lnTo>
                    <a:pt x="2232660" y="7619"/>
                  </a:lnTo>
                  <a:lnTo>
                    <a:pt x="2232660" y="0"/>
                  </a:lnTo>
                  <a:close/>
                </a:path>
              </a:pathLst>
            </a:custGeom>
            <a:solidFill>
              <a:srgbClr val="E5E5FF"/>
            </a:solidFill>
            <a:ln>
              <a:solidFill>
                <a:schemeClr val="tx2">
                  <a:lumMod val="40000"/>
                  <a:lumOff val="60000"/>
                </a:schemeClr>
              </a:solidFill>
            </a:ln>
          </p:spPr>
          <p:txBody>
            <a:bodyPr wrap="square" lIns="0" tIns="0" rIns="0" bIns="0" rtlCol="0"/>
            <a:lstStyle/>
            <a:p>
              <a:endParaRPr sz="1350" dirty="0"/>
            </a:p>
          </p:txBody>
        </p:sp>
        <p:sp>
          <p:nvSpPr>
            <p:cNvPr id="659" name="object 659"/>
            <p:cNvSpPr/>
            <p:nvPr/>
          </p:nvSpPr>
          <p:spPr>
            <a:xfrm>
              <a:off x="610869" y="191643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E2E2FF"/>
            </a:solidFill>
            <a:ln>
              <a:solidFill>
                <a:schemeClr val="tx2">
                  <a:lumMod val="40000"/>
                  <a:lumOff val="60000"/>
                </a:schemeClr>
              </a:solidFill>
            </a:ln>
          </p:spPr>
          <p:txBody>
            <a:bodyPr wrap="square" lIns="0" tIns="0" rIns="0" bIns="0" rtlCol="0"/>
            <a:lstStyle/>
            <a:p>
              <a:endParaRPr sz="1350" dirty="0"/>
            </a:p>
          </p:txBody>
        </p:sp>
        <p:sp>
          <p:nvSpPr>
            <p:cNvPr id="660" name="object 660"/>
            <p:cNvSpPr/>
            <p:nvPr/>
          </p:nvSpPr>
          <p:spPr>
            <a:xfrm>
              <a:off x="610869" y="192405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E0E0FF"/>
            </a:solidFill>
            <a:ln>
              <a:solidFill>
                <a:schemeClr val="tx2">
                  <a:lumMod val="40000"/>
                  <a:lumOff val="60000"/>
                </a:schemeClr>
              </a:solidFill>
            </a:ln>
          </p:spPr>
          <p:txBody>
            <a:bodyPr wrap="square" lIns="0" tIns="0" rIns="0" bIns="0" rtlCol="0"/>
            <a:lstStyle/>
            <a:p>
              <a:endParaRPr sz="1350" dirty="0"/>
            </a:p>
          </p:txBody>
        </p:sp>
        <p:sp>
          <p:nvSpPr>
            <p:cNvPr id="661" name="object 661"/>
            <p:cNvSpPr/>
            <p:nvPr/>
          </p:nvSpPr>
          <p:spPr>
            <a:xfrm>
              <a:off x="610869" y="193040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DDDDFF"/>
            </a:solidFill>
            <a:ln>
              <a:solidFill>
                <a:schemeClr val="tx2">
                  <a:lumMod val="40000"/>
                  <a:lumOff val="60000"/>
                </a:schemeClr>
              </a:solidFill>
            </a:ln>
          </p:spPr>
          <p:txBody>
            <a:bodyPr wrap="square" lIns="0" tIns="0" rIns="0" bIns="0" rtlCol="0"/>
            <a:lstStyle/>
            <a:p>
              <a:endParaRPr sz="1350" dirty="0"/>
            </a:p>
          </p:txBody>
        </p:sp>
        <p:sp>
          <p:nvSpPr>
            <p:cNvPr id="662" name="object 662"/>
            <p:cNvSpPr/>
            <p:nvPr/>
          </p:nvSpPr>
          <p:spPr>
            <a:xfrm>
              <a:off x="610869" y="1938020"/>
              <a:ext cx="2232660" cy="7620"/>
            </a:xfrm>
            <a:custGeom>
              <a:avLst/>
              <a:gdLst/>
              <a:ahLst/>
              <a:cxnLst/>
              <a:rect l="l" t="t" r="r" b="b"/>
              <a:pathLst>
                <a:path w="2232660" h="7619">
                  <a:moveTo>
                    <a:pt x="2232660" y="0"/>
                  </a:moveTo>
                  <a:lnTo>
                    <a:pt x="0" y="0"/>
                  </a:lnTo>
                  <a:lnTo>
                    <a:pt x="0" y="7619"/>
                  </a:lnTo>
                  <a:lnTo>
                    <a:pt x="2232660" y="7619"/>
                  </a:lnTo>
                  <a:lnTo>
                    <a:pt x="2232660" y="0"/>
                  </a:lnTo>
                  <a:close/>
                </a:path>
              </a:pathLst>
            </a:custGeom>
            <a:solidFill>
              <a:srgbClr val="DADAFF"/>
            </a:solidFill>
            <a:ln>
              <a:solidFill>
                <a:schemeClr val="tx2">
                  <a:lumMod val="40000"/>
                  <a:lumOff val="60000"/>
                </a:schemeClr>
              </a:solidFill>
            </a:ln>
          </p:spPr>
          <p:txBody>
            <a:bodyPr wrap="square" lIns="0" tIns="0" rIns="0" bIns="0" rtlCol="0"/>
            <a:lstStyle/>
            <a:p>
              <a:endParaRPr sz="1350" dirty="0"/>
            </a:p>
          </p:txBody>
        </p:sp>
        <p:sp>
          <p:nvSpPr>
            <p:cNvPr id="663" name="object 663"/>
            <p:cNvSpPr/>
            <p:nvPr/>
          </p:nvSpPr>
          <p:spPr>
            <a:xfrm>
              <a:off x="610869" y="194564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D7D7FF"/>
            </a:solidFill>
            <a:ln>
              <a:solidFill>
                <a:schemeClr val="tx2">
                  <a:lumMod val="40000"/>
                  <a:lumOff val="60000"/>
                </a:schemeClr>
              </a:solidFill>
            </a:ln>
          </p:spPr>
          <p:txBody>
            <a:bodyPr wrap="square" lIns="0" tIns="0" rIns="0" bIns="0" rtlCol="0"/>
            <a:lstStyle/>
            <a:p>
              <a:endParaRPr sz="1350" dirty="0"/>
            </a:p>
          </p:txBody>
        </p:sp>
        <p:sp>
          <p:nvSpPr>
            <p:cNvPr id="664" name="object 664"/>
            <p:cNvSpPr/>
            <p:nvPr/>
          </p:nvSpPr>
          <p:spPr>
            <a:xfrm>
              <a:off x="610869" y="195199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D4D4FF"/>
            </a:solidFill>
            <a:ln>
              <a:solidFill>
                <a:schemeClr val="tx2">
                  <a:lumMod val="40000"/>
                  <a:lumOff val="60000"/>
                </a:schemeClr>
              </a:solidFill>
            </a:ln>
          </p:spPr>
          <p:txBody>
            <a:bodyPr wrap="square" lIns="0" tIns="0" rIns="0" bIns="0" rtlCol="0"/>
            <a:lstStyle/>
            <a:p>
              <a:endParaRPr sz="1350" dirty="0"/>
            </a:p>
          </p:txBody>
        </p:sp>
        <p:sp>
          <p:nvSpPr>
            <p:cNvPr id="665" name="object 665"/>
            <p:cNvSpPr/>
            <p:nvPr/>
          </p:nvSpPr>
          <p:spPr>
            <a:xfrm>
              <a:off x="610869" y="1959610"/>
              <a:ext cx="2232660" cy="7620"/>
            </a:xfrm>
            <a:custGeom>
              <a:avLst/>
              <a:gdLst/>
              <a:ahLst/>
              <a:cxnLst/>
              <a:rect l="l" t="t" r="r" b="b"/>
              <a:pathLst>
                <a:path w="2232660" h="7619">
                  <a:moveTo>
                    <a:pt x="2232660" y="0"/>
                  </a:moveTo>
                  <a:lnTo>
                    <a:pt x="0" y="0"/>
                  </a:lnTo>
                  <a:lnTo>
                    <a:pt x="0" y="7619"/>
                  </a:lnTo>
                  <a:lnTo>
                    <a:pt x="2232660" y="7619"/>
                  </a:lnTo>
                  <a:lnTo>
                    <a:pt x="2232660" y="0"/>
                  </a:lnTo>
                  <a:close/>
                </a:path>
              </a:pathLst>
            </a:custGeom>
            <a:solidFill>
              <a:srgbClr val="D2D2FF"/>
            </a:solidFill>
            <a:ln>
              <a:solidFill>
                <a:schemeClr val="tx2">
                  <a:lumMod val="40000"/>
                  <a:lumOff val="60000"/>
                </a:schemeClr>
              </a:solidFill>
            </a:ln>
          </p:spPr>
          <p:txBody>
            <a:bodyPr wrap="square" lIns="0" tIns="0" rIns="0" bIns="0" rtlCol="0"/>
            <a:lstStyle/>
            <a:p>
              <a:endParaRPr sz="1350" dirty="0"/>
            </a:p>
          </p:txBody>
        </p:sp>
        <p:sp>
          <p:nvSpPr>
            <p:cNvPr id="666" name="object 666"/>
            <p:cNvSpPr/>
            <p:nvPr/>
          </p:nvSpPr>
          <p:spPr>
            <a:xfrm>
              <a:off x="610869" y="196723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CFCFFF"/>
            </a:solidFill>
            <a:ln>
              <a:solidFill>
                <a:schemeClr val="tx2">
                  <a:lumMod val="40000"/>
                  <a:lumOff val="60000"/>
                </a:schemeClr>
              </a:solidFill>
            </a:ln>
          </p:spPr>
          <p:txBody>
            <a:bodyPr wrap="square" lIns="0" tIns="0" rIns="0" bIns="0" rtlCol="0"/>
            <a:lstStyle/>
            <a:p>
              <a:endParaRPr sz="1350" dirty="0"/>
            </a:p>
          </p:txBody>
        </p:sp>
        <p:sp>
          <p:nvSpPr>
            <p:cNvPr id="667" name="object 667"/>
            <p:cNvSpPr/>
            <p:nvPr/>
          </p:nvSpPr>
          <p:spPr>
            <a:xfrm>
              <a:off x="610869" y="197358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CCCCFF"/>
            </a:solidFill>
            <a:ln>
              <a:solidFill>
                <a:schemeClr val="tx2">
                  <a:lumMod val="40000"/>
                  <a:lumOff val="60000"/>
                </a:schemeClr>
              </a:solidFill>
            </a:ln>
          </p:spPr>
          <p:txBody>
            <a:bodyPr wrap="square" lIns="0" tIns="0" rIns="0" bIns="0" rtlCol="0"/>
            <a:lstStyle/>
            <a:p>
              <a:endParaRPr sz="1350" dirty="0"/>
            </a:p>
          </p:txBody>
        </p:sp>
        <p:sp>
          <p:nvSpPr>
            <p:cNvPr id="668" name="object 668"/>
            <p:cNvSpPr/>
            <p:nvPr/>
          </p:nvSpPr>
          <p:spPr>
            <a:xfrm>
              <a:off x="610869" y="198120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C9C9FF"/>
            </a:solidFill>
            <a:ln>
              <a:solidFill>
                <a:schemeClr val="tx2">
                  <a:lumMod val="40000"/>
                  <a:lumOff val="60000"/>
                </a:schemeClr>
              </a:solidFill>
            </a:ln>
          </p:spPr>
          <p:txBody>
            <a:bodyPr wrap="square" lIns="0" tIns="0" rIns="0" bIns="0" rtlCol="0"/>
            <a:lstStyle/>
            <a:p>
              <a:endParaRPr sz="1350" dirty="0"/>
            </a:p>
          </p:txBody>
        </p:sp>
        <p:sp>
          <p:nvSpPr>
            <p:cNvPr id="669" name="object 669"/>
            <p:cNvSpPr/>
            <p:nvPr/>
          </p:nvSpPr>
          <p:spPr>
            <a:xfrm>
              <a:off x="610869" y="1988820"/>
              <a:ext cx="2232660" cy="7620"/>
            </a:xfrm>
            <a:custGeom>
              <a:avLst/>
              <a:gdLst/>
              <a:ahLst/>
              <a:cxnLst/>
              <a:rect l="l" t="t" r="r" b="b"/>
              <a:pathLst>
                <a:path w="2232660" h="7619">
                  <a:moveTo>
                    <a:pt x="2232660" y="0"/>
                  </a:moveTo>
                  <a:lnTo>
                    <a:pt x="0" y="0"/>
                  </a:lnTo>
                  <a:lnTo>
                    <a:pt x="0" y="7619"/>
                  </a:lnTo>
                  <a:lnTo>
                    <a:pt x="2232660" y="7619"/>
                  </a:lnTo>
                  <a:lnTo>
                    <a:pt x="2232660" y="0"/>
                  </a:lnTo>
                  <a:close/>
                </a:path>
              </a:pathLst>
            </a:custGeom>
            <a:solidFill>
              <a:srgbClr val="C6C6FF"/>
            </a:solidFill>
            <a:ln>
              <a:solidFill>
                <a:schemeClr val="tx2">
                  <a:lumMod val="40000"/>
                  <a:lumOff val="60000"/>
                </a:schemeClr>
              </a:solidFill>
            </a:ln>
          </p:spPr>
          <p:txBody>
            <a:bodyPr wrap="square" lIns="0" tIns="0" rIns="0" bIns="0" rtlCol="0"/>
            <a:lstStyle/>
            <a:p>
              <a:endParaRPr sz="1350" dirty="0"/>
            </a:p>
          </p:txBody>
        </p:sp>
        <p:sp>
          <p:nvSpPr>
            <p:cNvPr id="670" name="object 670"/>
            <p:cNvSpPr/>
            <p:nvPr/>
          </p:nvSpPr>
          <p:spPr>
            <a:xfrm>
              <a:off x="610869" y="199644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C4C4FF"/>
            </a:solidFill>
            <a:ln>
              <a:solidFill>
                <a:schemeClr val="tx2">
                  <a:lumMod val="40000"/>
                  <a:lumOff val="60000"/>
                </a:schemeClr>
              </a:solidFill>
            </a:ln>
          </p:spPr>
          <p:txBody>
            <a:bodyPr wrap="square" lIns="0" tIns="0" rIns="0" bIns="0" rtlCol="0"/>
            <a:lstStyle/>
            <a:p>
              <a:endParaRPr sz="1350" dirty="0"/>
            </a:p>
          </p:txBody>
        </p:sp>
        <p:sp>
          <p:nvSpPr>
            <p:cNvPr id="671" name="object 671"/>
            <p:cNvSpPr/>
            <p:nvPr/>
          </p:nvSpPr>
          <p:spPr>
            <a:xfrm>
              <a:off x="610869" y="200279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C1C1FF"/>
            </a:solidFill>
            <a:ln>
              <a:solidFill>
                <a:schemeClr val="tx2">
                  <a:lumMod val="40000"/>
                  <a:lumOff val="60000"/>
                </a:schemeClr>
              </a:solidFill>
            </a:ln>
          </p:spPr>
          <p:txBody>
            <a:bodyPr wrap="square" lIns="0" tIns="0" rIns="0" bIns="0" rtlCol="0"/>
            <a:lstStyle/>
            <a:p>
              <a:endParaRPr sz="1350" dirty="0"/>
            </a:p>
          </p:txBody>
        </p:sp>
        <p:sp>
          <p:nvSpPr>
            <p:cNvPr id="672" name="object 672"/>
            <p:cNvSpPr/>
            <p:nvPr/>
          </p:nvSpPr>
          <p:spPr>
            <a:xfrm>
              <a:off x="610869" y="2010410"/>
              <a:ext cx="2232660" cy="7620"/>
            </a:xfrm>
            <a:custGeom>
              <a:avLst/>
              <a:gdLst/>
              <a:ahLst/>
              <a:cxnLst/>
              <a:rect l="l" t="t" r="r" b="b"/>
              <a:pathLst>
                <a:path w="2232660" h="7619">
                  <a:moveTo>
                    <a:pt x="2232660" y="0"/>
                  </a:moveTo>
                  <a:lnTo>
                    <a:pt x="0" y="0"/>
                  </a:lnTo>
                  <a:lnTo>
                    <a:pt x="0" y="7619"/>
                  </a:lnTo>
                  <a:lnTo>
                    <a:pt x="2232660" y="7619"/>
                  </a:lnTo>
                  <a:lnTo>
                    <a:pt x="2232660" y="0"/>
                  </a:lnTo>
                  <a:close/>
                </a:path>
              </a:pathLst>
            </a:custGeom>
            <a:solidFill>
              <a:srgbClr val="BEBEFF"/>
            </a:solidFill>
            <a:ln>
              <a:solidFill>
                <a:schemeClr val="tx2">
                  <a:lumMod val="40000"/>
                  <a:lumOff val="60000"/>
                </a:schemeClr>
              </a:solidFill>
            </a:ln>
          </p:spPr>
          <p:txBody>
            <a:bodyPr wrap="square" lIns="0" tIns="0" rIns="0" bIns="0" rtlCol="0"/>
            <a:lstStyle/>
            <a:p>
              <a:endParaRPr sz="1350" dirty="0"/>
            </a:p>
          </p:txBody>
        </p:sp>
        <p:sp>
          <p:nvSpPr>
            <p:cNvPr id="673" name="object 673"/>
            <p:cNvSpPr/>
            <p:nvPr/>
          </p:nvSpPr>
          <p:spPr>
            <a:xfrm>
              <a:off x="610869" y="201803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BBBBFF"/>
            </a:solidFill>
            <a:ln>
              <a:solidFill>
                <a:schemeClr val="tx2">
                  <a:lumMod val="40000"/>
                  <a:lumOff val="60000"/>
                </a:schemeClr>
              </a:solidFill>
            </a:ln>
          </p:spPr>
          <p:txBody>
            <a:bodyPr wrap="square" lIns="0" tIns="0" rIns="0" bIns="0" rtlCol="0"/>
            <a:lstStyle/>
            <a:p>
              <a:endParaRPr sz="1350" dirty="0"/>
            </a:p>
          </p:txBody>
        </p:sp>
        <p:sp>
          <p:nvSpPr>
            <p:cNvPr id="674" name="object 674"/>
            <p:cNvSpPr/>
            <p:nvPr/>
          </p:nvSpPr>
          <p:spPr>
            <a:xfrm>
              <a:off x="610869" y="202438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B8B8FF"/>
            </a:solidFill>
            <a:ln>
              <a:solidFill>
                <a:schemeClr val="tx2">
                  <a:lumMod val="40000"/>
                  <a:lumOff val="60000"/>
                </a:schemeClr>
              </a:solidFill>
            </a:ln>
          </p:spPr>
          <p:txBody>
            <a:bodyPr wrap="square" lIns="0" tIns="0" rIns="0" bIns="0" rtlCol="0"/>
            <a:lstStyle/>
            <a:p>
              <a:endParaRPr sz="1350" dirty="0"/>
            </a:p>
          </p:txBody>
        </p:sp>
        <p:sp>
          <p:nvSpPr>
            <p:cNvPr id="675" name="object 675"/>
            <p:cNvSpPr/>
            <p:nvPr/>
          </p:nvSpPr>
          <p:spPr>
            <a:xfrm>
              <a:off x="610869" y="203200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B6B6FF"/>
            </a:solidFill>
            <a:ln>
              <a:solidFill>
                <a:schemeClr val="tx2">
                  <a:lumMod val="40000"/>
                  <a:lumOff val="60000"/>
                </a:schemeClr>
              </a:solidFill>
            </a:ln>
          </p:spPr>
          <p:txBody>
            <a:bodyPr wrap="square" lIns="0" tIns="0" rIns="0" bIns="0" rtlCol="0"/>
            <a:lstStyle/>
            <a:p>
              <a:endParaRPr sz="1350" dirty="0"/>
            </a:p>
          </p:txBody>
        </p:sp>
        <p:sp>
          <p:nvSpPr>
            <p:cNvPr id="676" name="object 676"/>
            <p:cNvSpPr/>
            <p:nvPr/>
          </p:nvSpPr>
          <p:spPr>
            <a:xfrm>
              <a:off x="610869" y="2039620"/>
              <a:ext cx="2232660" cy="7620"/>
            </a:xfrm>
            <a:custGeom>
              <a:avLst/>
              <a:gdLst/>
              <a:ahLst/>
              <a:cxnLst/>
              <a:rect l="l" t="t" r="r" b="b"/>
              <a:pathLst>
                <a:path w="2232660" h="7619">
                  <a:moveTo>
                    <a:pt x="2232660" y="0"/>
                  </a:moveTo>
                  <a:lnTo>
                    <a:pt x="0" y="0"/>
                  </a:lnTo>
                  <a:lnTo>
                    <a:pt x="0" y="7619"/>
                  </a:lnTo>
                  <a:lnTo>
                    <a:pt x="2232660" y="7619"/>
                  </a:lnTo>
                  <a:lnTo>
                    <a:pt x="2232660" y="0"/>
                  </a:lnTo>
                  <a:close/>
                </a:path>
              </a:pathLst>
            </a:custGeom>
            <a:solidFill>
              <a:srgbClr val="B3B3FF"/>
            </a:solidFill>
            <a:ln>
              <a:solidFill>
                <a:schemeClr val="tx2">
                  <a:lumMod val="40000"/>
                  <a:lumOff val="60000"/>
                </a:schemeClr>
              </a:solidFill>
            </a:ln>
          </p:spPr>
          <p:txBody>
            <a:bodyPr wrap="square" lIns="0" tIns="0" rIns="0" bIns="0" rtlCol="0"/>
            <a:lstStyle/>
            <a:p>
              <a:endParaRPr sz="1350" dirty="0"/>
            </a:p>
          </p:txBody>
        </p:sp>
        <p:sp>
          <p:nvSpPr>
            <p:cNvPr id="677" name="object 677"/>
            <p:cNvSpPr/>
            <p:nvPr/>
          </p:nvSpPr>
          <p:spPr>
            <a:xfrm>
              <a:off x="610869" y="2045970"/>
              <a:ext cx="2232660" cy="7620"/>
            </a:xfrm>
            <a:custGeom>
              <a:avLst/>
              <a:gdLst/>
              <a:ahLst/>
              <a:cxnLst/>
              <a:rect l="l" t="t" r="r" b="b"/>
              <a:pathLst>
                <a:path w="2232660" h="7619">
                  <a:moveTo>
                    <a:pt x="2232660" y="0"/>
                  </a:moveTo>
                  <a:lnTo>
                    <a:pt x="0" y="0"/>
                  </a:lnTo>
                  <a:lnTo>
                    <a:pt x="0" y="7619"/>
                  </a:lnTo>
                  <a:lnTo>
                    <a:pt x="2232660" y="7619"/>
                  </a:lnTo>
                  <a:lnTo>
                    <a:pt x="2232660" y="0"/>
                  </a:lnTo>
                  <a:close/>
                </a:path>
              </a:pathLst>
            </a:custGeom>
            <a:solidFill>
              <a:srgbClr val="B0B0FF"/>
            </a:solidFill>
            <a:ln>
              <a:solidFill>
                <a:schemeClr val="tx2">
                  <a:lumMod val="40000"/>
                  <a:lumOff val="60000"/>
                </a:schemeClr>
              </a:solidFill>
            </a:ln>
          </p:spPr>
          <p:txBody>
            <a:bodyPr wrap="square" lIns="0" tIns="0" rIns="0" bIns="0" rtlCol="0"/>
            <a:lstStyle/>
            <a:p>
              <a:endParaRPr sz="1350" dirty="0"/>
            </a:p>
          </p:txBody>
        </p:sp>
        <p:sp>
          <p:nvSpPr>
            <p:cNvPr id="678" name="object 678"/>
            <p:cNvSpPr/>
            <p:nvPr/>
          </p:nvSpPr>
          <p:spPr>
            <a:xfrm>
              <a:off x="610869" y="205359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ADADFF"/>
            </a:solidFill>
            <a:ln>
              <a:solidFill>
                <a:schemeClr val="tx2">
                  <a:lumMod val="40000"/>
                  <a:lumOff val="60000"/>
                </a:schemeClr>
              </a:solidFill>
            </a:ln>
          </p:spPr>
          <p:txBody>
            <a:bodyPr wrap="square" lIns="0" tIns="0" rIns="0" bIns="0" rtlCol="0"/>
            <a:lstStyle/>
            <a:p>
              <a:endParaRPr sz="1350" dirty="0"/>
            </a:p>
          </p:txBody>
        </p:sp>
        <p:sp>
          <p:nvSpPr>
            <p:cNvPr id="679" name="object 679"/>
            <p:cNvSpPr/>
            <p:nvPr/>
          </p:nvSpPr>
          <p:spPr>
            <a:xfrm>
              <a:off x="610869" y="2061210"/>
              <a:ext cx="2232660" cy="7620"/>
            </a:xfrm>
            <a:custGeom>
              <a:avLst/>
              <a:gdLst/>
              <a:ahLst/>
              <a:cxnLst/>
              <a:rect l="l" t="t" r="r" b="b"/>
              <a:pathLst>
                <a:path w="2232660" h="7619">
                  <a:moveTo>
                    <a:pt x="2232660" y="0"/>
                  </a:moveTo>
                  <a:lnTo>
                    <a:pt x="0" y="0"/>
                  </a:lnTo>
                  <a:lnTo>
                    <a:pt x="0" y="7619"/>
                  </a:lnTo>
                  <a:lnTo>
                    <a:pt x="2232660" y="7619"/>
                  </a:lnTo>
                  <a:lnTo>
                    <a:pt x="2232660" y="0"/>
                  </a:lnTo>
                  <a:close/>
                </a:path>
              </a:pathLst>
            </a:custGeom>
            <a:solidFill>
              <a:srgbClr val="AAAAFF"/>
            </a:solidFill>
            <a:ln>
              <a:solidFill>
                <a:schemeClr val="tx2">
                  <a:lumMod val="40000"/>
                  <a:lumOff val="60000"/>
                </a:schemeClr>
              </a:solidFill>
            </a:ln>
          </p:spPr>
          <p:txBody>
            <a:bodyPr wrap="square" lIns="0" tIns="0" rIns="0" bIns="0" rtlCol="0"/>
            <a:lstStyle/>
            <a:p>
              <a:endParaRPr sz="1350" dirty="0"/>
            </a:p>
          </p:txBody>
        </p:sp>
        <p:sp>
          <p:nvSpPr>
            <p:cNvPr id="680" name="object 680"/>
            <p:cNvSpPr/>
            <p:nvPr/>
          </p:nvSpPr>
          <p:spPr>
            <a:xfrm>
              <a:off x="610869" y="206883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A8A8FF"/>
            </a:solidFill>
            <a:ln>
              <a:solidFill>
                <a:schemeClr val="tx2">
                  <a:lumMod val="40000"/>
                  <a:lumOff val="60000"/>
                </a:schemeClr>
              </a:solidFill>
            </a:ln>
          </p:spPr>
          <p:txBody>
            <a:bodyPr wrap="square" lIns="0" tIns="0" rIns="0" bIns="0" rtlCol="0"/>
            <a:lstStyle/>
            <a:p>
              <a:endParaRPr sz="1350" dirty="0"/>
            </a:p>
          </p:txBody>
        </p:sp>
        <p:sp>
          <p:nvSpPr>
            <p:cNvPr id="681" name="object 681"/>
            <p:cNvSpPr/>
            <p:nvPr/>
          </p:nvSpPr>
          <p:spPr>
            <a:xfrm>
              <a:off x="610869" y="207518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A5A5FF"/>
            </a:solidFill>
            <a:ln>
              <a:solidFill>
                <a:schemeClr val="tx2">
                  <a:lumMod val="40000"/>
                  <a:lumOff val="60000"/>
                </a:schemeClr>
              </a:solidFill>
            </a:ln>
          </p:spPr>
          <p:txBody>
            <a:bodyPr wrap="square" lIns="0" tIns="0" rIns="0" bIns="0" rtlCol="0"/>
            <a:lstStyle/>
            <a:p>
              <a:endParaRPr sz="1350" dirty="0"/>
            </a:p>
          </p:txBody>
        </p:sp>
        <p:sp>
          <p:nvSpPr>
            <p:cNvPr id="682" name="object 682"/>
            <p:cNvSpPr/>
            <p:nvPr/>
          </p:nvSpPr>
          <p:spPr>
            <a:xfrm>
              <a:off x="610869" y="208280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A2A2FF"/>
            </a:solidFill>
            <a:ln>
              <a:solidFill>
                <a:schemeClr val="tx2">
                  <a:lumMod val="40000"/>
                  <a:lumOff val="60000"/>
                </a:schemeClr>
              </a:solidFill>
            </a:ln>
          </p:spPr>
          <p:txBody>
            <a:bodyPr wrap="square" lIns="0" tIns="0" rIns="0" bIns="0" rtlCol="0"/>
            <a:lstStyle/>
            <a:p>
              <a:endParaRPr sz="1350" dirty="0"/>
            </a:p>
          </p:txBody>
        </p:sp>
        <p:sp>
          <p:nvSpPr>
            <p:cNvPr id="683" name="object 683"/>
            <p:cNvSpPr/>
            <p:nvPr/>
          </p:nvSpPr>
          <p:spPr>
            <a:xfrm>
              <a:off x="610869" y="2090420"/>
              <a:ext cx="2232660" cy="7620"/>
            </a:xfrm>
            <a:custGeom>
              <a:avLst/>
              <a:gdLst/>
              <a:ahLst/>
              <a:cxnLst/>
              <a:rect l="l" t="t" r="r" b="b"/>
              <a:pathLst>
                <a:path w="2232660" h="7619">
                  <a:moveTo>
                    <a:pt x="2232660" y="0"/>
                  </a:moveTo>
                  <a:lnTo>
                    <a:pt x="0" y="0"/>
                  </a:lnTo>
                  <a:lnTo>
                    <a:pt x="0" y="7619"/>
                  </a:lnTo>
                  <a:lnTo>
                    <a:pt x="2232660" y="7619"/>
                  </a:lnTo>
                  <a:lnTo>
                    <a:pt x="2232660" y="0"/>
                  </a:lnTo>
                  <a:close/>
                </a:path>
              </a:pathLst>
            </a:custGeom>
            <a:solidFill>
              <a:srgbClr val="9F9FFF"/>
            </a:solidFill>
            <a:ln>
              <a:solidFill>
                <a:schemeClr val="tx2">
                  <a:lumMod val="40000"/>
                  <a:lumOff val="60000"/>
                </a:schemeClr>
              </a:solidFill>
            </a:ln>
          </p:spPr>
          <p:txBody>
            <a:bodyPr wrap="square" lIns="0" tIns="0" rIns="0" bIns="0" rtlCol="0"/>
            <a:lstStyle/>
            <a:p>
              <a:endParaRPr sz="1350" dirty="0"/>
            </a:p>
          </p:txBody>
        </p:sp>
        <p:sp>
          <p:nvSpPr>
            <p:cNvPr id="684" name="object 684"/>
            <p:cNvSpPr/>
            <p:nvPr/>
          </p:nvSpPr>
          <p:spPr>
            <a:xfrm>
              <a:off x="610869" y="2096770"/>
              <a:ext cx="2232660" cy="7620"/>
            </a:xfrm>
            <a:custGeom>
              <a:avLst/>
              <a:gdLst/>
              <a:ahLst/>
              <a:cxnLst/>
              <a:rect l="l" t="t" r="r" b="b"/>
              <a:pathLst>
                <a:path w="2232660" h="7619">
                  <a:moveTo>
                    <a:pt x="2232660" y="0"/>
                  </a:moveTo>
                  <a:lnTo>
                    <a:pt x="0" y="0"/>
                  </a:lnTo>
                  <a:lnTo>
                    <a:pt x="0" y="7619"/>
                  </a:lnTo>
                  <a:lnTo>
                    <a:pt x="2232660" y="7619"/>
                  </a:lnTo>
                  <a:lnTo>
                    <a:pt x="2232660" y="0"/>
                  </a:lnTo>
                  <a:close/>
                </a:path>
              </a:pathLst>
            </a:custGeom>
            <a:solidFill>
              <a:srgbClr val="9C9CFF"/>
            </a:solidFill>
            <a:ln>
              <a:solidFill>
                <a:schemeClr val="tx2">
                  <a:lumMod val="40000"/>
                  <a:lumOff val="60000"/>
                </a:schemeClr>
              </a:solidFill>
            </a:ln>
          </p:spPr>
          <p:txBody>
            <a:bodyPr wrap="square" lIns="0" tIns="0" rIns="0" bIns="0" rtlCol="0"/>
            <a:lstStyle/>
            <a:p>
              <a:endParaRPr sz="1350" dirty="0"/>
            </a:p>
          </p:txBody>
        </p:sp>
        <p:sp>
          <p:nvSpPr>
            <p:cNvPr id="685" name="object 685"/>
            <p:cNvSpPr/>
            <p:nvPr/>
          </p:nvSpPr>
          <p:spPr>
            <a:xfrm>
              <a:off x="610869" y="210439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9A9AFF"/>
            </a:solidFill>
            <a:ln>
              <a:solidFill>
                <a:schemeClr val="tx2">
                  <a:lumMod val="40000"/>
                  <a:lumOff val="60000"/>
                </a:schemeClr>
              </a:solidFill>
            </a:ln>
          </p:spPr>
          <p:txBody>
            <a:bodyPr wrap="square" lIns="0" tIns="0" rIns="0" bIns="0" rtlCol="0"/>
            <a:lstStyle/>
            <a:p>
              <a:endParaRPr sz="1350" dirty="0"/>
            </a:p>
          </p:txBody>
        </p:sp>
        <p:sp>
          <p:nvSpPr>
            <p:cNvPr id="686" name="object 686"/>
            <p:cNvSpPr/>
            <p:nvPr/>
          </p:nvSpPr>
          <p:spPr>
            <a:xfrm>
              <a:off x="610869" y="2112010"/>
              <a:ext cx="2232660" cy="7620"/>
            </a:xfrm>
            <a:custGeom>
              <a:avLst/>
              <a:gdLst/>
              <a:ahLst/>
              <a:cxnLst/>
              <a:rect l="l" t="t" r="r" b="b"/>
              <a:pathLst>
                <a:path w="2232660" h="7619">
                  <a:moveTo>
                    <a:pt x="2232660" y="0"/>
                  </a:moveTo>
                  <a:lnTo>
                    <a:pt x="0" y="0"/>
                  </a:lnTo>
                  <a:lnTo>
                    <a:pt x="0" y="7619"/>
                  </a:lnTo>
                  <a:lnTo>
                    <a:pt x="2232660" y="7619"/>
                  </a:lnTo>
                  <a:lnTo>
                    <a:pt x="2232660" y="0"/>
                  </a:lnTo>
                  <a:close/>
                </a:path>
              </a:pathLst>
            </a:custGeom>
            <a:solidFill>
              <a:srgbClr val="9797FF"/>
            </a:solidFill>
            <a:ln>
              <a:solidFill>
                <a:schemeClr val="tx2">
                  <a:lumMod val="40000"/>
                  <a:lumOff val="60000"/>
                </a:schemeClr>
              </a:solidFill>
            </a:ln>
          </p:spPr>
          <p:txBody>
            <a:bodyPr wrap="square" lIns="0" tIns="0" rIns="0" bIns="0" rtlCol="0"/>
            <a:lstStyle/>
            <a:p>
              <a:endParaRPr sz="1350" dirty="0"/>
            </a:p>
          </p:txBody>
        </p:sp>
        <p:sp>
          <p:nvSpPr>
            <p:cNvPr id="687" name="object 687"/>
            <p:cNvSpPr/>
            <p:nvPr/>
          </p:nvSpPr>
          <p:spPr>
            <a:xfrm>
              <a:off x="610869" y="2118360"/>
              <a:ext cx="2232660" cy="7620"/>
            </a:xfrm>
            <a:custGeom>
              <a:avLst/>
              <a:gdLst/>
              <a:ahLst/>
              <a:cxnLst/>
              <a:rect l="l" t="t" r="r" b="b"/>
              <a:pathLst>
                <a:path w="2232660" h="7619">
                  <a:moveTo>
                    <a:pt x="2232660" y="0"/>
                  </a:moveTo>
                  <a:lnTo>
                    <a:pt x="0" y="0"/>
                  </a:lnTo>
                  <a:lnTo>
                    <a:pt x="0" y="7619"/>
                  </a:lnTo>
                  <a:lnTo>
                    <a:pt x="2232660" y="7619"/>
                  </a:lnTo>
                  <a:lnTo>
                    <a:pt x="2232660" y="0"/>
                  </a:lnTo>
                  <a:close/>
                </a:path>
              </a:pathLst>
            </a:custGeom>
            <a:solidFill>
              <a:srgbClr val="9494FF"/>
            </a:solidFill>
            <a:ln>
              <a:solidFill>
                <a:schemeClr val="tx2">
                  <a:lumMod val="40000"/>
                  <a:lumOff val="60000"/>
                </a:schemeClr>
              </a:solidFill>
            </a:ln>
          </p:spPr>
          <p:txBody>
            <a:bodyPr wrap="square" lIns="0" tIns="0" rIns="0" bIns="0" rtlCol="0"/>
            <a:lstStyle/>
            <a:p>
              <a:endParaRPr sz="1350" dirty="0"/>
            </a:p>
          </p:txBody>
        </p:sp>
        <p:sp>
          <p:nvSpPr>
            <p:cNvPr id="688" name="object 688"/>
            <p:cNvSpPr/>
            <p:nvPr/>
          </p:nvSpPr>
          <p:spPr>
            <a:xfrm>
              <a:off x="610869" y="212598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9191FF"/>
            </a:solidFill>
            <a:ln>
              <a:solidFill>
                <a:schemeClr val="tx2">
                  <a:lumMod val="40000"/>
                  <a:lumOff val="60000"/>
                </a:schemeClr>
              </a:solidFill>
            </a:ln>
          </p:spPr>
          <p:txBody>
            <a:bodyPr wrap="square" lIns="0" tIns="0" rIns="0" bIns="0" rtlCol="0"/>
            <a:lstStyle/>
            <a:p>
              <a:endParaRPr sz="1350" dirty="0"/>
            </a:p>
          </p:txBody>
        </p:sp>
        <p:sp>
          <p:nvSpPr>
            <p:cNvPr id="689" name="object 689"/>
            <p:cNvSpPr/>
            <p:nvPr/>
          </p:nvSpPr>
          <p:spPr>
            <a:xfrm>
              <a:off x="610869" y="213360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8E8EFF"/>
            </a:solidFill>
            <a:ln>
              <a:solidFill>
                <a:schemeClr val="tx2">
                  <a:lumMod val="40000"/>
                  <a:lumOff val="60000"/>
                </a:schemeClr>
              </a:solidFill>
            </a:ln>
          </p:spPr>
          <p:txBody>
            <a:bodyPr wrap="square" lIns="0" tIns="0" rIns="0" bIns="0" rtlCol="0"/>
            <a:lstStyle/>
            <a:p>
              <a:endParaRPr sz="1350" dirty="0"/>
            </a:p>
          </p:txBody>
        </p:sp>
        <p:sp>
          <p:nvSpPr>
            <p:cNvPr id="690" name="object 690"/>
            <p:cNvSpPr/>
            <p:nvPr/>
          </p:nvSpPr>
          <p:spPr>
            <a:xfrm>
              <a:off x="610869" y="2139950"/>
              <a:ext cx="2232660" cy="8890"/>
            </a:xfrm>
            <a:custGeom>
              <a:avLst/>
              <a:gdLst/>
              <a:ahLst/>
              <a:cxnLst/>
              <a:rect l="l" t="t" r="r" b="b"/>
              <a:pathLst>
                <a:path w="2232660" h="8889">
                  <a:moveTo>
                    <a:pt x="2232660" y="0"/>
                  </a:moveTo>
                  <a:lnTo>
                    <a:pt x="0" y="0"/>
                  </a:lnTo>
                  <a:lnTo>
                    <a:pt x="0" y="8889"/>
                  </a:lnTo>
                  <a:lnTo>
                    <a:pt x="2232660" y="8889"/>
                  </a:lnTo>
                  <a:lnTo>
                    <a:pt x="2232660" y="0"/>
                  </a:lnTo>
                  <a:close/>
                </a:path>
              </a:pathLst>
            </a:custGeom>
            <a:solidFill>
              <a:srgbClr val="8C8CFF"/>
            </a:solidFill>
            <a:ln>
              <a:solidFill>
                <a:schemeClr val="tx2">
                  <a:lumMod val="40000"/>
                  <a:lumOff val="60000"/>
                </a:schemeClr>
              </a:solidFill>
            </a:ln>
          </p:spPr>
          <p:txBody>
            <a:bodyPr wrap="square" lIns="0" tIns="0" rIns="0" bIns="0" rtlCol="0"/>
            <a:lstStyle/>
            <a:p>
              <a:endParaRPr sz="1350" dirty="0"/>
            </a:p>
          </p:txBody>
        </p:sp>
        <p:sp>
          <p:nvSpPr>
            <p:cNvPr id="691" name="object 691"/>
            <p:cNvSpPr/>
            <p:nvPr/>
          </p:nvSpPr>
          <p:spPr>
            <a:xfrm>
              <a:off x="610869" y="2147570"/>
              <a:ext cx="2232660" cy="7620"/>
            </a:xfrm>
            <a:custGeom>
              <a:avLst/>
              <a:gdLst/>
              <a:ahLst/>
              <a:cxnLst/>
              <a:rect l="l" t="t" r="r" b="b"/>
              <a:pathLst>
                <a:path w="2232660" h="7619">
                  <a:moveTo>
                    <a:pt x="2232660" y="0"/>
                  </a:moveTo>
                  <a:lnTo>
                    <a:pt x="0" y="0"/>
                  </a:lnTo>
                  <a:lnTo>
                    <a:pt x="0" y="7619"/>
                  </a:lnTo>
                  <a:lnTo>
                    <a:pt x="2232660" y="7619"/>
                  </a:lnTo>
                  <a:lnTo>
                    <a:pt x="2232660" y="0"/>
                  </a:lnTo>
                  <a:close/>
                </a:path>
              </a:pathLst>
            </a:custGeom>
            <a:solidFill>
              <a:srgbClr val="8989FF"/>
            </a:solidFill>
            <a:ln>
              <a:solidFill>
                <a:schemeClr val="tx2">
                  <a:lumMod val="40000"/>
                  <a:lumOff val="60000"/>
                </a:schemeClr>
              </a:solidFill>
            </a:ln>
          </p:spPr>
          <p:txBody>
            <a:bodyPr wrap="square" lIns="0" tIns="0" rIns="0" bIns="0" rtlCol="0"/>
            <a:lstStyle/>
            <a:p>
              <a:endParaRPr sz="1350" dirty="0"/>
            </a:p>
          </p:txBody>
        </p:sp>
        <p:sp>
          <p:nvSpPr>
            <p:cNvPr id="692" name="object 692"/>
            <p:cNvSpPr/>
            <p:nvPr/>
          </p:nvSpPr>
          <p:spPr>
            <a:xfrm>
              <a:off x="610869" y="215519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8686FF"/>
            </a:solidFill>
            <a:ln>
              <a:solidFill>
                <a:schemeClr val="tx2">
                  <a:lumMod val="40000"/>
                  <a:lumOff val="60000"/>
                </a:schemeClr>
              </a:solidFill>
            </a:ln>
          </p:spPr>
          <p:txBody>
            <a:bodyPr wrap="square" lIns="0" tIns="0" rIns="0" bIns="0" rtlCol="0"/>
            <a:lstStyle/>
            <a:p>
              <a:endParaRPr sz="1350" dirty="0"/>
            </a:p>
          </p:txBody>
        </p:sp>
        <p:sp>
          <p:nvSpPr>
            <p:cNvPr id="693" name="object 693"/>
            <p:cNvSpPr/>
            <p:nvPr/>
          </p:nvSpPr>
          <p:spPr>
            <a:xfrm>
              <a:off x="610869" y="2161540"/>
              <a:ext cx="2232660" cy="8890"/>
            </a:xfrm>
            <a:custGeom>
              <a:avLst/>
              <a:gdLst/>
              <a:ahLst/>
              <a:cxnLst/>
              <a:rect l="l" t="t" r="r" b="b"/>
              <a:pathLst>
                <a:path w="2232660" h="8889">
                  <a:moveTo>
                    <a:pt x="2232660" y="0"/>
                  </a:moveTo>
                  <a:lnTo>
                    <a:pt x="0" y="0"/>
                  </a:lnTo>
                  <a:lnTo>
                    <a:pt x="0" y="8889"/>
                  </a:lnTo>
                  <a:lnTo>
                    <a:pt x="2232660" y="8889"/>
                  </a:lnTo>
                  <a:lnTo>
                    <a:pt x="2232660" y="0"/>
                  </a:lnTo>
                  <a:close/>
                </a:path>
              </a:pathLst>
            </a:custGeom>
            <a:solidFill>
              <a:srgbClr val="8383FF"/>
            </a:solidFill>
            <a:ln>
              <a:solidFill>
                <a:schemeClr val="tx2">
                  <a:lumMod val="40000"/>
                  <a:lumOff val="60000"/>
                </a:schemeClr>
              </a:solidFill>
            </a:ln>
          </p:spPr>
          <p:txBody>
            <a:bodyPr wrap="square" lIns="0" tIns="0" rIns="0" bIns="0" rtlCol="0"/>
            <a:lstStyle/>
            <a:p>
              <a:endParaRPr sz="1350" dirty="0"/>
            </a:p>
          </p:txBody>
        </p:sp>
        <p:sp>
          <p:nvSpPr>
            <p:cNvPr id="694" name="object 694"/>
            <p:cNvSpPr/>
            <p:nvPr/>
          </p:nvSpPr>
          <p:spPr>
            <a:xfrm>
              <a:off x="610869" y="2169160"/>
              <a:ext cx="2232660" cy="7620"/>
            </a:xfrm>
            <a:custGeom>
              <a:avLst/>
              <a:gdLst/>
              <a:ahLst/>
              <a:cxnLst/>
              <a:rect l="l" t="t" r="r" b="b"/>
              <a:pathLst>
                <a:path w="2232660" h="7619">
                  <a:moveTo>
                    <a:pt x="2232660" y="0"/>
                  </a:moveTo>
                  <a:lnTo>
                    <a:pt x="0" y="0"/>
                  </a:lnTo>
                  <a:lnTo>
                    <a:pt x="0" y="7619"/>
                  </a:lnTo>
                  <a:lnTo>
                    <a:pt x="2232660" y="7619"/>
                  </a:lnTo>
                  <a:lnTo>
                    <a:pt x="2232660" y="0"/>
                  </a:lnTo>
                  <a:close/>
                </a:path>
              </a:pathLst>
            </a:custGeom>
            <a:solidFill>
              <a:srgbClr val="8080FF"/>
            </a:solidFill>
            <a:ln>
              <a:solidFill>
                <a:schemeClr val="tx2">
                  <a:lumMod val="40000"/>
                  <a:lumOff val="60000"/>
                </a:schemeClr>
              </a:solidFill>
            </a:ln>
          </p:spPr>
          <p:txBody>
            <a:bodyPr wrap="square" lIns="0" tIns="0" rIns="0" bIns="0" rtlCol="0"/>
            <a:lstStyle/>
            <a:p>
              <a:endParaRPr sz="1350" dirty="0"/>
            </a:p>
          </p:txBody>
        </p:sp>
        <p:sp>
          <p:nvSpPr>
            <p:cNvPr id="695" name="object 695"/>
            <p:cNvSpPr/>
            <p:nvPr/>
          </p:nvSpPr>
          <p:spPr>
            <a:xfrm>
              <a:off x="610869" y="217678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7E7EFF"/>
            </a:solidFill>
            <a:ln>
              <a:solidFill>
                <a:schemeClr val="tx2">
                  <a:lumMod val="40000"/>
                  <a:lumOff val="60000"/>
                </a:schemeClr>
              </a:solidFill>
            </a:ln>
          </p:spPr>
          <p:txBody>
            <a:bodyPr wrap="square" lIns="0" tIns="0" rIns="0" bIns="0" rtlCol="0"/>
            <a:lstStyle/>
            <a:p>
              <a:endParaRPr sz="1350" dirty="0"/>
            </a:p>
          </p:txBody>
        </p:sp>
        <p:sp>
          <p:nvSpPr>
            <p:cNvPr id="696" name="object 696"/>
            <p:cNvSpPr/>
            <p:nvPr/>
          </p:nvSpPr>
          <p:spPr>
            <a:xfrm>
              <a:off x="610869" y="2183130"/>
              <a:ext cx="2232660" cy="8890"/>
            </a:xfrm>
            <a:custGeom>
              <a:avLst/>
              <a:gdLst/>
              <a:ahLst/>
              <a:cxnLst/>
              <a:rect l="l" t="t" r="r" b="b"/>
              <a:pathLst>
                <a:path w="2232660" h="8889">
                  <a:moveTo>
                    <a:pt x="2232660" y="0"/>
                  </a:moveTo>
                  <a:lnTo>
                    <a:pt x="0" y="0"/>
                  </a:lnTo>
                  <a:lnTo>
                    <a:pt x="0" y="8890"/>
                  </a:lnTo>
                  <a:lnTo>
                    <a:pt x="2232660" y="8890"/>
                  </a:lnTo>
                  <a:lnTo>
                    <a:pt x="2232660" y="0"/>
                  </a:lnTo>
                  <a:close/>
                </a:path>
              </a:pathLst>
            </a:custGeom>
            <a:solidFill>
              <a:srgbClr val="7B7BFF"/>
            </a:solidFill>
            <a:ln>
              <a:solidFill>
                <a:schemeClr val="tx2">
                  <a:lumMod val="40000"/>
                  <a:lumOff val="60000"/>
                </a:schemeClr>
              </a:solidFill>
            </a:ln>
          </p:spPr>
          <p:txBody>
            <a:bodyPr wrap="square" lIns="0" tIns="0" rIns="0" bIns="0" rtlCol="0"/>
            <a:lstStyle/>
            <a:p>
              <a:endParaRPr sz="1350" dirty="0"/>
            </a:p>
          </p:txBody>
        </p:sp>
        <p:sp>
          <p:nvSpPr>
            <p:cNvPr id="697" name="object 697"/>
            <p:cNvSpPr/>
            <p:nvPr/>
          </p:nvSpPr>
          <p:spPr>
            <a:xfrm>
              <a:off x="610869" y="219075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7878FF"/>
            </a:solidFill>
            <a:ln>
              <a:solidFill>
                <a:schemeClr val="tx2">
                  <a:lumMod val="40000"/>
                  <a:lumOff val="60000"/>
                </a:schemeClr>
              </a:solidFill>
            </a:ln>
          </p:spPr>
          <p:txBody>
            <a:bodyPr wrap="square" lIns="0" tIns="0" rIns="0" bIns="0" rtlCol="0"/>
            <a:lstStyle/>
            <a:p>
              <a:endParaRPr sz="1350" dirty="0"/>
            </a:p>
          </p:txBody>
        </p:sp>
        <p:sp>
          <p:nvSpPr>
            <p:cNvPr id="698" name="object 698"/>
            <p:cNvSpPr/>
            <p:nvPr/>
          </p:nvSpPr>
          <p:spPr>
            <a:xfrm>
              <a:off x="610869" y="2198370"/>
              <a:ext cx="2232660" cy="7620"/>
            </a:xfrm>
            <a:custGeom>
              <a:avLst/>
              <a:gdLst/>
              <a:ahLst/>
              <a:cxnLst/>
              <a:rect l="l" t="t" r="r" b="b"/>
              <a:pathLst>
                <a:path w="2232660" h="7619">
                  <a:moveTo>
                    <a:pt x="2232660" y="0"/>
                  </a:moveTo>
                  <a:lnTo>
                    <a:pt x="0" y="0"/>
                  </a:lnTo>
                  <a:lnTo>
                    <a:pt x="0" y="7619"/>
                  </a:lnTo>
                  <a:lnTo>
                    <a:pt x="2232660" y="7619"/>
                  </a:lnTo>
                  <a:lnTo>
                    <a:pt x="2232660" y="0"/>
                  </a:lnTo>
                  <a:close/>
                </a:path>
              </a:pathLst>
            </a:custGeom>
            <a:solidFill>
              <a:srgbClr val="7575FF"/>
            </a:solidFill>
            <a:ln>
              <a:solidFill>
                <a:schemeClr val="tx2">
                  <a:lumMod val="40000"/>
                  <a:lumOff val="60000"/>
                </a:schemeClr>
              </a:solidFill>
            </a:ln>
          </p:spPr>
          <p:txBody>
            <a:bodyPr wrap="square" lIns="0" tIns="0" rIns="0" bIns="0" rtlCol="0"/>
            <a:lstStyle/>
            <a:p>
              <a:endParaRPr sz="1350" dirty="0"/>
            </a:p>
          </p:txBody>
        </p:sp>
        <p:sp>
          <p:nvSpPr>
            <p:cNvPr id="699" name="object 699"/>
            <p:cNvSpPr/>
            <p:nvPr/>
          </p:nvSpPr>
          <p:spPr>
            <a:xfrm>
              <a:off x="610869" y="220599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7272FF"/>
            </a:solidFill>
            <a:ln>
              <a:solidFill>
                <a:schemeClr val="tx2">
                  <a:lumMod val="40000"/>
                  <a:lumOff val="60000"/>
                </a:schemeClr>
              </a:solidFill>
            </a:ln>
          </p:spPr>
          <p:txBody>
            <a:bodyPr wrap="square" lIns="0" tIns="0" rIns="0" bIns="0" rtlCol="0"/>
            <a:lstStyle/>
            <a:p>
              <a:endParaRPr sz="1350" dirty="0"/>
            </a:p>
          </p:txBody>
        </p:sp>
        <p:sp>
          <p:nvSpPr>
            <p:cNvPr id="700" name="object 700"/>
            <p:cNvSpPr/>
            <p:nvPr/>
          </p:nvSpPr>
          <p:spPr>
            <a:xfrm>
              <a:off x="610869" y="2212340"/>
              <a:ext cx="2232660" cy="8890"/>
            </a:xfrm>
            <a:custGeom>
              <a:avLst/>
              <a:gdLst/>
              <a:ahLst/>
              <a:cxnLst/>
              <a:rect l="l" t="t" r="r" b="b"/>
              <a:pathLst>
                <a:path w="2232660" h="8889">
                  <a:moveTo>
                    <a:pt x="2232660" y="0"/>
                  </a:moveTo>
                  <a:lnTo>
                    <a:pt x="0" y="0"/>
                  </a:lnTo>
                  <a:lnTo>
                    <a:pt x="0" y="8889"/>
                  </a:lnTo>
                  <a:lnTo>
                    <a:pt x="2232660" y="8889"/>
                  </a:lnTo>
                  <a:lnTo>
                    <a:pt x="2232660" y="0"/>
                  </a:lnTo>
                  <a:close/>
                </a:path>
              </a:pathLst>
            </a:custGeom>
            <a:solidFill>
              <a:srgbClr val="7070FF"/>
            </a:solidFill>
            <a:ln>
              <a:solidFill>
                <a:schemeClr val="tx2">
                  <a:lumMod val="40000"/>
                  <a:lumOff val="60000"/>
                </a:schemeClr>
              </a:solidFill>
            </a:ln>
          </p:spPr>
          <p:txBody>
            <a:bodyPr wrap="square" lIns="0" tIns="0" rIns="0" bIns="0" rtlCol="0"/>
            <a:lstStyle/>
            <a:p>
              <a:endParaRPr sz="1350" dirty="0"/>
            </a:p>
          </p:txBody>
        </p:sp>
        <p:sp>
          <p:nvSpPr>
            <p:cNvPr id="701" name="object 701"/>
            <p:cNvSpPr/>
            <p:nvPr/>
          </p:nvSpPr>
          <p:spPr>
            <a:xfrm>
              <a:off x="610869" y="2219960"/>
              <a:ext cx="2232660" cy="7620"/>
            </a:xfrm>
            <a:custGeom>
              <a:avLst/>
              <a:gdLst/>
              <a:ahLst/>
              <a:cxnLst/>
              <a:rect l="l" t="t" r="r" b="b"/>
              <a:pathLst>
                <a:path w="2232660" h="7619">
                  <a:moveTo>
                    <a:pt x="2232660" y="0"/>
                  </a:moveTo>
                  <a:lnTo>
                    <a:pt x="0" y="0"/>
                  </a:lnTo>
                  <a:lnTo>
                    <a:pt x="0" y="7619"/>
                  </a:lnTo>
                  <a:lnTo>
                    <a:pt x="2232660" y="7619"/>
                  </a:lnTo>
                  <a:lnTo>
                    <a:pt x="2232660" y="0"/>
                  </a:lnTo>
                  <a:close/>
                </a:path>
              </a:pathLst>
            </a:custGeom>
            <a:solidFill>
              <a:srgbClr val="6D6DFF"/>
            </a:solidFill>
            <a:ln>
              <a:solidFill>
                <a:schemeClr val="tx2">
                  <a:lumMod val="40000"/>
                  <a:lumOff val="60000"/>
                </a:schemeClr>
              </a:solidFill>
            </a:ln>
          </p:spPr>
          <p:txBody>
            <a:bodyPr wrap="square" lIns="0" tIns="0" rIns="0" bIns="0" rtlCol="0"/>
            <a:lstStyle/>
            <a:p>
              <a:endParaRPr sz="1350" dirty="0"/>
            </a:p>
          </p:txBody>
        </p:sp>
        <p:sp>
          <p:nvSpPr>
            <p:cNvPr id="702" name="object 702"/>
            <p:cNvSpPr/>
            <p:nvPr/>
          </p:nvSpPr>
          <p:spPr>
            <a:xfrm>
              <a:off x="610869" y="222758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6A6AFF"/>
            </a:solidFill>
            <a:ln>
              <a:solidFill>
                <a:schemeClr val="tx2">
                  <a:lumMod val="40000"/>
                  <a:lumOff val="60000"/>
                </a:schemeClr>
              </a:solidFill>
            </a:ln>
          </p:spPr>
          <p:txBody>
            <a:bodyPr wrap="square" lIns="0" tIns="0" rIns="0" bIns="0" rtlCol="0"/>
            <a:lstStyle/>
            <a:p>
              <a:endParaRPr sz="1350" dirty="0"/>
            </a:p>
          </p:txBody>
        </p:sp>
        <p:sp>
          <p:nvSpPr>
            <p:cNvPr id="703" name="object 703"/>
            <p:cNvSpPr/>
            <p:nvPr/>
          </p:nvSpPr>
          <p:spPr>
            <a:xfrm>
              <a:off x="610869" y="2233930"/>
              <a:ext cx="2232660" cy="8890"/>
            </a:xfrm>
            <a:custGeom>
              <a:avLst/>
              <a:gdLst/>
              <a:ahLst/>
              <a:cxnLst/>
              <a:rect l="l" t="t" r="r" b="b"/>
              <a:pathLst>
                <a:path w="2232660" h="8889">
                  <a:moveTo>
                    <a:pt x="2232660" y="0"/>
                  </a:moveTo>
                  <a:lnTo>
                    <a:pt x="0" y="0"/>
                  </a:lnTo>
                  <a:lnTo>
                    <a:pt x="0" y="8890"/>
                  </a:lnTo>
                  <a:lnTo>
                    <a:pt x="2232660" y="8890"/>
                  </a:lnTo>
                  <a:lnTo>
                    <a:pt x="2232660" y="0"/>
                  </a:lnTo>
                  <a:close/>
                </a:path>
              </a:pathLst>
            </a:custGeom>
            <a:solidFill>
              <a:srgbClr val="6767FF"/>
            </a:solidFill>
            <a:ln>
              <a:solidFill>
                <a:schemeClr val="tx2">
                  <a:lumMod val="40000"/>
                  <a:lumOff val="60000"/>
                </a:schemeClr>
              </a:solidFill>
            </a:ln>
          </p:spPr>
          <p:txBody>
            <a:bodyPr wrap="square" lIns="0" tIns="0" rIns="0" bIns="0" rtlCol="0"/>
            <a:lstStyle/>
            <a:p>
              <a:endParaRPr sz="1350" dirty="0"/>
            </a:p>
          </p:txBody>
        </p:sp>
        <p:sp>
          <p:nvSpPr>
            <p:cNvPr id="704" name="object 704"/>
            <p:cNvSpPr/>
            <p:nvPr/>
          </p:nvSpPr>
          <p:spPr>
            <a:xfrm>
              <a:off x="610869" y="224155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6464FF"/>
            </a:solidFill>
            <a:ln>
              <a:solidFill>
                <a:schemeClr val="tx2">
                  <a:lumMod val="40000"/>
                  <a:lumOff val="60000"/>
                </a:schemeClr>
              </a:solidFill>
            </a:ln>
          </p:spPr>
          <p:txBody>
            <a:bodyPr wrap="square" lIns="0" tIns="0" rIns="0" bIns="0" rtlCol="0"/>
            <a:lstStyle/>
            <a:p>
              <a:endParaRPr sz="1350" dirty="0"/>
            </a:p>
          </p:txBody>
        </p:sp>
        <p:sp>
          <p:nvSpPr>
            <p:cNvPr id="705" name="object 705"/>
            <p:cNvSpPr/>
            <p:nvPr/>
          </p:nvSpPr>
          <p:spPr>
            <a:xfrm>
              <a:off x="610869" y="2249170"/>
              <a:ext cx="2232660" cy="7620"/>
            </a:xfrm>
            <a:custGeom>
              <a:avLst/>
              <a:gdLst/>
              <a:ahLst/>
              <a:cxnLst/>
              <a:rect l="l" t="t" r="r" b="b"/>
              <a:pathLst>
                <a:path w="2232660" h="7619">
                  <a:moveTo>
                    <a:pt x="2232660" y="0"/>
                  </a:moveTo>
                  <a:lnTo>
                    <a:pt x="0" y="0"/>
                  </a:lnTo>
                  <a:lnTo>
                    <a:pt x="0" y="7619"/>
                  </a:lnTo>
                  <a:lnTo>
                    <a:pt x="2232660" y="7619"/>
                  </a:lnTo>
                  <a:lnTo>
                    <a:pt x="2232660" y="0"/>
                  </a:lnTo>
                  <a:close/>
                </a:path>
              </a:pathLst>
            </a:custGeom>
            <a:solidFill>
              <a:srgbClr val="6262FF"/>
            </a:solidFill>
            <a:ln>
              <a:solidFill>
                <a:schemeClr val="tx2">
                  <a:lumMod val="40000"/>
                  <a:lumOff val="60000"/>
                </a:schemeClr>
              </a:solidFill>
            </a:ln>
          </p:spPr>
          <p:txBody>
            <a:bodyPr wrap="square" lIns="0" tIns="0" rIns="0" bIns="0" rtlCol="0"/>
            <a:lstStyle/>
            <a:p>
              <a:endParaRPr sz="1350" dirty="0"/>
            </a:p>
          </p:txBody>
        </p:sp>
        <p:sp>
          <p:nvSpPr>
            <p:cNvPr id="706" name="object 706"/>
            <p:cNvSpPr/>
            <p:nvPr/>
          </p:nvSpPr>
          <p:spPr>
            <a:xfrm>
              <a:off x="610869" y="2255520"/>
              <a:ext cx="2232660" cy="8890"/>
            </a:xfrm>
            <a:custGeom>
              <a:avLst/>
              <a:gdLst/>
              <a:ahLst/>
              <a:cxnLst/>
              <a:rect l="l" t="t" r="r" b="b"/>
              <a:pathLst>
                <a:path w="2232660" h="8889">
                  <a:moveTo>
                    <a:pt x="2232660" y="0"/>
                  </a:moveTo>
                  <a:lnTo>
                    <a:pt x="0" y="0"/>
                  </a:lnTo>
                  <a:lnTo>
                    <a:pt x="0" y="8889"/>
                  </a:lnTo>
                  <a:lnTo>
                    <a:pt x="2232660" y="8889"/>
                  </a:lnTo>
                  <a:lnTo>
                    <a:pt x="2232660" y="0"/>
                  </a:lnTo>
                  <a:close/>
                </a:path>
              </a:pathLst>
            </a:custGeom>
            <a:solidFill>
              <a:srgbClr val="5F5FFF"/>
            </a:solidFill>
            <a:ln>
              <a:solidFill>
                <a:schemeClr val="tx2">
                  <a:lumMod val="40000"/>
                  <a:lumOff val="60000"/>
                </a:schemeClr>
              </a:solidFill>
            </a:ln>
          </p:spPr>
          <p:txBody>
            <a:bodyPr wrap="square" lIns="0" tIns="0" rIns="0" bIns="0" rtlCol="0"/>
            <a:lstStyle/>
            <a:p>
              <a:endParaRPr sz="1350" dirty="0"/>
            </a:p>
          </p:txBody>
        </p:sp>
        <p:sp>
          <p:nvSpPr>
            <p:cNvPr id="707" name="object 707"/>
            <p:cNvSpPr/>
            <p:nvPr/>
          </p:nvSpPr>
          <p:spPr>
            <a:xfrm>
              <a:off x="610869" y="226314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5C5CFF"/>
            </a:solidFill>
            <a:ln>
              <a:solidFill>
                <a:schemeClr val="tx2">
                  <a:lumMod val="40000"/>
                  <a:lumOff val="60000"/>
                </a:schemeClr>
              </a:solidFill>
            </a:ln>
          </p:spPr>
          <p:txBody>
            <a:bodyPr wrap="square" lIns="0" tIns="0" rIns="0" bIns="0" rtlCol="0"/>
            <a:lstStyle/>
            <a:p>
              <a:endParaRPr sz="1350" dirty="0"/>
            </a:p>
          </p:txBody>
        </p:sp>
        <p:sp>
          <p:nvSpPr>
            <p:cNvPr id="708" name="object 708"/>
            <p:cNvSpPr/>
            <p:nvPr/>
          </p:nvSpPr>
          <p:spPr>
            <a:xfrm>
              <a:off x="610869" y="2270760"/>
              <a:ext cx="2232660" cy="7620"/>
            </a:xfrm>
            <a:custGeom>
              <a:avLst/>
              <a:gdLst/>
              <a:ahLst/>
              <a:cxnLst/>
              <a:rect l="l" t="t" r="r" b="b"/>
              <a:pathLst>
                <a:path w="2232660" h="7619">
                  <a:moveTo>
                    <a:pt x="2232660" y="0"/>
                  </a:moveTo>
                  <a:lnTo>
                    <a:pt x="0" y="0"/>
                  </a:lnTo>
                  <a:lnTo>
                    <a:pt x="0" y="7619"/>
                  </a:lnTo>
                  <a:lnTo>
                    <a:pt x="2232660" y="7619"/>
                  </a:lnTo>
                  <a:lnTo>
                    <a:pt x="2232660" y="0"/>
                  </a:lnTo>
                  <a:close/>
                </a:path>
              </a:pathLst>
            </a:custGeom>
            <a:solidFill>
              <a:srgbClr val="5959FF"/>
            </a:solidFill>
            <a:ln>
              <a:solidFill>
                <a:schemeClr val="tx2">
                  <a:lumMod val="40000"/>
                  <a:lumOff val="60000"/>
                </a:schemeClr>
              </a:solidFill>
            </a:ln>
          </p:spPr>
          <p:txBody>
            <a:bodyPr wrap="square" lIns="0" tIns="0" rIns="0" bIns="0" rtlCol="0"/>
            <a:lstStyle/>
            <a:p>
              <a:endParaRPr sz="1350" dirty="0"/>
            </a:p>
          </p:txBody>
        </p:sp>
        <p:sp>
          <p:nvSpPr>
            <p:cNvPr id="709" name="object 709"/>
            <p:cNvSpPr/>
            <p:nvPr/>
          </p:nvSpPr>
          <p:spPr>
            <a:xfrm>
              <a:off x="610869" y="227838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5656FF"/>
            </a:solidFill>
            <a:ln>
              <a:solidFill>
                <a:schemeClr val="tx2">
                  <a:lumMod val="40000"/>
                  <a:lumOff val="60000"/>
                </a:schemeClr>
              </a:solidFill>
            </a:ln>
          </p:spPr>
          <p:txBody>
            <a:bodyPr wrap="square" lIns="0" tIns="0" rIns="0" bIns="0" rtlCol="0"/>
            <a:lstStyle/>
            <a:p>
              <a:endParaRPr sz="1350" dirty="0"/>
            </a:p>
          </p:txBody>
        </p:sp>
        <p:sp>
          <p:nvSpPr>
            <p:cNvPr id="710" name="object 710"/>
            <p:cNvSpPr/>
            <p:nvPr/>
          </p:nvSpPr>
          <p:spPr>
            <a:xfrm>
              <a:off x="610869" y="2284730"/>
              <a:ext cx="2232660" cy="8890"/>
            </a:xfrm>
            <a:custGeom>
              <a:avLst/>
              <a:gdLst/>
              <a:ahLst/>
              <a:cxnLst/>
              <a:rect l="l" t="t" r="r" b="b"/>
              <a:pathLst>
                <a:path w="2232660" h="8889">
                  <a:moveTo>
                    <a:pt x="2232660" y="0"/>
                  </a:moveTo>
                  <a:lnTo>
                    <a:pt x="0" y="0"/>
                  </a:lnTo>
                  <a:lnTo>
                    <a:pt x="0" y="8890"/>
                  </a:lnTo>
                  <a:lnTo>
                    <a:pt x="2232660" y="8890"/>
                  </a:lnTo>
                  <a:lnTo>
                    <a:pt x="2232660" y="0"/>
                  </a:lnTo>
                  <a:close/>
                </a:path>
              </a:pathLst>
            </a:custGeom>
            <a:solidFill>
              <a:srgbClr val="5454FF"/>
            </a:solidFill>
            <a:ln>
              <a:solidFill>
                <a:schemeClr val="tx2">
                  <a:lumMod val="40000"/>
                  <a:lumOff val="60000"/>
                </a:schemeClr>
              </a:solidFill>
            </a:ln>
          </p:spPr>
          <p:txBody>
            <a:bodyPr wrap="square" lIns="0" tIns="0" rIns="0" bIns="0" rtlCol="0"/>
            <a:lstStyle/>
            <a:p>
              <a:endParaRPr sz="1350" dirty="0"/>
            </a:p>
          </p:txBody>
        </p:sp>
        <p:sp>
          <p:nvSpPr>
            <p:cNvPr id="711" name="object 711"/>
            <p:cNvSpPr/>
            <p:nvPr/>
          </p:nvSpPr>
          <p:spPr>
            <a:xfrm>
              <a:off x="610869" y="229235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5151FF"/>
            </a:solidFill>
            <a:ln>
              <a:solidFill>
                <a:schemeClr val="tx2">
                  <a:lumMod val="40000"/>
                  <a:lumOff val="60000"/>
                </a:schemeClr>
              </a:solidFill>
            </a:ln>
          </p:spPr>
          <p:txBody>
            <a:bodyPr wrap="square" lIns="0" tIns="0" rIns="0" bIns="0" rtlCol="0"/>
            <a:lstStyle/>
            <a:p>
              <a:endParaRPr sz="1350" dirty="0"/>
            </a:p>
          </p:txBody>
        </p:sp>
        <p:sp>
          <p:nvSpPr>
            <p:cNvPr id="712" name="object 712"/>
            <p:cNvSpPr/>
            <p:nvPr/>
          </p:nvSpPr>
          <p:spPr>
            <a:xfrm>
              <a:off x="610869" y="2299970"/>
              <a:ext cx="2232660" cy="7620"/>
            </a:xfrm>
            <a:custGeom>
              <a:avLst/>
              <a:gdLst/>
              <a:ahLst/>
              <a:cxnLst/>
              <a:rect l="l" t="t" r="r" b="b"/>
              <a:pathLst>
                <a:path w="2232660" h="7619">
                  <a:moveTo>
                    <a:pt x="2232660" y="0"/>
                  </a:moveTo>
                  <a:lnTo>
                    <a:pt x="0" y="0"/>
                  </a:lnTo>
                  <a:lnTo>
                    <a:pt x="0" y="7619"/>
                  </a:lnTo>
                  <a:lnTo>
                    <a:pt x="2232660" y="7619"/>
                  </a:lnTo>
                  <a:lnTo>
                    <a:pt x="2232660" y="0"/>
                  </a:lnTo>
                  <a:close/>
                </a:path>
              </a:pathLst>
            </a:custGeom>
            <a:solidFill>
              <a:srgbClr val="4E4EFF"/>
            </a:solidFill>
            <a:ln>
              <a:solidFill>
                <a:schemeClr val="tx2">
                  <a:lumMod val="40000"/>
                  <a:lumOff val="60000"/>
                </a:schemeClr>
              </a:solidFill>
            </a:ln>
          </p:spPr>
          <p:txBody>
            <a:bodyPr wrap="square" lIns="0" tIns="0" rIns="0" bIns="0" rtlCol="0"/>
            <a:lstStyle/>
            <a:p>
              <a:endParaRPr sz="1350" dirty="0"/>
            </a:p>
          </p:txBody>
        </p:sp>
        <p:sp>
          <p:nvSpPr>
            <p:cNvPr id="713" name="object 713"/>
            <p:cNvSpPr/>
            <p:nvPr/>
          </p:nvSpPr>
          <p:spPr>
            <a:xfrm>
              <a:off x="610869" y="2306320"/>
              <a:ext cx="2232660" cy="8890"/>
            </a:xfrm>
            <a:custGeom>
              <a:avLst/>
              <a:gdLst/>
              <a:ahLst/>
              <a:cxnLst/>
              <a:rect l="l" t="t" r="r" b="b"/>
              <a:pathLst>
                <a:path w="2232660" h="8889">
                  <a:moveTo>
                    <a:pt x="2232660" y="0"/>
                  </a:moveTo>
                  <a:lnTo>
                    <a:pt x="0" y="0"/>
                  </a:lnTo>
                  <a:lnTo>
                    <a:pt x="0" y="8889"/>
                  </a:lnTo>
                  <a:lnTo>
                    <a:pt x="2232660" y="8889"/>
                  </a:lnTo>
                  <a:lnTo>
                    <a:pt x="2232660" y="0"/>
                  </a:lnTo>
                  <a:close/>
                </a:path>
              </a:pathLst>
            </a:custGeom>
            <a:solidFill>
              <a:srgbClr val="4B4BFF"/>
            </a:solidFill>
            <a:ln>
              <a:solidFill>
                <a:schemeClr val="tx2">
                  <a:lumMod val="40000"/>
                  <a:lumOff val="60000"/>
                </a:schemeClr>
              </a:solidFill>
            </a:ln>
          </p:spPr>
          <p:txBody>
            <a:bodyPr wrap="square" lIns="0" tIns="0" rIns="0" bIns="0" rtlCol="0"/>
            <a:lstStyle/>
            <a:p>
              <a:endParaRPr sz="1350" dirty="0"/>
            </a:p>
          </p:txBody>
        </p:sp>
        <p:sp>
          <p:nvSpPr>
            <p:cNvPr id="714" name="object 714"/>
            <p:cNvSpPr/>
            <p:nvPr/>
          </p:nvSpPr>
          <p:spPr>
            <a:xfrm>
              <a:off x="610869" y="231394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4848FF"/>
            </a:solidFill>
            <a:ln>
              <a:solidFill>
                <a:schemeClr val="tx2">
                  <a:lumMod val="40000"/>
                  <a:lumOff val="60000"/>
                </a:schemeClr>
              </a:solidFill>
            </a:ln>
          </p:spPr>
          <p:txBody>
            <a:bodyPr wrap="square" lIns="0" tIns="0" rIns="0" bIns="0" rtlCol="0"/>
            <a:lstStyle/>
            <a:p>
              <a:endParaRPr sz="1350" dirty="0"/>
            </a:p>
          </p:txBody>
        </p:sp>
        <p:sp>
          <p:nvSpPr>
            <p:cNvPr id="715" name="object 715"/>
            <p:cNvSpPr/>
            <p:nvPr/>
          </p:nvSpPr>
          <p:spPr>
            <a:xfrm>
              <a:off x="610869" y="2321560"/>
              <a:ext cx="2232660" cy="7620"/>
            </a:xfrm>
            <a:custGeom>
              <a:avLst/>
              <a:gdLst/>
              <a:ahLst/>
              <a:cxnLst/>
              <a:rect l="l" t="t" r="r" b="b"/>
              <a:pathLst>
                <a:path w="2232660" h="7619">
                  <a:moveTo>
                    <a:pt x="2232660" y="0"/>
                  </a:moveTo>
                  <a:lnTo>
                    <a:pt x="0" y="0"/>
                  </a:lnTo>
                  <a:lnTo>
                    <a:pt x="0" y="7619"/>
                  </a:lnTo>
                  <a:lnTo>
                    <a:pt x="2232660" y="7619"/>
                  </a:lnTo>
                  <a:lnTo>
                    <a:pt x="2232660" y="0"/>
                  </a:lnTo>
                  <a:close/>
                </a:path>
              </a:pathLst>
            </a:custGeom>
            <a:solidFill>
              <a:srgbClr val="4646FF"/>
            </a:solidFill>
            <a:ln>
              <a:solidFill>
                <a:schemeClr val="tx2">
                  <a:lumMod val="40000"/>
                  <a:lumOff val="60000"/>
                </a:schemeClr>
              </a:solidFill>
            </a:ln>
          </p:spPr>
          <p:txBody>
            <a:bodyPr wrap="square" lIns="0" tIns="0" rIns="0" bIns="0" rtlCol="0"/>
            <a:lstStyle/>
            <a:p>
              <a:endParaRPr sz="1350" dirty="0"/>
            </a:p>
          </p:txBody>
        </p:sp>
        <p:sp>
          <p:nvSpPr>
            <p:cNvPr id="716" name="object 716"/>
            <p:cNvSpPr/>
            <p:nvPr/>
          </p:nvSpPr>
          <p:spPr>
            <a:xfrm>
              <a:off x="610869" y="2327910"/>
              <a:ext cx="2232660" cy="8890"/>
            </a:xfrm>
            <a:custGeom>
              <a:avLst/>
              <a:gdLst/>
              <a:ahLst/>
              <a:cxnLst/>
              <a:rect l="l" t="t" r="r" b="b"/>
              <a:pathLst>
                <a:path w="2232660" h="8889">
                  <a:moveTo>
                    <a:pt x="2232660" y="0"/>
                  </a:moveTo>
                  <a:lnTo>
                    <a:pt x="0" y="0"/>
                  </a:lnTo>
                  <a:lnTo>
                    <a:pt x="0" y="8889"/>
                  </a:lnTo>
                  <a:lnTo>
                    <a:pt x="2232660" y="8889"/>
                  </a:lnTo>
                  <a:lnTo>
                    <a:pt x="2232660" y="0"/>
                  </a:lnTo>
                  <a:close/>
                </a:path>
              </a:pathLst>
            </a:custGeom>
            <a:solidFill>
              <a:srgbClr val="4343FF"/>
            </a:solidFill>
            <a:ln>
              <a:solidFill>
                <a:schemeClr val="tx2">
                  <a:lumMod val="40000"/>
                  <a:lumOff val="60000"/>
                </a:schemeClr>
              </a:solidFill>
            </a:ln>
          </p:spPr>
          <p:txBody>
            <a:bodyPr wrap="square" lIns="0" tIns="0" rIns="0" bIns="0" rtlCol="0"/>
            <a:lstStyle/>
            <a:p>
              <a:endParaRPr sz="1350" dirty="0"/>
            </a:p>
          </p:txBody>
        </p:sp>
        <p:sp>
          <p:nvSpPr>
            <p:cNvPr id="717" name="object 717"/>
            <p:cNvSpPr/>
            <p:nvPr/>
          </p:nvSpPr>
          <p:spPr>
            <a:xfrm>
              <a:off x="610869" y="233553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4040FF"/>
            </a:solidFill>
            <a:ln>
              <a:solidFill>
                <a:schemeClr val="tx2">
                  <a:lumMod val="40000"/>
                  <a:lumOff val="60000"/>
                </a:schemeClr>
              </a:solidFill>
            </a:ln>
          </p:spPr>
          <p:txBody>
            <a:bodyPr wrap="square" lIns="0" tIns="0" rIns="0" bIns="0" rtlCol="0"/>
            <a:lstStyle/>
            <a:p>
              <a:endParaRPr sz="1350" dirty="0"/>
            </a:p>
          </p:txBody>
        </p:sp>
        <p:sp>
          <p:nvSpPr>
            <p:cNvPr id="718" name="object 718"/>
            <p:cNvSpPr/>
            <p:nvPr/>
          </p:nvSpPr>
          <p:spPr>
            <a:xfrm>
              <a:off x="610869" y="234315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3D3DFF"/>
            </a:solidFill>
            <a:ln>
              <a:solidFill>
                <a:schemeClr val="tx2">
                  <a:lumMod val="40000"/>
                  <a:lumOff val="60000"/>
                </a:schemeClr>
              </a:solidFill>
            </a:ln>
          </p:spPr>
          <p:txBody>
            <a:bodyPr wrap="square" lIns="0" tIns="0" rIns="0" bIns="0" rtlCol="0"/>
            <a:lstStyle/>
            <a:p>
              <a:endParaRPr sz="1350" dirty="0"/>
            </a:p>
          </p:txBody>
        </p:sp>
        <p:sp>
          <p:nvSpPr>
            <p:cNvPr id="719" name="object 719"/>
            <p:cNvSpPr/>
            <p:nvPr/>
          </p:nvSpPr>
          <p:spPr>
            <a:xfrm>
              <a:off x="610869" y="2350770"/>
              <a:ext cx="2232660" cy="7620"/>
            </a:xfrm>
            <a:custGeom>
              <a:avLst/>
              <a:gdLst/>
              <a:ahLst/>
              <a:cxnLst/>
              <a:rect l="l" t="t" r="r" b="b"/>
              <a:pathLst>
                <a:path w="2232660" h="7619">
                  <a:moveTo>
                    <a:pt x="2232660" y="0"/>
                  </a:moveTo>
                  <a:lnTo>
                    <a:pt x="0" y="0"/>
                  </a:lnTo>
                  <a:lnTo>
                    <a:pt x="0" y="7619"/>
                  </a:lnTo>
                  <a:lnTo>
                    <a:pt x="2232660" y="7619"/>
                  </a:lnTo>
                  <a:lnTo>
                    <a:pt x="2232660" y="0"/>
                  </a:lnTo>
                  <a:close/>
                </a:path>
              </a:pathLst>
            </a:custGeom>
            <a:solidFill>
              <a:srgbClr val="3A3AFF"/>
            </a:solidFill>
            <a:ln>
              <a:solidFill>
                <a:schemeClr val="tx2">
                  <a:lumMod val="40000"/>
                  <a:lumOff val="60000"/>
                </a:schemeClr>
              </a:solidFill>
            </a:ln>
          </p:spPr>
          <p:txBody>
            <a:bodyPr wrap="square" lIns="0" tIns="0" rIns="0" bIns="0" rtlCol="0"/>
            <a:lstStyle/>
            <a:p>
              <a:endParaRPr sz="1350" dirty="0"/>
            </a:p>
          </p:txBody>
        </p:sp>
        <p:sp>
          <p:nvSpPr>
            <p:cNvPr id="720" name="object 720"/>
            <p:cNvSpPr/>
            <p:nvPr/>
          </p:nvSpPr>
          <p:spPr>
            <a:xfrm>
              <a:off x="610869" y="2357120"/>
              <a:ext cx="2232660" cy="8890"/>
            </a:xfrm>
            <a:custGeom>
              <a:avLst/>
              <a:gdLst/>
              <a:ahLst/>
              <a:cxnLst/>
              <a:rect l="l" t="t" r="r" b="b"/>
              <a:pathLst>
                <a:path w="2232660" h="8889">
                  <a:moveTo>
                    <a:pt x="2232660" y="0"/>
                  </a:moveTo>
                  <a:lnTo>
                    <a:pt x="0" y="0"/>
                  </a:lnTo>
                  <a:lnTo>
                    <a:pt x="0" y="8889"/>
                  </a:lnTo>
                  <a:lnTo>
                    <a:pt x="2232660" y="8889"/>
                  </a:lnTo>
                  <a:lnTo>
                    <a:pt x="2232660" y="0"/>
                  </a:lnTo>
                  <a:close/>
                </a:path>
              </a:pathLst>
            </a:custGeom>
            <a:solidFill>
              <a:srgbClr val="3838FF"/>
            </a:solidFill>
            <a:ln>
              <a:solidFill>
                <a:schemeClr val="tx2">
                  <a:lumMod val="40000"/>
                  <a:lumOff val="60000"/>
                </a:schemeClr>
              </a:solidFill>
            </a:ln>
          </p:spPr>
          <p:txBody>
            <a:bodyPr wrap="square" lIns="0" tIns="0" rIns="0" bIns="0" rtlCol="0"/>
            <a:lstStyle/>
            <a:p>
              <a:endParaRPr sz="1350" dirty="0"/>
            </a:p>
          </p:txBody>
        </p:sp>
        <p:sp>
          <p:nvSpPr>
            <p:cNvPr id="721" name="object 721"/>
            <p:cNvSpPr/>
            <p:nvPr/>
          </p:nvSpPr>
          <p:spPr>
            <a:xfrm>
              <a:off x="610869" y="236474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3535FF"/>
            </a:solidFill>
            <a:ln>
              <a:solidFill>
                <a:schemeClr val="tx2">
                  <a:lumMod val="40000"/>
                  <a:lumOff val="60000"/>
                </a:schemeClr>
              </a:solidFill>
            </a:ln>
          </p:spPr>
          <p:txBody>
            <a:bodyPr wrap="square" lIns="0" tIns="0" rIns="0" bIns="0" rtlCol="0"/>
            <a:lstStyle/>
            <a:p>
              <a:endParaRPr sz="1350" dirty="0"/>
            </a:p>
          </p:txBody>
        </p:sp>
        <p:sp>
          <p:nvSpPr>
            <p:cNvPr id="722" name="object 722"/>
            <p:cNvSpPr/>
            <p:nvPr/>
          </p:nvSpPr>
          <p:spPr>
            <a:xfrm>
              <a:off x="610869" y="2372360"/>
              <a:ext cx="2232660" cy="7620"/>
            </a:xfrm>
            <a:custGeom>
              <a:avLst/>
              <a:gdLst/>
              <a:ahLst/>
              <a:cxnLst/>
              <a:rect l="l" t="t" r="r" b="b"/>
              <a:pathLst>
                <a:path w="2232660" h="7619">
                  <a:moveTo>
                    <a:pt x="2232660" y="0"/>
                  </a:moveTo>
                  <a:lnTo>
                    <a:pt x="0" y="0"/>
                  </a:lnTo>
                  <a:lnTo>
                    <a:pt x="0" y="7619"/>
                  </a:lnTo>
                  <a:lnTo>
                    <a:pt x="2232660" y="7619"/>
                  </a:lnTo>
                  <a:lnTo>
                    <a:pt x="2232660" y="0"/>
                  </a:lnTo>
                  <a:close/>
                </a:path>
              </a:pathLst>
            </a:custGeom>
            <a:solidFill>
              <a:srgbClr val="3333FF"/>
            </a:solidFill>
            <a:ln>
              <a:solidFill>
                <a:schemeClr val="tx2">
                  <a:lumMod val="40000"/>
                  <a:lumOff val="60000"/>
                </a:schemeClr>
              </a:solidFill>
            </a:ln>
          </p:spPr>
          <p:txBody>
            <a:bodyPr wrap="square" lIns="0" tIns="0" rIns="0" bIns="0" rtlCol="0"/>
            <a:lstStyle/>
            <a:p>
              <a:endParaRPr sz="1350" dirty="0"/>
            </a:p>
          </p:txBody>
        </p:sp>
        <p:sp>
          <p:nvSpPr>
            <p:cNvPr id="723" name="object 723"/>
            <p:cNvSpPr/>
            <p:nvPr/>
          </p:nvSpPr>
          <p:spPr>
            <a:xfrm>
              <a:off x="610869" y="2378710"/>
              <a:ext cx="2232660" cy="8890"/>
            </a:xfrm>
            <a:custGeom>
              <a:avLst/>
              <a:gdLst/>
              <a:ahLst/>
              <a:cxnLst/>
              <a:rect l="l" t="t" r="r" b="b"/>
              <a:pathLst>
                <a:path w="2232660" h="8889">
                  <a:moveTo>
                    <a:pt x="2232660" y="0"/>
                  </a:moveTo>
                  <a:lnTo>
                    <a:pt x="0" y="0"/>
                  </a:lnTo>
                  <a:lnTo>
                    <a:pt x="0" y="8889"/>
                  </a:lnTo>
                  <a:lnTo>
                    <a:pt x="2232660" y="8889"/>
                  </a:lnTo>
                  <a:lnTo>
                    <a:pt x="2232660" y="0"/>
                  </a:lnTo>
                  <a:close/>
                </a:path>
              </a:pathLst>
            </a:custGeom>
            <a:solidFill>
              <a:srgbClr val="2F2FFF"/>
            </a:solidFill>
            <a:ln>
              <a:solidFill>
                <a:schemeClr val="tx2">
                  <a:lumMod val="40000"/>
                  <a:lumOff val="60000"/>
                </a:schemeClr>
              </a:solidFill>
            </a:ln>
          </p:spPr>
          <p:txBody>
            <a:bodyPr wrap="square" lIns="0" tIns="0" rIns="0" bIns="0" rtlCol="0"/>
            <a:lstStyle/>
            <a:p>
              <a:endParaRPr sz="1350" dirty="0"/>
            </a:p>
          </p:txBody>
        </p:sp>
        <p:sp>
          <p:nvSpPr>
            <p:cNvPr id="724" name="object 724"/>
            <p:cNvSpPr/>
            <p:nvPr/>
          </p:nvSpPr>
          <p:spPr>
            <a:xfrm>
              <a:off x="610869" y="238633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2C2CFF"/>
            </a:solidFill>
            <a:ln>
              <a:solidFill>
                <a:schemeClr val="tx2">
                  <a:lumMod val="40000"/>
                  <a:lumOff val="60000"/>
                </a:schemeClr>
              </a:solidFill>
            </a:ln>
          </p:spPr>
          <p:txBody>
            <a:bodyPr wrap="square" lIns="0" tIns="0" rIns="0" bIns="0" rtlCol="0"/>
            <a:lstStyle/>
            <a:p>
              <a:endParaRPr sz="1350" dirty="0"/>
            </a:p>
          </p:txBody>
        </p:sp>
        <p:sp>
          <p:nvSpPr>
            <p:cNvPr id="725" name="object 725"/>
            <p:cNvSpPr/>
            <p:nvPr/>
          </p:nvSpPr>
          <p:spPr>
            <a:xfrm>
              <a:off x="610869" y="239395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2A2AFF"/>
            </a:solidFill>
            <a:ln>
              <a:solidFill>
                <a:schemeClr val="tx2">
                  <a:lumMod val="40000"/>
                  <a:lumOff val="60000"/>
                </a:schemeClr>
              </a:solidFill>
            </a:ln>
          </p:spPr>
          <p:txBody>
            <a:bodyPr wrap="square" lIns="0" tIns="0" rIns="0" bIns="0" rtlCol="0"/>
            <a:lstStyle/>
            <a:p>
              <a:endParaRPr sz="1350" dirty="0"/>
            </a:p>
          </p:txBody>
        </p:sp>
        <p:sp>
          <p:nvSpPr>
            <p:cNvPr id="726" name="object 726"/>
            <p:cNvSpPr/>
            <p:nvPr/>
          </p:nvSpPr>
          <p:spPr>
            <a:xfrm>
              <a:off x="610869" y="2400300"/>
              <a:ext cx="2232660" cy="8890"/>
            </a:xfrm>
            <a:custGeom>
              <a:avLst/>
              <a:gdLst/>
              <a:ahLst/>
              <a:cxnLst/>
              <a:rect l="l" t="t" r="r" b="b"/>
              <a:pathLst>
                <a:path w="2232660" h="8889">
                  <a:moveTo>
                    <a:pt x="2232660" y="0"/>
                  </a:moveTo>
                  <a:lnTo>
                    <a:pt x="0" y="0"/>
                  </a:lnTo>
                  <a:lnTo>
                    <a:pt x="0" y="8889"/>
                  </a:lnTo>
                  <a:lnTo>
                    <a:pt x="2232660" y="8889"/>
                  </a:lnTo>
                  <a:lnTo>
                    <a:pt x="2232660" y="0"/>
                  </a:lnTo>
                  <a:close/>
                </a:path>
              </a:pathLst>
            </a:custGeom>
            <a:solidFill>
              <a:srgbClr val="2727FF"/>
            </a:solidFill>
            <a:ln>
              <a:solidFill>
                <a:schemeClr val="tx2">
                  <a:lumMod val="40000"/>
                  <a:lumOff val="60000"/>
                </a:schemeClr>
              </a:solidFill>
            </a:ln>
          </p:spPr>
          <p:txBody>
            <a:bodyPr wrap="square" lIns="0" tIns="0" rIns="0" bIns="0" rtlCol="0"/>
            <a:lstStyle/>
            <a:p>
              <a:endParaRPr sz="1350" dirty="0"/>
            </a:p>
          </p:txBody>
        </p:sp>
        <p:sp>
          <p:nvSpPr>
            <p:cNvPr id="727" name="object 727"/>
            <p:cNvSpPr/>
            <p:nvPr/>
          </p:nvSpPr>
          <p:spPr>
            <a:xfrm>
              <a:off x="610869" y="2407920"/>
              <a:ext cx="2232660" cy="7620"/>
            </a:xfrm>
            <a:custGeom>
              <a:avLst/>
              <a:gdLst/>
              <a:ahLst/>
              <a:cxnLst/>
              <a:rect l="l" t="t" r="r" b="b"/>
              <a:pathLst>
                <a:path w="2232660" h="7619">
                  <a:moveTo>
                    <a:pt x="2232660" y="0"/>
                  </a:moveTo>
                  <a:lnTo>
                    <a:pt x="0" y="0"/>
                  </a:lnTo>
                  <a:lnTo>
                    <a:pt x="0" y="7619"/>
                  </a:lnTo>
                  <a:lnTo>
                    <a:pt x="2232660" y="7619"/>
                  </a:lnTo>
                  <a:lnTo>
                    <a:pt x="2232660" y="0"/>
                  </a:lnTo>
                  <a:close/>
                </a:path>
              </a:pathLst>
            </a:custGeom>
            <a:solidFill>
              <a:srgbClr val="2424FF"/>
            </a:solidFill>
            <a:ln>
              <a:solidFill>
                <a:schemeClr val="tx2">
                  <a:lumMod val="40000"/>
                  <a:lumOff val="60000"/>
                </a:schemeClr>
              </a:solidFill>
            </a:ln>
          </p:spPr>
          <p:txBody>
            <a:bodyPr wrap="square" lIns="0" tIns="0" rIns="0" bIns="0" rtlCol="0"/>
            <a:lstStyle/>
            <a:p>
              <a:endParaRPr sz="1350" dirty="0"/>
            </a:p>
          </p:txBody>
        </p:sp>
        <p:sp>
          <p:nvSpPr>
            <p:cNvPr id="728" name="object 728"/>
            <p:cNvSpPr/>
            <p:nvPr/>
          </p:nvSpPr>
          <p:spPr>
            <a:xfrm>
              <a:off x="610869" y="241554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2121FF"/>
            </a:solidFill>
            <a:ln>
              <a:solidFill>
                <a:schemeClr val="tx2">
                  <a:lumMod val="40000"/>
                  <a:lumOff val="60000"/>
                </a:schemeClr>
              </a:solidFill>
            </a:ln>
          </p:spPr>
          <p:txBody>
            <a:bodyPr wrap="square" lIns="0" tIns="0" rIns="0" bIns="0" rtlCol="0"/>
            <a:lstStyle/>
            <a:p>
              <a:endParaRPr sz="1350" dirty="0"/>
            </a:p>
          </p:txBody>
        </p:sp>
        <p:sp>
          <p:nvSpPr>
            <p:cNvPr id="729" name="object 729"/>
            <p:cNvSpPr/>
            <p:nvPr/>
          </p:nvSpPr>
          <p:spPr>
            <a:xfrm>
              <a:off x="610869" y="2423160"/>
              <a:ext cx="2232660" cy="7620"/>
            </a:xfrm>
            <a:custGeom>
              <a:avLst/>
              <a:gdLst/>
              <a:ahLst/>
              <a:cxnLst/>
              <a:rect l="l" t="t" r="r" b="b"/>
              <a:pathLst>
                <a:path w="2232660" h="7619">
                  <a:moveTo>
                    <a:pt x="2232660" y="0"/>
                  </a:moveTo>
                  <a:lnTo>
                    <a:pt x="0" y="0"/>
                  </a:lnTo>
                  <a:lnTo>
                    <a:pt x="0" y="7619"/>
                  </a:lnTo>
                  <a:lnTo>
                    <a:pt x="2232660" y="7619"/>
                  </a:lnTo>
                  <a:lnTo>
                    <a:pt x="2232660" y="0"/>
                  </a:lnTo>
                  <a:close/>
                </a:path>
              </a:pathLst>
            </a:custGeom>
            <a:solidFill>
              <a:srgbClr val="1E1EFF"/>
            </a:solidFill>
            <a:ln>
              <a:solidFill>
                <a:schemeClr val="tx2">
                  <a:lumMod val="40000"/>
                  <a:lumOff val="60000"/>
                </a:schemeClr>
              </a:solidFill>
            </a:ln>
          </p:spPr>
          <p:txBody>
            <a:bodyPr wrap="square" lIns="0" tIns="0" rIns="0" bIns="0" rtlCol="0"/>
            <a:lstStyle/>
            <a:p>
              <a:endParaRPr sz="1350" dirty="0"/>
            </a:p>
          </p:txBody>
        </p:sp>
        <p:sp>
          <p:nvSpPr>
            <p:cNvPr id="730" name="object 730"/>
            <p:cNvSpPr/>
            <p:nvPr/>
          </p:nvSpPr>
          <p:spPr>
            <a:xfrm>
              <a:off x="610869" y="2429510"/>
              <a:ext cx="2232660" cy="8890"/>
            </a:xfrm>
            <a:custGeom>
              <a:avLst/>
              <a:gdLst/>
              <a:ahLst/>
              <a:cxnLst/>
              <a:rect l="l" t="t" r="r" b="b"/>
              <a:pathLst>
                <a:path w="2232660" h="8889">
                  <a:moveTo>
                    <a:pt x="2232660" y="0"/>
                  </a:moveTo>
                  <a:lnTo>
                    <a:pt x="0" y="0"/>
                  </a:lnTo>
                  <a:lnTo>
                    <a:pt x="0" y="8889"/>
                  </a:lnTo>
                  <a:lnTo>
                    <a:pt x="2232660" y="8889"/>
                  </a:lnTo>
                  <a:lnTo>
                    <a:pt x="2232660" y="0"/>
                  </a:lnTo>
                  <a:close/>
                </a:path>
              </a:pathLst>
            </a:custGeom>
            <a:solidFill>
              <a:srgbClr val="1C1CFF"/>
            </a:solidFill>
            <a:ln>
              <a:solidFill>
                <a:schemeClr val="tx2">
                  <a:lumMod val="40000"/>
                  <a:lumOff val="60000"/>
                </a:schemeClr>
              </a:solidFill>
            </a:ln>
          </p:spPr>
          <p:txBody>
            <a:bodyPr wrap="square" lIns="0" tIns="0" rIns="0" bIns="0" rtlCol="0"/>
            <a:lstStyle/>
            <a:p>
              <a:endParaRPr sz="1350" dirty="0"/>
            </a:p>
          </p:txBody>
        </p:sp>
        <p:sp>
          <p:nvSpPr>
            <p:cNvPr id="731" name="object 731"/>
            <p:cNvSpPr/>
            <p:nvPr/>
          </p:nvSpPr>
          <p:spPr>
            <a:xfrm>
              <a:off x="610869" y="243713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1919FF"/>
            </a:solidFill>
            <a:ln>
              <a:solidFill>
                <a:schemeClr val="tx2">
                  <a:lumMod val="40000"/>
                  <a:lumOff val="60000"/>
                </a:schemeClr>
              </a:solidFill>
            </a:ln>
          </p:spPr>
          <p:txBody>
            <a:bodyPr wrap="square" lIns="0" tIns="0" rIns="0" bIns="0" rtlCol="0"/>
            <a:lstStyle/>
            <a:p>
              <a:endParaRPr sz="1350" dirty="0"/>
            </a:p>
          </p:txBody>
        </p:sp>
        <p:sp>
          <p:nvSpPr>
            <p:cNvPr id="732" name="object 732"/>
            <p:cNvSpPr/>
            <p:nvPr/>
          </p:nvSpPr>
          <p:spPr>
            <a:xfrm>
              <a:off x="610869" y="244475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1616FF"/>
            </a:solidFill>
            <a:ln>
              <a:solidFill>
                <a:schemeClr val="tx2">
                  <a:lumMod val="40000"/>
                  <a:lumOff val="60000"/>
                </a:schemeClr>
              </a:solidFill>
            </a:ln>
          </p:spPr>
          <p:txBody>
            <a:bodyPr wrap="square" lIns="0" tIns="0" rIns="0" bIns="0" rtlCol="0"/>
            <a:lstStyle/>
            <a:p>
              <a:endParaRPr sz="1350" dirty="0"/>
            </a:p>
          </p:txBody>
        </p:sp>
        <p:sp>
          <p:nvSpPr>
            <p:cNvPr id="733" name="object 733"/>
            <p:cNvSpPr/>
            <p:nvPr/>
          </p:nvSpPr>
          <p:spPr>
            <a:xfrm>
              <a:off x="610869" y="2451100"/>
              <a:ext cx="2232660" cy="8890"/>
            </a:xfrm>
            <a:custGeom>
              <a:avLst/>
              <a:gdLst/>
              <a:ahLst/>
              <a:cxnLst/>
              <a:rect l="l" t="t" r="r" b="b"/>
              <a:pathLst>
                <a:path w="2232660" h="8889">
                  <a:moveTo>
                    <a:pt x="2232660" y="0"/>
                  </a:moveTo>
                  <a:lnTo>
                    <a:pt x="0" y="0"/>
                  </a:lnTo>
                  <a:lnTo>
                    <a:pt x="0" y="8889"/>
                  </a:lnTo>
                  <a:lnTo>
                    <a:pt x="2232660" y="8889"/>
                  </a:lnTo>
                  <a:lnTo>
                    <a:pt x="2232660" y="0"/>
                  </a:lnTo>
                  <a:close/>
                </a:path>
              </a:pathLst>
            </a:custGeom>
            <a:solidFill>
              <a:srgbClr val="1313FF"/>
            </a:solidFill>
            <a:ln>
              <a:solidFill>
                <a:schemeClr val="tx2">
                  <a:lumMod val="40000"/>
                  <a:lumOff val="60000"/>
                </a:schemeClr>
              </a:solidFill>
            </a:ln>
          </p:spPr>
          <p:txBody>
            <a:bodyPr wrap="square" lIns="0" tIns="0" rIns="0" bIns="0" rtlCol="0"/>
            <a:lstStyle/>
            <a:p>
              <a:endParaRPr sz="1350" dirty="0"/>
            </a:p>
          </p:txBody>
        </p:sp>
        <p:sp>
          <p:nvSpPr>
            <p:cNvPr id="734" name="object 734"/>
            <p:cNvSpPr/>
            <p:nvPr/>
          </p:nvSpPr>
          <p:spPr>
            <a:xfrm>
              <a:off x="610869" y="2458720"/>
              <a:ext cx="2232660" cy="7620"/>
            </a:xfrm>
            <a:custGeom>
              <a:avLst/>
              <a:gdLst/>
              <a:ahLst/>
              <a:cxnLst/>
              <a:rect l="l" t="t" r="r" b="b"/>
              <a:pathLst>
                <a:path w="2232660" h="7619">
                  <a:moveTo>
                    <a:pt x="2232660" y="0"/>
                  </a:moveTo>
                  <a:lnTo>
                    <a:pt x="0" y="0"/>
                  </a:lnTo>
                  <a:lnTo>
                    <a:pt x="0" y="7619"/>
                  </a:lnTo>
                  <a:lnTo>
                    <a:pt x="2232660" y="7619"/>
                  </a:lnTo>
                  <a:lnTo>
                    <a:pt x="2232660" y="0"/>
                  </a:lnTo>
                  <a:close/>
                </a:path>
              </a:pathLst>
            </a:custGeom>
            <a:solidFill>
              <a:srgbClr val="1010FF"/>
            </a:solidFill>
            <a:ln>
              <a:solidFill>
                <a:schemeClr val="tx2">
                  <a:lumMod val="40000"/>
                  <a:lumOff val="60000"/>
                </a:schemeClr>
              </a:solidFill>
            </a:ln>
          </p:spPr>
          <p:txBody>
            <a:bodyPr wrap="square" lIns="0" tIns="0" rIns="0" bIns="0" rtlCol="0"/>
            <a:lstStyle/>
            <a:p>
              <a:endParaRPr sz="1350" dirty="0"/>
            </a:p>
          </p:txBody>
        </p:sp>
        <p:sp>
          <p:nvSpPr>
            <p:cNvPr id="735" name="object 735"/>
            <p:cNvSpPr/>
            <p:nvPr/>
          </p:nvSpPr>
          <p:spPr>
            <a:xfrm>
              <a:off x="610869" y="2466340"/>
              <a:ext cx="2232660" cy="7620"/>
            </a:xfrm>
            <a:custGeom>
              <a:avLst/>
              <a:gdLst/>
              <a:ahLst/>
              <a:cxnLst/>
              <a:rect l="l" t="t" r="r" b="b"/>
              <a:pathLst>
                <a:path w="2232660" h="7619">
                  <a:moveTo>
                    <a:pt x="2232660" y="0"/>
                  </a:moveTo>
                  <a:lnTo>
                    <a:pt x="0" y="0"/>
                  </a:lnTo>
                  <a:lnTo>
                    <a:pt x="0" y="7620"/>
                  </a:lnTo>
                  <a:lnTo>
                    <a:pt x="2232660" y="7620"/>
                  </a:lnTo>
                  <a:lnTo>
                    <a:pt x="2232660" y="0"/>
                  </a:lnTo>
                  <a:close/>
                </a:path>
              </a:pathLst>
            </a:custGeom>
            <a:solidFill>
              <a:srgbClr val="0E0EFF"/>
            </a:solidFill>
            <a:ln>
              <a:solidFill>
                <a:schemeClr val="tx2">
                  <a:lumMod val="40000"/>
                  <a:lumOff val="60000"/>
                </a:schemeClr>
              </a:solidFill>
            </a:ln>
          </p:spPr>
          <p:txBody>
            <a:bodyPr wrap="square" lIns="0" tIns="0" rIns="0" bIns="0" rtlCol="0"/>
            <a:lstStyle/>
            <a:p>
              <a:endParaRPr sz="1350" dirty="0"/>
            </a:p>
          </p:txBody>
        </p:sp>
        <p:sp>
          <p:nvSpPr>
            <p:cNvPr id="736" name="object 736"/>
            <p:cNvSpPr/>
            <p:nvPr/>
          </p:nvSpPr>
          <p:spPr>
            <a:xfrm>
              <a:off x="610869" y="2472690"/>
              <a:ext cx="2232660" cy="8890"/>
            </a:xfrm>
            <a:custGeom>
              <a:avLst/>
              <a:gdLst/>
              <a:ahLst/>
              <a:cxnLst/>
              <a:rect l="l" t="t" r="r" b="b"/>
              <a:pathLst>
                <a:path w="2232660" h="8889">
                  <a:moveTo>
                    <a:pt x="2232660" y="0"/>
                  </a:moveTo>
                  <a:lnTo>
                    <a:pt x="0" y="0"/>
                  </a:lnTo>
                  <a:lnTo>
                    <a:pt x="0" y="8889"/>
                  </a:lnTo>
                  <a:lnTo>
                    <a:pt x="2232660" y="8889"/>
                  </a:lnTo>
                  <a:lnTo>
                    <a:pt x="2232660" y="0"/>
                  </a:lnTo>
                  <a:close/>
                </a:path>
              </a:pathLst>
            </a:custGeom>
            <a:solidFill>
              <a:srgbClr val="0B0BFF"/>
            </a:solidFill>
            <a:ln>
              <a:solidFill>
                <a:schemeClr val="tx2">
                  <a:lumMod val="40000"/>
                  <a:lumOff val="60000"/>
                </a:schemeClr>
              </a:solidFill>
            </a:ln>
          </p:spPr>
          <p:txBody>
            <a:bodyPr wrap="square" lIns="0" tIns="0" rIns="0" bIns="0" rtlCol="0"/>
            <a:lstStyle/>
            <a:p>
              <a:endParaRPr sz="1350" dirty="0"/>
            </a:p>
          </p:txBody>
        </p:sp>
        <p:sp>
          <p:nvSpPr>
            <p:cNvPr id="737" name="object 737"/>
            <p:cNvSpPr/>
            <p:nvPr/>
          </p:nvSpPr>
          <p:spPr>
            <a:xfrm>
              <a:off x="610869" y="2480310"/>
              <a:ext cx="2232660" cy="7620"/>
            </a:xfrm>
            <a:custGeom>
              <a:avLst/>
              <a:gdLst/>
              <a:ahLst/>
              <a:cxnLst/>
              <a:rect l="l" t="t" r="r" b="b"/>
              <a:pathLst>
                <a:path w="2232660" h="7619">
                  <a:moveTo>
                    <a:pt x="2232660" y="0"/>
                  </a:moveTo>
                  <a:lnTo>
                    <a:pt x="0" y="0"/>
                  </a:lnTo>
                  <a:lnTo>
                    <a:pt x="0" y="7619"/>
                  </a:lnTo>
                  <a:lnTo>
                    <a:pt x="2232660" y="7619"/>
                  </a:lnTo>
                  <a:lnTo>
                    <a:pt x="2232660" y="0"/>
                  </a:lnTo>
                  <a:close/>
                </a:path>
              </a:pathLst>
            </a:custGeom>
            <a:solidFill>
              <a:srgbClr val="0808FF"/>
            </a:solidFill>
            <a:ln>
              <a:solidFill>
                <a:schemeClr val="tx2">
                  <a:lumMod val="40000"/>
                  <a:lumOff val="60000"/>
                </a:schemeClr>
              </a:solidFill>
            </a:ln>
          </p:spPr>
          <p:txBody>
            <a:bodyPr wrap="square" lIns="0" tIns="0" rIns="0" bIns="0" rtlCol="0"/>
            <a:lstStyle/>
            <a:p>
              <a:endParaRPr sz="1350" dirty="0"/>
            </a:p>
          </p:txBody>
        </p:sp>
      </p:grpSp>
      <p:sp>
        <p:nvSpPr>
          <p:cNvPr id="738" name="object 738"/>
          <p:cNvSpPr txBox="1">
            <a:spLocks noChangeAspect="1"/>
          </p:cNvSpPr>
          <p:nvPr/>
        </p:nvSpPr>
        <p:spPr>
          <a:xfrm>
            <a:off x="2850827" y="3161029"/>
            <a:ext cx="1841945" cy="499370"/>
          </a:xfrm>
          <a:prstGeom prst="rect">
            <a:avLst/>
          </a:prstGeom>
          <a:ln w="9344">
            <a:solidFill>
              <a:schemeClr val="tx2">
                <a:lumMod val="40000"/>
                <a:lumOff val="60000"/>
              </a:schemeClr>
            </a:solidFill>
          </a:ln>
        </p:spPr>
        <p:txBody>
          <a:bodyPr vert="horz" wrap="square" lIns="0" tIns="38100" rIns="0" bIns="0" rtlCol="0">
            <a:spAutoFit/>
          </a:bodyPr>
          <a:lstStyle/>
          <a:p>
            <a:pPr marL="327660" marR="62865" indent="-260033">
              <a:spcBef>
                <a:spcPts val="300"/>
              </a:spcBef>
            </a:pPr>
            <a:r>
              <a:rPr sz="1350" spc="-8" dirty="0">
                <a:solidFill>
                  <a:srgbClr val="2E2A1F"/>
                </a:solidFill>
                <a:latin typeface="Arial"/>
                <a:cs typeface="Arial"/>
              </a:rPr>
              <a:t>Internal Applications  </a:t>
            </a:r>
            <a:r>
              <a:rPr sz="1350" spc="-4" dirty="0">
                <a:solidFill>
                  <a:srgbClr val="2E2A1F"/>
                </a:solidFill>
                <a:latin typeface="Arial"/>
                <a:cs typeface="Arial"/>
              </a:rPr>
              <a:t>(Java,C,C++)</a:t>
            </a:r>
            <a:endParaRPr sz="1350" dirty="0">
              <a:latin typeface="Arial"/>
              <a:cs typeface="Arial"/>
            </a:endParaRPr>
          </a:p>
        </p:txBody>
      </p:sp>
      <p:grpSp>
        <p:nvGrpSpPr>
          <p:cNvPr id="739" name="object 739"/>
          <p:cNvGrpSpPr>
            <a:grpSpLocks noChangeAspect="1"/>
          </p:cNvGrpSpPr>
          <p:nvPr/>
        </p:nvGrpSpPr>
        <p:grpSpPr>
          <a:xfrm>
            <a:off x="4681376" y="2847877"/>
            <a:ext cx="2367713" cy="2826544"/>
            <a:chOff x="2843529" y="1468119"/>
            <a:chExt cx="3529329" cy="3785870"/>
          </a:xfrm>
          <a:solidFill>
            <a:schemeClr val="accent6">
              <a:lumMod val="75000"/>
            </a:schemeClr>
          </a:solidFill>
        </p:grpSpPr>
        <p:sp>
          <p:nvSpPr>
            <p:cNvPr id="740" name="object 740"/>
            <p:cNvSpPr/>
            <p:nvPr/>
          </p:nvSpPr>
          <p:spPr>
            <a:xfrm>
              <a:off x="2992119" y="1544319"/>
              <a:ext cx="1466850" cy="567690"/>
            </a:xfrm>
            <a:custGeom>
              <a:avLst/>
              <a:gdLst/>
              <a:ahLst/>
              <a:cxnLst/>
              <a:rect l="l" t="t" r="r" b="b"/>
              <a:pathLst>
                <a:path w="1466850" h="567689">
                  <a:moveTo>
                    <a:pt x="0" y="567689"/>
                  </a:moveTo>
                  <a:lnTo>
                    <a:pt x="1466850" y="0"/>
                  </a:lnTo>
                </a:path>
              </a:pathLst>
            </a:custGeom>
            <a:grpFill/>
            <a:ln w="57150">
              <a:solidFill>
                <a:schemeClr val="tx2">
                  <a:lumMod val="40000"/>
                  <a:lumOff val="60000"/>
                </a:schemeClr>
              </a:solidFill>
            </a:ln>
          </p:spPr>
          <p:txBody>
            <a:bodyPr wrap="square" lIns="0" tIns="0" rIns="0" bIns="0" rtlCol="0"/>
            <a:lstStyle/>
            <a:p>
              <a:endParaRPr sz="1350" dirty="0"/>
            </a:p>
          </p:txBody>
        </p:sp>
        <p:sp>
          <p:nvSpPr>
            <p:cNvPr id="741" name="object 741"/>
            <p:cNvSpPr/>
            <p:nvPr/>
          </p:nvSpPr>
          <p:spPr>
            <a:xfrm>
              <a:off x="2843530" y="1468119"/>
              <a:ext cx="1765300" cy="718820"/>
            </a:xfrm>
            <a:custGeom>
              <a:avLst/>
              <a:gdLst/>
              <a:ahLst/>
              <a:cxnLst/>
              <a:rect l="l" t="t" r="r" b="b"/>
              <a:pathLst>
                <a:path w="1765300" h="718819">
                  <a:moveTo>
                    <a:pt x="190500" y="718820"/>
                  </a:moveTo>
                  <a:lnTo>
                    <a:pt x="129540" y="558800"/>
                  </a:lnTo>
                  <a:lnTo>
                    <a:pt x="0" y="701040"/>
                  </a:lnTo>
                  <a:lnTo>
                    <a:pt x="190500" y="718820"/>
                  </a:lnTo>
                  <a:close/>
                </a:path>
                <a:path w="1765300" h="718819">
                  <a:moveTo>
                    <a:pt x="1765300" y="17780"/>
                  </a:moveTo>
                  <a:lnTo>
                    <a:pt x="1573530" y="0"/>
                  </a:lnTo>
                  <a:lnTo>
                    <a:pt x="1635760" y="160020"/>
                  </a:lnTo>
                  <a:lnTo>
                    <a:pt x="1765300" y="1778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42" name="object 742"/>
            <p:cNvSpPr/>
            <p:nvPr/>
          </p:nvSpPr>
          <p:spPr>
            <a:xfrm>
              <a:off x="2994659" y="3374390"/>
              <a:ext cx="3225800" cy="1118870"/>
            </a:xfrm>
            <a:custGeom>
              <a:avLst/>
              <a:gdLst/>
              <a:ahLst/>
              <a:cxnLst/>
              <a:rect l="l" t="t" r="r" b="b"/>
              <a:pathLst>
                <a:path w="3225800" h="1118870">
                  <a:moveTo>
                    <a:pt x="0" y="0"/>
                  </a:moveTo>
                  <a:lnTo>
                    <a:pt x="3225800" y="1118870"/>
                  </a:lnTo>
                </a:path>
              </a:pathLst>
            </a:custGeom>
            <a:grpFill/>
            <a:ln w="57150">
              <a:solidFill>
                <a:schemeClr val="tx2">
                  <a:lumMod val="40000"/>
                  <a:lumOff val="60000"/>
                </a:schemeClr>
              </a:solidFill>
            </a:ln>
          </p:spPr>
          <p:txBody>
            <a:bodyPr wrap="square" lIns="0" tIns="0" rIns="0" bIns="0" rtlCol="0"/>
            <a:lstStyle/>
            <a:p>
              <a:endParaRPr sz="1350" dirty="0"/>
            </a:p>
          </p:txBody>
        </p:sp>
        <p:sp>
          <p:nvSpPr>
            <p:cNvPr id="743" name="object 743"/>
            <p:cNvSpPr/>
            <p:nvPr/>
          </p:nvSpPr>
          <p:spPr>
            <a:xfrm>
              <a:off x="2843530" y="3296919"/>
              <a:ext cx="3529329" cy="1273810"/>
            </a:xfrm>
            <a:custGeom>
              <a:avLst/>
              <a:gdLst/>
              <a:ahLst/>
              <a:cxnLst/>
              <a:rect l="l" t="t" r="r" b="b"/>
              <a:pathLst>
                <a:path w="3529329" h="1273810">
                  <a:moveTo>
                    <a:pt x="190500" y="0"/>
                  </a:moveTo>
                  <a:lnTo>
                    <a:pt x="0" y="25400"/>
                  </a:lnTo>
                  <a:lnTo>
                    <a:pt x="134620" y="162560"/>
                  </a:lnTo>
                  <a:lnTo>
                    <a:pt x="190500" y="0"/>
                  </a:lnTo>
                  <a:close/>
                </a:path>
                <a:path w="3529329" h="1273810">
                  <a:moveTo>
                    <a:pt x="3529330" y="1248410"/>
                  </a:moveTo>
                  <a:lnTo>
                    <a:pt x="3394710" y="1111250"/>
                  </a:lnTo>
                  <a:lnTo>
                    <a:pt x="3338830" y="1273810"/>
                  </a:lnTo>
                  <a:lnTo>
                    <a:pt x="3529330" y="124841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44" name="object 744"/>
            <p:cNvSpPr/>
            <p:nvPr/>
          </p:nvSpPr>
          <p:spPr>
            <a:xfrm>
              <a:off x="2995929" y="2218689"/>
              <a:ext cx="3224530" cy="1052830"/>
            </a:xfrm>
            <a:custGeom>
              <a:avLst/>
              <a:gdLst/>
              <a:ahLst/>
              <a:cxnLst/>
              <a:rect l="l" t="t" r="r" b="b"/>
              <a:pathLst>
                <a:path w="3224529" h="1052829">
                  <a:moveTo>
                    <a:pt x="0" y="0"/>
                  </a:moveTo>
                  <a:lnTo>
                    <a:pt x="3224530" y="1052830"/>
                  </a:lnTo>
                </a:path>
              </a:pathLst>
            </a:custGeom>
            <a:grpFill/>
            <a:ln w="57150">
              <a:solidFill>
                <a:schemeClr val="tx2">
                  <a:lumMod val="40000"/>
                  <a:lumOff val="60000"/>
                </a:schemeClr>
              </a:solidFill>
            </a:ln>
          </p:spPr>
          <p:txBody>
            <a:bodyPr wrap="square" lIns="0" tIns="0" rIns="0" bIns="0" rtlCol="0"/>
            <a:lstStyle/>
            <a:p>
              <a:endParaRPr sz="1350" dirty="0"/>
            </a:p>
          </p:txBody>
        </p:sp>
        <p:sp>
          <p:nvSpPr>
            <p:cNvPr id="745" name="object 745"/>
            <p:cNvSpPr/>
            <p:nvPr/>
          </p:nvSpPr>
          <p:spPr>
            <a:xfrm>
              <a:off x="2843530" y="2141219"/>
              <a:ext cx="3529329" cy="1209040"/>
            </a:xfrm>
            <a:custGeom>
              <a:avLst/>
              <a:gdLst/>
              <a:ahLst/>
              <a:cxnLst/>
              <a:rect l="l" t="t" r="r" b="b"/>
              <a:pathLst>
                <a:path w="3529329" h="1209039">
                  <a:moveTo>
                    <a:pt x="189230" y="0"/>
                  </a:moveTo>
                  <a:lnTo>
                    <a:pt x="0" y="27940"/>
                  </a:lnTo>
                  <a:lnTo>
                    <a:pt x="135890" y="162560"/>
                  </a:lnTo>
                  <a:lnTo>
                    <a:pt x="189230" y="0"/>
                  </a:lnTo>
                  <a:close/>
                </a:path>
                <a:path w="3529329" h="1209039">
                  <a:moveTo>
                    <a:pt x="3529330" y="1181100"/>
                  </a:moveTo>
                  <a:lnTo>
                    <a:pt x="3392170" y="1045210"/>
                  </a:lnTo>
                  <a:lnTo>
                    <a:pt x="3338830" y="1209040"/>
                  </a:lnTo>
                  <a:lnTo>
                    <a:pt x="3529330" y="118110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46" name="object 746"/>
            <p:cNvSpPr/>
            <p:nvPr/>
          </p:nvSpPr>
          <p:spPr>
            <a:xfrm>
              <a:off x="2989579" y="4610099"/>
              <a:ext cx="1272540" cy="554990"/>
            </a:xfrm>
            <a:custGeom>
              <a:avLst/>
              <a:gdLst/>
              <a:ahLst/>
              <a:cxnLst/>
              <a:rect l="l" t="t" r="r" b="b"/>
              <a:pathLst>
                <a:path w="1272539" h="554989">
                  <a:moveTo>
                    <a:pt x="1272540" y="554989"/>
                  </a:moveTo>
                  <a:lnTo>
                    <a:pt x="0" y="0"/>
                  </a:lnTo>
                </a:path>
              </a:pathLst>
            </a:custGeom>
            <a:grpFill/>
            <a:ln w="57150">
              <a:solidFill>
                <a:schemeClr val="tx2">
                  <a:lumMod val="40000"/>
                  <a:lumOff val="60000"/>
                </a:schemeClr>
              </a:solidFill>
            </a:ln>
          </p:spPr>
          <p:txBody>
            <a:bodyPr wrap="square" lIns="0" tIns="0" rIns="0" bIns="0" rtlCol="0"/>
            <a:lstStyle/>
            <a:p>
              <a:endParaRPr sz="1350" dirty="0"/>
            </a:p>
          </p:txBody>
        </p:sp>
        <p:sp>
          <p:nvSpPr>
            <p:cNvPr id="747" name="object 747"/>
            <p:cNvSpPr/>
            <p:nvPr/>
          </p:nvSpPr>
          <p:spPr>
            <a:xfrm>
              <a:off x="2843530" y="4535169"/>
              <a:ext cx="1565910" cy="704850"/>
            </a:xfrm>
            <a:custGeom>
              <a:avLst/>
              <a:gdLst/>
              <a:ahLst/>
              <a:cxnLst/>
              <a:rect l="l" t="t" r="r" b="b"/>
              <a:pathLst>
                <a:path w="1565910" h="704850">
                  <a:moveTo>
                    <a:pt x="191770" y="0"/>
                  </a:moveTo>
                  <a:lnTo>
                    <a:pt x="0" y="10160"/>
                  </a:lnTo>
                  <a:lnTo>
                    <a:pt x="123190" y="157480"/>
                  </a:lnTo>
                  <a:lnTo>
                    <a:pt x="191770" y="0"/>
                  </a:lnTo>
                  <a:close/>
                </a:path>
                <a:path w="1565910" h="704850">
                  <a:moveTo>
                    <a:pt x="1565910" y="694702"/>
                  </a:moveTo>
                  <a:lnTo>
                    <a:pt x="1442720" y="547370"/>
                  </a:lnTo>
                  <a:lnTo>
                    <a:pt x="1374140" y="704850"/>
                  </a:lnTo>
                  <a:lnTo>
                    <a:pt x="1565910" y="694702"/>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48" name="object 748"/>
            <p:cNvSpPr/>
            <p:nvPr/>
          </p:nvSpPr>
          <p:spPr>
            <a:xfrm>
              <a:off x="4560569" y="4598669"/>
              <a:ext cx="1661160" cy="577850"/>
            </a:xfrm>
            <a:custGeom>
              <a:avLst/>
              <a:gdLst/>
              <a:ahLst/>
              <a:cxnLst/>
              <a:rect l="l" t="t" r="r" b="b"/>
              <a:pathLst>
                <a:path w="1661160" h="577850">
                  <a:moveTo>
                    <a:pt x="0" y="577849"/>
                  </a:moveTo>
                  <a:lnTo>
                    <a:pt x="1661159" y="0"/>
                  </a:lnTo>
                </a:path>
              </a:pathLst>
            </a:custGeom>
            <a:grpFill/>
            <a:ln w="57150">
              <a:solidFill>
                <a:schemeClr val="tx2">
                  <a:lumMod val="40000"/>
                  <a:lumOff val="60000"/>
                </a:schemeClr>
              </a:solidFill>
            </a:ln>
          </p:spPr>
          <p:txBody>
            <a:bodyPr wrap="square" lIns="0" tIns="0" rIns="0" bIns="0" rtlCol="0"/>
            <a:lstStyle/>
            <a:p>
              <a:endParaRPr sz="1350" dirty="0"/>
            </a:p>
          </p:txBody>
        </p:sp>
        <p:sp>
          <p:nvSpPr>
            <p:cNvPr id="749" name="object 749"/>
            <p:cNvSpPr/>
            <p:nvPr/>
          </p:nvSpPr>
          <p:spPr>
            <a:xfrm>
              <a:off x="4409440" y="4521199"/>
              <a:ext cx="1963420" cy="732790"/>
            </a:xfrm>
            <a:custGeom>
              <a:avLst/>
              <a:gdLst/>
              <a:ahLst/>
              <a:cxnLst/>
              <a:rect l="l" t="t" r="r" b="b"/>
              <a:pathLst>
                <a:path w="1963420" h="732789">
                  <a:moveTo>
                    <a:pt x="190500" y="732790"/>
                  </a:moveTo>
                  <a:lnTo>
                    <a:pt x="133350" y="570230"/>
                  </a:lnTo>
                  <a:lnTo>
                    <a:pt x="0" y="708672"/>
                  </a:lnTo>
                  <a:lnTo>
                    <a:pt x="190500" y="732790"/>
                  </a:lnTo>
                  <a:close/>
                </a:path>
                <a:path w="1963420" h="732789">
                  <a:moveTo>
                    <a:pt x="1963420" y="24130"/>
                  </a:moveTo>
                  <a:lnTo>
                    <a:pt x="1772920" y="0"/>
                  </a:lnTo>
                  <a:lnTo>
                    <a:pt x="1828800" y="162560"/>
                  </a:lnTo>
                  <a:lnTo>
                    <a:pt x="1963420" y="2413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50" name="object 750"/>
            <p:cNvSpPr/>
            <p:nvPr/>
          </p:nvSpPr>
          <p:spPr>
            <a:xfrm>
              <a:off x="4418329" y="1645919"/>
              <a:ext cx="181610" cy="3422650"/>
            </a:xfrm>
            <a:custGeom>
              <a:avLst/>
              <a:gdLst/>
              <a:ahLst/>
              <a:cxnLst/>
              <a:rect l="l" t="t" r="r" b="b"/>
              <a:pathLst>
                <a:path w="181610" h="3422650">
                  <a:moveTo>
                    <a:pt x="181610" y="0"/>
                  </a:moveTo>
                  <a:lnTo>
                    <a:pt x="0" y="3422650"/>
                  </a:lnTo>
                </a:path>
              </a:pathLst>
            </a:custGeom>
            <a:grpFill/>
            <a:ln w="57150">
              <a:solidFill>
                <a:schemeClr val="tx2">
                  <a:lumMod val="40000"/>
                  <a:lumOff val="60000"/>
                </a:schemeClr>
              </a:solidFill>
            </a:ln>
          </p:spPr>
          <p:txBody>
            <a:bodyPr wrap="square" lIns="0" tIns="0" rIns="0" bIns="0" rtlCol="0"/>
            <a:lstStyle/>
            <a:p>
              <a:endParaRPr sz="1350" dirty="0"/>
            </a:p>
          </p:txBody>
        </p:sp>
        <p:sp>
          <p:nvSpPr>
            <p:cNvPr id="751" name="object 751"/>
            <p:cNvSpPr/>
            <p:nvPr/>
          </p:nvSpPr>
          <p:spPr>
            <a:xfrm>
              <a:off x="4331970" y="1485899"/>
              <a:ext cx="353060" cy="3744595"/>
            </a:xfrm>
            <a:custGeom>
              <a:avLst/>
              <a:gdLst/>
              <a:ahLst/>
              <a:cxnLst/>
              <a:rect l="l" t="t" r="r" b="b"/>
              <a:pathLst>
                <a:path w="353060" h="3744595">
                  <a:moveTo>
                    <a:pt x="171450" y="3576320"/>
                  </a:moveTo>
                  <a:lnTo>
                    <a:pt x="0" y="3567430"/>
                  </a:lnTo>
                  <a:lnTo>
                    <a:pt x="77470" y="3743972"/>
                  </a:lnTo>
                  <a:lnTo>
                    <a:pt x="171450" y="3576320"/>
                  </a:lnTo>
                  <a:close/>
                </a:path>
                <a:path w="353060" h="3744595">
                  <a:moveTo>
                    <a:pt x="353060" y="176530"/>
                  </a:moveTo>
                  <a:lnTo>
                    <a:pt x="276860" y="0"/>
                  </a:lnTo>
                  <a:lnTo>
                    <a:pt x="181610" y="167640"/>
                  </a:lnTo>
                  <a:lnTo>
                    <a:pt x="353060" y="17653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52" name="object 752"/>
            <p:cNvSpPr/>
            <p:nvPr/>
          </p:nvSpPr>
          <p:spPr>
            <a:xfrm>
              <a:off x="4757419" y="1544319"/>
              <a:ext cx="1465580" cy="567690"/>
            </a:xfrm>
            <a:custGeom>
              <a:avLst/>
              <a:gdLst/>
              <a:ahLst/>
              <a:cxnLst/>
              <a:rect l="l" t="t" r="r" b="b"/>
              <a:pathLst>
                <a:path w="1465579" h="567689">
                  <a:moveTo>
                    <a:pt x="0" y="0"/>
                  </a:moveTo>
                  <a:lnTo>
                    <a:pt x="1465579" y="567689"/>
                  </a:lnTo>
                </a:path>
              </a:pathLst>
            </a:custGeom>
            <a:grpFill/>
            <a:ln w="57150">
              <a:solidFill>
                <a:schemeClr val="tx2">
                  <a:lumMod val="40000"/>
                  <a:lumOff val="60000"/>
                </a:schemeClr>
              </a:solidFill>
            </a:ln>
          </p:spPr>
          <p:txBody>
            <a:bodyPr wrap="square" lIns="0" tIns="0" rIns="0" bIns="0" rtlCol="0"/>
            <a:lstStyle/>
            <a:p>
              <a:endParaRPr sz="1350" dirty="0"/>
            </a:p>
          </p:txBody>
        </p:sp>
        <p:sp>
          <p:nvSpPr>
            <p:cNvPr id="753" name="object 753"/>
            <p:cNvSpPr/>
            <p:nvPr/>
          </p:nvSpPr>
          <p:spPr>
            <a:xfrm>
              <a:off x="4608830" y="1468119"/>
              <a:ext cx="1764030" cy="718820"/>
            </a:xfrm>
            <a:custGeom>
              <a:avLst/>
              <a:gdLst/>
              <a:ahLst/>
              <a:cxnLst/>
              <a:rect l="l" t="t" r="r" b="b"/>
              <a:pathLst>
                <a:path w="1764029" h="718819">
                  <a:moveTo>
                    <a:pt x="190500" y="0"/>
                  </a:moveTo>
                  <a:lnTo>
                    <a:pt x="0" y="17780"/>
                  </a:lnTo>
                  <a:lnTo>
                    <a:pt x="128270" y="160020"/>
                  </a:lnTo>
                  <a:lnTo>
                    <a:pt x="190500" y="0"/>
                  </a:lnTo>
                  <a:close/>
                </a:path>
                <a:path w="1764029" h="718819">
                  <a:moveTo>
                    <a:pt x="1764030" y="701040"/>
                  </a:moveTo>
                  <a:lnTo>
                    <a:pt x="1634490" y="558800"/>
                  </a:lnTo>
                  <a:lnTo>
                    <a:pt x="1572260" y="718820"/>
                  </a:lnTo>
                  <a:lnTo>
                    <a:pt x="1764030" y="70104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54" name="object 754"/>
            <p:cNvSpPr/>
            <p:nvPr/>
          </p:nvSpPr>
          <p:spPr>
            <a:xfrm>
              <a:off x="2995929" y="2218689"/>
              <a:ext cx="3224530" cy="1052830"/>
            </a:xfrm>
            <a:custGeom>
              <a:avLst/>
              <a:gdLst/>
              <a:ahLst/>
              <a:cxnLst/>
              <a:rect l="l" t="t" r="r" b="b"/>
              <a:pathLst>
                <a:path w="3224529" h="1052829">
                  <a:moveTo>
                    <a:pt x="0" y="1052830"/>
                  </a:moveTo>
                  <a:lnTo>
                    <a:pt x="3224530" y="0"/>
                  </a:lnTo>
                </a:path>
              </a:pathLst>
            </a:custGeom>
            <a:grpFill/>
            <a:ln w="57150">
              <a:solidFill>
                <a:schemeClr val="tx2">
                  <a:lumMod val="40000"/>
                  <a:lumOff val="60000"/>
                </a:schemeClr>
              </a:solidFill>
            </a:ln>
          </p:spPr>
          <p:txBody>
            <a:bodyPr wrap="square" lIns="0" tIns="0" rIns="0" bIns="0" rtlCol="0"/>
            <a:lstStyle/>
            <a:p>
              <a:endParaRPr sz="1350" dirty="0"/>
            </a:p>
          </p:txBody>
        </p:sp>
        <p:sp>
          <p:nvSpPr>
            <p:cNvPr id="755" name="object 755"/>
            <p:cNvSpPr/>
            <p:nvPr/>
          </p:nvSpPr>
          <p:spPr>
            <a:xfrm>
              <a:off x="2843530" y="2141219"/>
              <a:ext cx="3529329" cy="1209040"/>
            </a:xfrm>
            <a:custGeom>
              <a:avLst/>
              <a:gdLst/>
              <a:ahLst/>
              <a:cxnLst/>
              <a:rect l="l" t="t" r="r" b="b"/>
              <a:pathLst>
                <a:path w="3529329" h="1209039">
                  <a:moveTo>
                    <a:pt x="189230" y="1209040"/>
                  </a:moveTo>
                  <a:lnTo>
                    <a:pt x="135890" y="1045210"/>
                  </a:lnTo>
                  <a:lnTo>
                    <a:pt x="0" y="1181100"/>
                  </a:lnTo>
                  <a:lnTo>
                    <a:pt x="189230" y="1209040"/>
                  </a:lnTo>
                  <a:close/>
                </a:path>
                <a:path w="3529329" h="1209039">
                  <a:moveTo>
                    <a:pt x="3529330" y="27940"/>
                  </a:moveTo>
                  <a:lnTo>
                    <a:pt x="3338830" y="0"/>
                  </a:lnTo>
                  <a:lnTo>
                    <a:pt x="3392170" y="162560"/>
                  </a:lnTo>
                  <a:lnTo>
                    <a:pt x="3529330" y="2794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56" name="object 756"/>
            <p:cNvSpPr/>
            <p:nvPr/>
          </p:nvSpPr>
          <p:spPr>
            <a:xfrm>
              <a:off x="2975609" y="2259329"/>
              <a:ext cx="3263900" cy="2197100"/>
            </a:xfrm>
            <a:custGeom>
              <a:avLst/>
              <a:gdLst/>
              <a:ahLst/>
              <a:cxnLst/>
              <a:rect l="l" t="t" r="r" b="b"/>
              <a:pathLst>
                <a:path w="3263900" h="2197100">
                  <a:moveTo>
                    <a:pt x="0" y="2197100"/>
                  </a:moveTo>
                  <a:lnTo>
                    <a:pt x="3263900" y="0"/>
                  </a:lnTo>
                </a:path>
              </a:pathLst>
            </a:custGeom>
            <a:grpFill/>
            <a:ln w="57150">
              <a:solidFill>
                <a:schemeClr val="tx2">
                  <a:lumMod val="40000"/>
                  <a:lumOff val="60000"/>
                </a:schemeClr>
              </a:solidFill>
            </a:ln>
          </p:spPr>
          <p:txBody>
            <a:bodyPr wrap="square" lIns="0" tIns="0" rIns="0" bIns="0" rtlCol="0"/>
            <a:lstStyle/>
            <a:p>
              <a:endParaRPr sz="1350" dirty="0"/>
            </a:p>
          </p:txBody>
        </p:sp>
        <p:sp>
          <p:nvSpPr>
            <p:cNvPr id="757" name="object 757"/>
            <p:cNvSpPr/>
            <p:nvPr/>
          </p:nvSpPr>
          <p:spPr>
            <a:xfrm>
              <a:off x="2843530" y="2169159"/>
              <a:ext cx="3529329" cy="2376170"/>
            </a:xfrm>
            <a:custGeom>
              <a:avLst/>
              <a:gdLst/>
              <a:ahLst/>
              <a:cxnLst/>
              <a:rect l="l" t="t" r="r" b="b"/>
              <a:pathLst>
                <a:path w="3529329" h="2376170">
                  <a:moveTo>
                    <a:pt x="190500" y="2352040"/>
                  </a:moveTo>
                  <a:lnTo>
                    <a:pt x="93980" y="2209800"/>
                  </a:lnTo>
                  <a:lnTo>
                    <a:pt x="0" y="2376170"/>
                  </a:lnTo>
                  <a:lnTo>
                    <a:pt x="190500" y="2352040"/>
                  </a:lnTo>
                  <a:close/>
                </a:path>
                <a:path w="3529329" h="2376170">
                  <a:moveTo>
                    <a:pt x="3529330" y="0"/>
                  </a:moveTo>
                  <a:lnTo>
                    <a:pt x="3338830" y="25400"/>
                  </a:lnTo>
                  <a:lnTo>
                    <a:pt x="3434080" y="167640"/>
                  </a:lnTo>
                  <a:lnTo>
                    <a:pt x="3529330"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58" name="object 758"/>
            <p:cNvSpPr/>
            <p:nvPr/>
          </p:nvSpPr>
          <p:spPr>
            <a:xfrm>
              <a:off x="4371797" y="2349499"/>
              <a:ext cx="469900" cy="27940"/>
            </a:xfrm>
            <a:custGeom>
              <a:avLst/>
              <a:gdLst/>
              <a:ahLst/>
              <a:cxnLst/>
              <a:rect l="l" t="t" r="r" b="b"/>
              <a:pathLst>
                <a:path w="469900" h="27939">
                  <a:moveTo>
                    <a:pt x="469442" y="27940"/>
                  </a:moveTo>
                  <a:lnTo>
                    <a:pt x="433882" y="19050"/>
                  </a:lnTo>
                  <a:lnTo>
                    <a:pt x="398322" y="13970"/>
                  </a:lnTo>
                  <a:lnTo>
                    <a:pt x="389432" y="12700"/>
                  </a:lnTo>
                  <a:lnTo>
                    <a:pt x="336092" y="5080"/>
                  </a:lnTo>
                  <a:lnTo>
                    <a:pt x="234492" y="0"/>
                  </a:lnTo>
                  <a:lnTo>
                    <a:pt x="132892" y="5080"/>
                  </a:lnTo>
                  <a:lnTo>
                    <a:pt x="79540" y="12700"/>
                  </a:lnTo>
                  <a:lnTo>
                    <a:pt x="75831" y="13233"/>
                  </a:lnTo>
                  <a:lnTo>
                    <a:pt x="70650" y="13970"/>
                  </a:lnTo>
                  <a:lnTo>
                    <a:pt x="35102" y="19050"/>
                  </a:lnTo>
                  <a:lnTo>
                    <a:pt x="0" y="27940"/>
                  </a:lnTo>
                  <a:lnTo>
                    <a:pt x="469442" y="2794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59" name="object 759"/>
            <p:cNvSpPr/>
            <p:nvPr/>
          </p:nvSpPr>
          <p:spPr>
            <a:xfrm>
              <a:off x="4311649" y="2376169"/>
              <a:ext cx="590550" cy="16510"/>
            </a:xfrm>
            <a:custGeom>
              <a:avLst/>
              <a:gdLst/>
              <a:ahLst/>
              <a:cxnLst/>
              <a:rect l="l" t="t" r="r" b="b"/>
              <a:pathLst>
                <a:path w="590550" h="16510">
                  <a:moveTo>
                    <a:pt x="524510" y="0"/>
                  </a:moveTo>
                  <a:lnTo>
                    <a:pt x="65171" y="0"/>
                  </a:lnTo>
                  <a:lnTo>
                    <a:pt x="0" y="16509"/>
                  </a:lnTo>
                  <a:lnTo>
                    <a:pt x="590550" y="16509"/>
                  </a:lnTo>
                  <a:lnTo>
                    <a:pt x="524510"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60" name="object 760"/>
            <p:cNvSpPr/>
            <p:nvPr/>
          </p:nvSpPr>
          <p:spPr>
            <a:xfrm>
              <a:off x="4272533" y="2391409"/>
              <a:ext cx="669290" cy="15240"/>
            </a:xfrm>
            <a:custGeom>
              <a:avLst/>
              <a:gdLst/>
              <a:ahLst/>
              <a:cxnLst/>
              <a:rect l="l" t="t" r="r" b="b"/>
              <a:pathLst>
                <a:path w="669289" h="15239">
                  <a:moveTo>
                    <a:pt x="624586" y="0"/>
                  </a:moveTo>
                  <a:lnTo>
                    <a:pt x="44129" y="0"/>
                  </a:lnTo>
                  <a:lnTo>
                    <a:pt x="39116" y="1269"/>
                  </a:lnTo>
                  <a:lnTo>
                    <a:pt x="0" y="15239"/>
                  </a:lnTo>
                  <a:lnTo>
                    <a:pt x="668782" y="15239"/>
                  </a:lnTo>
                  <a:lnTo>
                    <a:pt x="629666" y="1269"/>
                  </a:lnTo>
                  <a:lnTo>
                    <a:pt x="624586"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61" name="object 761"/>
            <p:cNvSpPr/>
            <p:nvPr/>
          </p:nvSpPr>
          <p:spPr>
            <a:xfrm>
              <a:off x="4233417" y="2405380"/>
              <a:ext cx="747395" cy="15240"/>
            </a:xfrm>
            <a:custGeom>
              <a:avLst/>
              <a:gdLst/>
              <a:ahLst/>
              <a:cxnLst/>
              <a:rect l="l" t="t" r="r" b="b"/>
              <a:pathLst>
                <a:path w="747395" h="15239">
                  <a:moveTo>
                    <a:pt x="704342" y="0"/>
                  </a:moveTo>
                  <a:lnTo>
                    <a:pt x="42672" y="0"/>
                  </a:lnTo>
                  <a:lnTo>
                    <a:pt x="0" y="15240"/>
                  </a:lnTo>
                  <a:lnTo>
                    <a:pt x="747014" y="15240"/>
                  </a:lnTo>
                  <a:lnTo>
                    <a:pt x="704342"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62" name="object 762"/>
            <p:cNvSpPr/>
            <p:nvPr/>
          </p:nvSpPr>
          <p:spPr>
            <a:xfrm>
              <a:off x="4200463" y="2419350"/>
              <a:ext cx="812800" cy="15240"/>
            </a:xfrm>
            <a:custGeom>
              <a:avLst/>
              <a:gdLst/>
              <a:ahLst/>
              <a:cxnLst/>
              <a:rect l="l" t="t" r="r" b="b"/>
              <a:pathLst>
                <a:path w="812800" h="15239">
                  <a:moveTo>
                    <a:pt x="776412" y="0"/>
                  </a:moveTo>
                  <a:lnTo>
                    <a:pt x="36510" y="0"/>
                  </a:lnTo>
                  <a:lnTo>
                    <a:pt x="22286" y="5079"/>
                  </a:lnTo>
                  <a:lnTo>
                    <a:pt x="0" y="15239"/>
                  </a:lnTo>
                  <a:lnTo>
                    <a:pt x="812595" y="15239"/>
                  </a:lnTo>
                  <a:lnTo>
                    <a:pt x="790636" y="5079"/>
                  </a:lnTo>
                  <a:lnTo>
                    <a:pt x="776412"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63" name="object 763"/>
            <p:cNvSpPr/>
            <p:nvPr/>
          </p:nvSpPr>
          <p:spPr>
            <a:xfrm>
              <a:off x="4169819" y="2433319"/>
              <a:ext cx="873760" cy="15240"/>
            </a:xfrm>
            <a:custGeom>
              <a:avLst/>
              <a:gdLst/>
              <a:ahLst/>
              <a:cxnLst/>
              <a:rect l="l" t="t" r="r" b="b"/>
              <a:pathLst>
                <a:path w="873760" h="15239">
                  <a:moveTo>
                    <a:pt x="840494" y="0"/>
                  </a:moveTo>
                  <a:lnTo>
                    <a:pt x="33429" y="0"/>
                  </a:lnTo>
                  <a:lnTo>
                    <a:pt x="0" y="15239"/>
                  </a:lnTo>
                  <a:lnTo>
                    <a:pt x="873432" y="15239"/>
                  </a:lnTo>
                  <a:lnTo>
                    <a:pt x="840494"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64" name="object 764"/>
            <p:cNvSpPr/>
            <p:nvPr/>
          </p:nvSpPr>
          <p:spPr>
            <a:xfrm>
              <a:off x="4139175" y="2448559"/>
              <a:ext cx="934719" cy="13970"/>
            </a:xfrm>
            <a:custGeom>
              <a:avLst/>
              <a:gdLst/>
              <a:ahLst/>
              <a:cxnLst/>
              <a:rect l="l" t="t" r="r" b="b"/>
              <a:pathLst>
                <a:path w="934720" h="13969">
                  <a:moveTo>
                    <a:pt x="904076" y="0"/>
                  </a:moveTo>
                  <a:lnTo>
                    <a:pt x="30643" y="0"/>
                  </a:lnTo>
                  <a:lnTo>
                    <a:pt x="0" y="13969"/>
                  </a:lnTo>
                  <a:lnTo>
                    <a:pt x="934269" y="13969"/>
                  </a:lnTo>
                  <a:lnTo>
                    <a:pt x="904076"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65" name="object 765"/>
            <p:cNvSpPr/>
            <p:nvPr/>
          </p:nvSpPr>
          <p:spPr>
            <a:xfrm>
              <a:off x="4113229" y="2462530"/>
              <a:ext cx="986155" cy="15240"/>
            </a:xfrm>
            <a:custGeom>
              <a:avLst/>
              <a:gdLst/>
              <a:ahLst/>
              <a:cxnLst/>
              <a:rect l="l" t="t" r="r" b="b"/>
              <a:pathLst>
                <a:path w="986154" h="15239">
                  <a:moveTo>
                    <a:pt x="960215" y="0"/>
                  </a:moveTo>
                  <a:lnTo>
                    <a:pt x="25946" y="0"/>
                  </a:lnTo>
                  <a:lnTo>
                    <a:pt x="23160" y="1270"/>
                  </a:lnTo>
                  <a:lnTo>
                    <a:pt x="0" y="15240"/>
                  </a:lnTo>
                  <a:lnTo>
                    <a:pt x="986121" y="15240"/>
                  </a:lnTo>
                  <a:lnTo>
                    <a:pt x="962960" y="1270"/>
                  </a:lnTo>
                  <a:lnTo>
                    <a:pt x="960215"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66" name="object 766"/>
            <p:cNvSpPr/>
            <p:nvPr/>
          </p:nvSpPr>
          <p:spPr>
            <a:xfrm>
              <a:off x="4090068" y="2476500"/>
              <a:ext cx="1032510" cy="15240"/>
            </a:xfrm>
            <a:custGeom>
              <a:avLst/>
              <a:gdLst/>
              <a:ahLst/>
              <a:cxnLst/>
              <a:rect l="l" t="t" r="r" b="b"/>
              <a:pathLst>
                <a:path w="1032510" h="15239">
                  <a:moveTo>
                    <a:pt x="1007176" y="0"/>
                  </a:moveTo>
                  <a:lnTo>
                    <a:pt x="25266" y="0"/>
                  </a:lnTo>
                  <a:lnTo>
                    <a:pt x="0" y="15239"/>
                  </a:lnTo>
                  <a:lnTo>
                    <a:pt x="1032443" y="15239"/>
                  </a:lnTo>
                  <a:lnTo>
                    <a:pt x="1007176"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67" name="object 767"/>
            <p:cNvSpPr/>
            <p:nvPr/>
          </p:nvSpPr>
          <p:spPr>
            <a:xfrm>
              <a:off x="4066907" y="2490469"/>
              <a:ext cx="1078865" cy="15240"/>
            </a:xfrm>
            <a:custGeom>
              <a:avLst/>
              <a:gdLst/>
              <a:ahLst/>
              <a:cxnLst/>
              <a:rect l="l" t="t" r="r" b="b"/>
              <a:pathLst>
                <a:path w="1078864" h="15239">
                  <a:moveTo>
                    <a:pt x="1053498" y="0"/>
                  </a:moveTo>
                  <a:lnTo>
                    <a:pt x="25266" y="0"/>
                  </a:lnTo>
                  <a:lnTo>
                    <a:pt x="0" y="15239"/>
                  </a:lnTo>
                  <a:lnTo>
                    <a:pt x="1078764" y="15239"/>
                  </a:lnTo>
                  <a:lnTo>
                    <a:pt x="1053498"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68" name="object 768"/>
            <p:cNvSpPr/>
            <p:nvPr/>
          </p:nvSpPr>
          <p:spPr>
            <a:xfrm>
              <a:off x="4046335" y="2504439"/>
              <a:ext cx="1120140" cy="15240"/>
            </a:xfrm>
            <a:custGeom>
              <a:avLst/>
              <a:gdLst/>
              <a:ahLst/>
              <a:cxnLst/>
              <a:rect l="l" t="t" r="r" b="b"/>
              <a:pathLst>
                <a:path w="1120139" h="15239">
                  <a:moveTo>
                    <a:pt x="1097231" y="0"/>
                  </a:moveTo>
                  <a:lnTo>
                    <a:pt x="22677" y="0"/>
                  </a:lnTo>
                  <a:lnTo>
                    <a:pt x="10044" y="7620"/>
                  </a:lnTo>
                  <a:lnTo>
                    <a:pt x="0" y="15239"/>
                  </a:lnTo>
                  <a:lnTo>
                    <a:pt x="1119909" y="15239"/>
                  </a:lnTo>
                  <a:lnTo>
                    <a:pt x="1109864" y="7620"/>
                  </a:lnTo>
                  <a:lnTo>
                    <a:pt x="1097231"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69" name="object 769"/>
            <p:cNvSpPr/>
            <p:nvPr/>
          </p:nvSpPr>
          <p:spPr>
            <a:xfrm>
              <a:off x="4027920" y="2518409"/>
              <a:ext cx="1156970" cy="15240"/>
            </a:xfrm>
            <a:custGeom>
              <a:avLst/>
              <a:gdLst/>
              <a:ahLst/>
              <a:cxnLst/>
              <a:rect l="l" t="t" r="r" b="b"/>
              <a:pathLst>
                <a:path w="1156970" h="15239">
                  <a:moveTo>
                    <a:pt x="1136650" y="0"/>
                  </a:moveTo>
                  <a:lnTo>
                    <a:pt x="20089" y="0"/>
                  </a:lnTo>
                  <a:lnTo>
                    <a:pt x="0" y="15239"/>
                  </a:lnTo>
                  <a:lnTo>
                    <a:pt x="1156739" y="15239"/>
                  </a:lnTo>
                  <a:lnTo>
                    <a:pt x="1136650"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70" name="object 770"/>
            <p:cNvSpPr/>
            <p:nvPr/>
          </p:nvSpPr>
          <p:spPr>
            <a:xfrm>
              <a:off x="4007831" y="2532380"/>
              <a:ext cx="1196975" cy="16510"/>
            </a:xfrm>
            <a:custGeom>
              <a:avLst/>
              <a:gdLst/>
              <a:ahLst/>
              <a:cxnLst/>
              <a:rect l="l" t="t" r="r" b="b"/>
              <a:pathLst>
                <a:path w="1196975" h="16510">
                  <a:moveTo>
                    <a:pt x="1175154" y="0"/>
                  </a:moveTo>
                  <a:lnTo>
                    <a:pt x="21763" y="0"/>
                  </a:lnTo>
                  <a:lnTo>
                    <a:pt x="0" y="16510"/>
                  </a:lnTo>
                  <a:lnTo>
                    <a:pt x="1196917" y="16510"/>
                  </a:lnTo>
                  <a:lnTo>
                    <a:pt x="1175154"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71" name="object 771"/>
            <p:cNvSpPr/>
            <p:nvPr/>
          </p:nvSpPr>
          <p:spPr>
            <a:xfrm>
              <a:off x="3989416" y="2547619"/>
              <a:ext cx="1233805" cy="15240"/>
            </a:xfrm>
            <a:custGeom>
              <a:avLst/>
              <a:gdLst/>
              <a:ahLst/>
              <a:cxnLst/>
              <a:rect l="l" t="t" r="r" b="b"/>
              <a:pathLst>
                <a:path w="1233804" h="15239">
                  <a:moveTo>
                    <a:pt x="1213658" y="0"/>
                  </a:moveTo>
                  <a:lnTo>
                    <a:pt x="20089" y="0"/>
                  </a:lnTo>
                  <a:lnTo>
                    <a:pt x="0" y="15239"/>
                  </a:lnTo>
                  <a:lnTo>
                    <a:pt x="1233747" y="15239"/>
                  </a:lnTo>
                  <a:lnTo>
                    <a:pt x="1213658"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72" name="object 772"/>
            <p:cNvSpPr/>
            <p:nvPr/>
          </p:nvSpPr>
          <p:spPr>
            <a:xfrm>
              <a:off x="3972718" y="2561589"/>
              <a:ext cx="1267460" cy="15240"/>
            </a:xfrm>
            <a:custGeom>
              <a:avLst/>
              <a:gdLst/>
              <a:ahLst/>
              <a:cxnLst/>
              <a:rect l="l" t="t" r="r" b="b"/>
              <a:pathLst>
                <a:path w="1267460" h="15239">
                  <a:moveTo>
                    <a:pt x="1248770" y="0"/>
                  </a:moveTo>
                  <a:lnTo>
                    <a:pt x="18371" y="0"/>
                  </a:lnTo>
                  <a:lnTo>
                    <a:pt x="10001" y="6350"/>
                  </a:lnTo>
                  <a:lnTo>
                    <a:pt x="0" y="15239"/>
                  </a:lnTo>
                  <a:lnTo>
                    <a:pt x="1267142" y="15239"/>
                  </a:lnTo>
                  <a:lnTo>
                    <a:pt x="1257141" y="6350"/>
                  </a:lnTo>
                  <a:lnTo>
                    <a:pt x="1248770"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73" name="object 773"/>
            <p:cNvSpPr/>
            <p:nvPr/>
          </p:nvSpPr>
          <p:spPr>
            <a:xfrm>
              <a:off x="3957002" y="2575559"/>
              <a:ext cx="1298575" cy="15240"/>
            </a:xfrm>
            <a:custGeom>
              <a:avLst/>
              <a:gdLst/>
              <a:ahLst/>
              <a:cxnLst/>
              <a:rect l="l" t="t" r="r" b="b"/>
              <a:pathLst>
                <a:path w="1298575" h="15239">
                  <a:moveTo>
                    <a:pt x="1281430" y="0"/>
                  </a:moveTo>
                  <a:lnTo>
                    <a:pt x="17145" y="0"/>
                  </a:lnTo>
                  <a:lnTo>
                    <a:pt x="0" y="15239"/>
                  </a:lnTo>
                  <a:lnTo>
                    <a:pt x="1298575" y="15239"/>
                  </a:lnTo>
                  <a:lnTo>
                    <a:pt x="1281430"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74" name="object 774"/>
            <p:cNvSpPr/>
            <p:nvPr/>
          </p:nvSpPr>
          <p:spPr>
            <a:xfrm>
              <a:off x="3941286" y="2589530"/>
              <a:ext cx="1330325" cy="15240"/>
            </a:xfrm>
            <a:custGeom>
              <a:avLst/>
              <a:gdLst/>
              <a:ahLst/>
              <a:cxnLst/>
              <a:rect l="l" t="t" r="r" b="b"/>
              <a:pathLst>
                <a:path w="1330325" h="15239">
                  <a:moveTo>
                    <a:pt x="1312862" y="0"/>
                  </a:moveTo>
                  <a:lnTo>
                    <a:pt x="17145" y="0"/>
                  </a:lnTo>
                  <a:lnTo>
                    <a:pt x="0" y="15240"/>
                  </a:lnTo>
                  <a:lnTo>
                    <a:pt x="1330007" y="15240"/>
                  </a:lnTo>
                  <a:lnTo>
                    <a:pt x="1312862"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75" name="object 775"/>
            <p:cNvSpPr/>
            <p:nvPr/>
          </p:nvSpPr>
          <p:spPr>
            <a:xfrm>
              <a:off x="3925569" y="2603500"/>
              <a:ext cx="1361440" cy="15240"/>
            </a:xfrm>
            <a:custGeom>
              <a:avLst/>
              <a:gdLst/>
              <a:ahLst/>
              <a:cxnLst/>
              <a:rect l="l" t="t" r="r" b="b"/>
              <a:pathLst>
                <a:path w="1361439" h="15239">
                  <a:moveTo>
                    <a:pt x="1344295" y="0"/>
                  </a:moveTo>
                  <a:lnTo>
                    <a:pt x="17144" y="0"/>
                  </a:lnTo>
                  <a:lnTo>
                    <a:pt x="0" y="15239"/>
                  </a:lnTo>
                  <a:lnTo>
                    <a:pt x="1361439" y="15239"/>
                  </a:lnTo>
                  <a:lnTo>
                    <a:pt x="1344295"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76" name="object 776"/>
            <p:cNvSpPr/>
            <p:nvPr/>
          </p:nvSpPr>
          <p:spPr>
            <a:xfrm>
              <a:off x="3909530" y="2618739"/>
              <a:ext cx="1393825" cy="15240"/>
            </a:xfrm>
            <a:custGeom>
              <a:avLst/>
              <a:gdLst/>
              <a:ahLst/>
              <a:cxnLst/>
              <a:rect l="l" t="t" r="r" b="b"/>
              <a:pathLst>
                <a:path w="1393825" h="15239">
                  <a:moveTo>
                    <a:pt x="1377479" y="0"/>
                  </a:moveTo>
                  <a:lnTo>
                    <a:pt x="16039" y="0"/>
                  </a:lnTo>
                  <a:lnTo>
                    <a:pt x="4609" y="10160"/>
                  </a:lnTo>
                  <a:lnTo>
                    <a:pt x="0" y="15239"/>
                  </a:lnTo>
                  <a:lnTo>
                    <a:pt x="1393519" y="15239"/>
                  </a:lnTo>
                  <a:lnTo>
                    <a:pt x="1388909" y="10160"/>
                  </a:lnTo>
                  <a:lnTo>
                    <a:pt x="1377479"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77" name="object 777"/>
            <p:cNvSpPr/>
            <p:nvPr/>
          </p:nvSpPr>
          <p:spPr>
            <a:xfrm>
              <a:off x="3896853" y="2632709"/>
              <a:ext cx="1419225" cy="15240"/>
            </a:xfrm>
            <a:custGeom>
              <a:avLst/>
              <a:gdLst/>
              <a:ahLst/>
              <a:cxnLst/>
              <a:rect l="l" t="t" r="r" b="b"/>
              <a:pathLst>
                <a:path w="1419225" h="15239">
                  <a:moveTo>
                    <a:pt x="1405043" y="0"/>
                  </a:moveTo>
                  <a:lnTo>
                    <a:pt x="13828" y="0"/>
                  </a:lnTo>
                  <a:lnTo>
                    <a:pt x="0" y="15239"/>
                  </a:lnTo>
                  <a:lnTo>
                    <a:pt x="1418872" y="15239"/>
                  </a:lnTo>
                  <a:lnTo>
                    <a:pt x="1405043"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78" name="object 778"/>
            <p:cNvSpPr/>
            <p:nvPr/>
          </p:nvSpPr>
          <p:spPr>
            <a:xfrm>
              <a:off x="3884177" y="2646680"/>
              <a:ext cx="1444625" cy="15240"/>
            </a:xfrm>
            <a:custGeom>
              <a:avLst/>
              <a:gdLst/>
              <a:ahLst/>
              <a:cxnLst/>
              <a:rect l="l" t="t" r="r" b="b"/>
              <a:pathLst>
                <a:path w="1444625" h="15239">
                  <a:moveTo>
                    <a:pt x="1430396" y="0"/>
                  </a:moveTo>
                  <a:lnTo>
                    <a:pt x="13828" y="0"/>
                  </a:lnTo>
                  <a:lnTo>
                    <a:pt x="0" y="15240"/>
                  </a:lnTo>
                  <a:lnTo>
                    <a:pt x="1444225" y="15240"/>
                  </a:lnTo>
                  <a:lnTo>
                    <a:pt x="1430396"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79" name="object 779"/>
            <p:cNvSpPr/>
            <p:nvPr/>
          </p:nvSpPr>
          <p:spPr>
            <a:xfrm>
              <a:off x="3871500" y="2660650"/>
              <a:ext cx="1470025" cy="15240"/>
            </a:xfrm>
            <a:custGeom>
              <a:avLst/>
              <a:gdLst/>
              <a:ahLst/>
              <a:cxnLst/>
              <a:rect l="l" t="t" r="r" b="b"/>
              <a:pathLst>
                <a:path w="1470025" h="15239">
                  <a:moveTo>
                    <a:pt x="1455749" y="0"/>
                  </a:moveTo>
                  <a:lnTo>
                    <a:pt x="13828" y="0"/>
                  </a:lnTo>
                  <a:lnTo>
                    <a:pt x="0" y="15239"/>
                  </a:lnTo>
                  <a:lnTo>
                    <a:pt x="1469578" y="15239"/>
                  </a:lnTo>
                  <a:lnTo>
                    <a:pt x="1455749"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80" name="object 780"/>
            <p:cNvSpPr/>
            <p:nvPr/>
          </p:nvSpPr>
          <p:spPr>
            <a:xfrm>
              <a:off x="3858824" y="2674619"/>
              <a:ext cx="1495425" cy="15240"/>
            </a:xfrm>
            <a:custGeom>
              <a:avLst/>
              <a:gdLst/>
              <a:ahLst/>
              <a:cxnLst/>
              <a:rect l="l" t="t" r="r" b="b"/>
              <a:pathLst>
                <a:path w="1495425" h="15239">
                  <a:moveTo>
                    <a:pt x="1481102" y="0"/>
                  </a:moveTo>
                  <a:lnTo>
                    <a:pt x="13828" y="0"/>
                  </a:lnTo>
                  <a:lnTo>
                    <a:pt x="0" y="15239"/>
                  </a:lnTo>
                  <a:lnTo>
                    <a:pt x="1494931" y="15239"/>
                  </a:lnTo>
                  <a:lnTo>
                    <a:pt x="1481102"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81" name="object 781"/>
            <p:cNvSpPr/>
            <p:nvPr/>
          </p:nvSpPr>
          <p:spPr>
            <a:xfrm>
              <a:off x="3847281" y="2688589"/>
              <a:ext cx="1518285" cy="15240"/>
            </a:xfrm>
            <a:custGeom>
              <a:avLst/>
              <a:gdLst/>
              <a:ahLst/>
              <a:cxnLst/>
              <a:rect l="l" t="t" r="r" b="b"/>
              <a:pathLst>
                <a:path w="1518285" h="15239">
                  <a:moveTo>
                    <a:pt x="1505321" y="0"/>
                  </a:moveTo>
                  <a:lnTo>
                    <a:pt x="12694" y="0"/>
                  </a:lnTo>
                  <a:lnTo>
                    <a:pt x="4627" y="8889"/>
                  </a:lnTo>
                  <a:lnTo>
                    <a:pt x="0" y="15239"/>
                  </a:lnTo>
                  <a:lnTo>
                    <a:pt x="1518015" y="15239"/>
                  </a:lnTo>
                  <a:lnTo>
                    <a:pt x="1513387" y="8889"/>
                  </a:lnTo>
                  <a:lnTo>
                    <a:pt x="1505321"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82" name="object 782"/>
            <p:cNvSpPr/>
            <p:nvPr/>
          </p:nvSpPr>
          <p:spPr>
            <a:xfrm>
              <a:off x="3836174" y="2703830"/>
              <a:ext cx="1540510" cy="15240"/>
            </a:xfrm>
            <a:custGeom>
              <a:avLst/>
              <a:gdLst/>
              <a:ahLst/>
              <a:cxnLst/>
              <a:rect l="l" t="t" r="r" b="b"/>
              <a:pathLst>
                <a:path w="1540510" h="15239">
                  <a:moveTo>
                    <a:pt x="1529123" y="0"/>
                  </a:moveTo>
                  <a:lnTo>
                    <a:pt x="11107" y="0"/>
                  </a:lnTo>
                  <a:lnTo>
                    <a:pt x="0" y="15240"/>
                  </a:lnTo>
                  <a:lnTo>
                    <a:pt x="1540230" y="15240"/>
                  </a:lnTo>
                  <a:lnTo>
                    <a:pt x="1529123"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83" name="object 783"/>
            <p:cNvSpPr/>
            <p:nvPr/>
          </p:nvSpPr>
          <p:spPr>
            <a:xfrm>
              <a:off x="3825993" y="2717800"/>
              <a:ext cx="1560830" cy="15240"/>
            </a:xfrm>
            <a:custGeom>
              <a:avLst/>
              <a:gdLst/>
              <a:ahLst/>
              <a:cxnLst/>
              <a:rect l="l" t="t" r="r" b="b"/>
              <a:pathLst>
                <a:path w="1560829" h="15239">
                  <a:moveTo>
                    <a:pt x="1549486" y="0"/>
                  </a:moveTo>
                  <a:lnTo>
                    <a:pt x="11107" y="0"/>
                  </a:lnTo>
                  <a:lnTo>
                    <a:pt x="0" y="15239"/>
                  </a:lnTo>
                  <a:lnTo>
                    <a:pt x="1560593" y="15239"/>
                  </a:lnTo>
                  <a:lnTo>
                    <a:pt x="1549486"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84" name="object 784"/>
            <p:cNvSpPr/>
            <p:nvPr/>
          </p:nvSpPr>
          <p:spPr>
            <a:xfrm>
              <a:off x="3815811" y="2731769"/>
              <a:ext cx="1581150" cy="15240"/>
            </a:xfrm>
            <a:custGeom>
              <a:avLst/>
              <a:gdLst/>
              <a:ahLst/>
              <a:cxnLst/>
              <a:rect l="l" t="t" r="r" b="b"/>
              <a:pathLst>
                <a:path w="1581150" h="15239">
                  <a:moveTo>
                    <a:pt x="1569849" y="0"/>
                  </a:moveTo>
                  <a:lnTo>
                    <a:pt x="11107" y="0"/>
                  </a:lnTo>
                  <a:lnTo>
                    <a:pt x="0" y="15239"/>
                  </a:lnTo>
                  <a:lnTo>
                    <a:pt x="1580956" y="15239"/>
                  </a:lnTo>
                  <a:lnTo>
                    <a:pt x="1569849"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85" name="object 785"/>
            <p:cNvSpPr/>
            <p:nvPr/>
          </p:nvSpPr>
          <p:spPr>
            <a:xfrm>
              <a:off x="3805630" y="2745739"/>
              <a:ext cx="1601470" cy="15240"/>
            </a:xfrm>
            <a:custGeom>
              <a:avLst/>
              <a:gdLst/>
              <a:ahLst/>
              <a:cxnLst/>
              <a:rect l="l" t="t" r="r" b="b"/>
              <a:pathLst>
                <a:path w="1601470" h="15239">
                  <a:moveTo>
                    <a:pt x="1590212" y="0"/>
                  </a:moveTo>
                  <a:lnTo>
                    <a:pt x="11107" y="0"/>
                  </a:lnTo>
                  <a:lnTo>
                    <a:pt x="0" y="15239"/>
                  </a:lnTo>
                  <a:lnTo>
                    <a:pt x="1601319" y="15239"/>
                  </a:lnTo>
                  <a:lnTo>
                    <a:pt x="1590212"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86" name="object 786"/>
            <p:cNvSpPr/>
            <p:nvPr/>
          </p:nvSpPr>
          <p:spPr>
            <a:xfrm>
              <a:off x="3795001" y="2759709"/>
              <a:ext cx="1623060" cy="16510"/>
            </a:xfrm>
            <a:custGeom>
              <a:avLst/>
              <a:gdLst/>
              <a:ahLst/>
              <a:cxnLst/>
              <a:rect l="l" t="t" r="r" b="b"/>
              <a:pathLst>
                <a:path w="1623060" h="16510">
                  <a:moveTo>
                    <a:pt x="1611022" y="0"/>
                  </a:moveTo>
                  <a:lnTo>
                    <a:pt x="11554" y="0"/>
                  </a:lnTo>
                  <a:lnTo>
                    <a:pt x="2298" y="12700"/>
                  </a:lnTo>
                  <a:lnTo>
                    <a:pt x="0" y="16510"/>
                  </a:lnTo>
                  <a:lnTo>
                    <a:pt x="1622576" y="16510"/>
                  </a:lnTo>
                  <a:lnTo>
                    <a:pt x="1620278" y="12700"/>
                  </a:lnTo>
                  <a:lnTo>
                    <a:pt x="1611022"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87" name="object 787"/>
            <p:cNvSpPr/>
            <p:nvPr/>
          </p:nvSpPr>
          <p:spPr>
            <a:xfrm>
              <a:off x="3786575" y="2774950"/>
              <a:ext cx="1639570" cy="15240"/>
            </a:xfrm>
            <a:custGeom>
              <a:avLst/>
              <a:gdLst/>
              <a:ahLst/>
              <a:cxnLst/>
              <a:rect l="l" t="t" r="r" b="b"/>
              <a:pathLst>
                <a:path w="1639570" h="15239">
                  <a:moveTo>
                    <a:pt x="1630236" y="0"/>
                  </a:moveTo>
                  <a:lnTo>
                    <a:pt x="9192" y="0"/>
                  </a:lnTo>
                  <a:lnTo>
                    <a:pt x="0" y="15239"/>
                  </a:lnTo>
                  <a:lnTo>
                    <a:pt x="1639428" y="15239"/>
                  </a:lnTo>
                  <a:lnTo>
                    <a:pt x="1630236"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88" name="object 788"/>
            <p:cNvSpPr/>
            <p:nvPr/>
          </p:nvSpPr>
          <p:spPr>
            <a:xfrm>
              <a:off x="3778149" y="2788919"/>
              <a:ext cx="1656714" cy="15240"/>
            </a:xfrm>
            <a:custGeom>
              <a:avLst/>
              <a:gdLst/>
              <a:ahLst/>
              <a:cxnLst/>
              <a:rect l="l" t="t" r="r" b="b"/>
              <a:pathLst>
                <a:path w="1656714" h="15239">
                  <a:moveTo>
                    <a:pt x="1647089" y="0"/>
                  </a:moveTo>
                  <a:lnTo>
                    <a:pt x="9192" y="0"/>
                  </a:lnTo>
                  <a:lnTo>
                    <a:pt x="0" y="15239"/>
                  </a:lnTo>
                  <a:lnTo>
                    <a:pt x="1656281" y="15239"/>
                  </a:lnTo>
                  <a:lnTo>
                    <a:pt x="1647089"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89" name="object 789"/>
            <p:cNvSpPr/>
            <p:nvPr/>
          </p:nvSpPr>
          <p:spPr>
            <a:xfrm>
              <a:off x="3769722" y="2802889"/>
              <a:ext cx="1673225" cy="15240"/>
            </a:xfrm>
            <a:custGeom>
              <a:avLst/>
              <a:gdLst/>
              <a:ahLst/>
              <a:cxnLst/>
              <a:rect l="l" t="t" r="r" b="b"/>
              <a:pathLst>
                <a:path w="1673225" h="15239">
                  <a:moveTo>
                    <a:pt x="1663941" y="0"/>
                  </a:moveTo>
                  <a:lnTo>
                    <a:pt x="9192" y="0"/>
                  </a:lnTo>
                  <a:lnTo>
                    <a:pt x="0" y="15239"/>
                  </a:lnTo>
                  <a:lnTo>
                    <a:pt x="1673134" y="15239"/>
                  </a:lnTo>
                  <a:lnTo>
                    <a:pt x="1663941"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90" name="object 790"/>
            <p:cNvSpPr/>
            <p:nvPr/>
          </p:nvSpPr>
          <p:spPr>
            <a:xfrm>
              <a:off x="3761296" y="2816859"/>
              <a:ext cx="1690370" cy="15240"/>
            </a:xfrm>
            <a:custGeom>
              <a:avLst/>
              <a:gdLst/>
              <a:ahLst/>
              <a:cxnLst/>
              <a:rect l="l" t="t" r="r" b="b"/>
              <a:pathLst>
                <a:path w="1690370" h="15239">
                  <a:moveTo>
                    <a:pt x="1680794" y="0"/>
                  </a:moveTo>
                  <a:lnTo>
                    <a:pt x="9192" y="0"/>
                  </a:lnTo>
                  <a:lnTo>
                    <a:pt x="0" y="15239"/>
                  </a:lnTo>
                  <a:lnTo>
                    <a:pt x="1689986" y="15239"/>
                  </a:lnTo>
                  <a:lnTo>
                    <a:pt x="1680794"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91" name="object 791"/>
            <p:cNvSpPr/>
            <p:nvPr/>
          </p:nvSpPr>
          <p:spPr>
            <a:xfrm>
              <a:off x="3752870" y="2830830"/>
              <a:ext cx="1706880" cy="15240"/>
            </a:xfrm>
            <a:custGeom>
              <a:avLst/>
              <a:gdLst/>
              <a:ahLst/>
              <a:cxnLst/>
              <a:rect l="l" t="t" r="r" b="b"/>
              <a:pathLst>
                <a:path w="1706879" h="15239">
                  <a:moveTo>
                    <a:pt x="1697647" y="0"/>
                  </a:moveTo>
                  <a:lnTo>
                    <a:pt x="9192" y="0"/>
                  </a:lnTo>
                  <a:lnTo>
                    <a:pt x="0" y="15240"/>
                  </a:lnTo>
                  <a:lnTo>
                    <a:pt x="1706839" y="15240"/>
                  </a:lnTo>
                  <a:lnTo>
                    <a:pt x="1697647"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92" name="object 792"/>
            <p:cNvSpPr/>
            <p:nvPr/>
          </p:nvSpPr>
          <p:spPr>
            <a:xfrm>
              <a:off x="3745514" y="2846069"/>
              <a:ext cx="1722120" cy="13970"/>
            </a:xfrm>
            <a:custGeom>
              <a:avLst/>
              <a:gdLst/>
              <a:ahLst/>
              <a:cxnLst/>
              <a:rect l="l" t="t" r="r" b="b"/>
              <a:pathLst>
                <a:path w="1722120" h="13969">
                  <a:moveTo>
                    <a:pt x="1714195" y="0"/>
                  </a:moveTo>
                  <a:lnTo>
                    <a:pt x="7355" y="0"/>
                  </a:lnTo>
                  <a:lnTo>
                    <a:pt x="3525" y="6350"/>
                  </a:lnTo>
                  <a:lnTo>
                    <a:pt x="0" y="13969"/>
                  </a:lnTo>
                  <a:lnTo>
                    <a:pt x="1721551" y="13969"/>
                  </a:lnTo>
                  <a:lnTo>
                    <a:pt x="1718025" y="6350"/>
                  </a:lnTo>
                  <a:lnTo>
                    <a:pt x="1714195"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93" name="object 793"/>
            <p:cNvSpPr/>
            <p:nvPr/>
          </p:nvSpPr>
          <p:spPr>
            <a:xfrm>
              <a:off x="3731996" y="2860039"/>
              <a:ext cx="1748789" cy="29209"/>
            </a:xfrm>
            <a:custGeom>
              <a:avLst/>
              <a:gdLst/>
              <a:ahLst/>
              <a:cxnLst/>
              <a:rect l="l" t="t" r="r" b="b"/>
              <a:pathLst>
                <a:path w="1748789" h="29210">
                  <a:moveTo>
                    <a:pt x="1748574" y="29210"/>
                  </a:moveTo>
                  <a:lnTo>
                    <a:pt x="1742109" y="15240"/>
                  </a:lnTo>
                  <a:lnTo>
                    <a:pt x="1741525" y="13970"/>
                  </a:lnTo>
                  <a:lnTo>
                    <a:pt x="1735061" y="0"/>
                  </a:lnTo>
                  <a:lnTo>
                    <a:pt x="13512" y="0"/>
                  </a:lnTo>
                  <a:lnTo>
                    <a:pt x="7048" y="13970"/>
                  </a:lnTo>
                  <a:lnTo>
                    <a:pt x="6464" y="15240"/>
                  </a:lnTo>
                  <a:lnTo>
                    <a:pt x="0" y="29210"/>
                  </a:lnTo>
                  <a:lnTo>
                    <a:pt x="1748574" y="2921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94" name="object 794"/>
            <p:cNvSpPr/>
            <p:nvPr/>
          </p:nvSpPr>
          <p:spPr>
            <a:xfrm>
              <a:off x="3725535" y="2887980"/>
              <a:ext cx="1762125" cy="15240"/>
            </a:xfrm>
            <a:custGeom>
              <a:avLst/>
              <a:gdLst/>
              <a:ahLst/>
              <a:cxnLst/>
              <a:rect l="l" t="t" r="r" b="b"/>
              <a:pathLst>
                <a:path w="1762125" h="15239">
                  <a:moveTo>
                    <a:pt x="1754457" y="0"/>
                  </a:moveTo>
                  <a:lnTo>
                    <a:pt x="7051" y="0"/>
                  </a:lnTo>
                  <a:lnTo>
                    <a:pt x="0" y="15240"/>
                  </a:lnTo>
                  <a:lnTo>
                    <a:pt x="1761508" y="15240"/>
                  </a:lnTo>
                  <a:lnTo>
                    <a:pt x="1754457"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95" name="object 795"/>
            <p:cNvSpPr/>
            <p:nvPr/>
          </p:nvSpPr>
          <p:spPr>
            <a:xfrm>
              <a:off x="3719071" y="2901950"/>
              <a:ext cx="1774825" cy="15240"/>
            </a:xfrm>
            <a:custGeom>
              <a:avLst/>
              <a:gdLst/>
              <a:ahLst/>
              <a:cxnLst/>
              <a:rect l="l" t="t" r="r" b="b"/>
              <a:pathLst>
                <a:path w="1774825" h="15239">
                  <a:moveTo>
                    <a:pt x="1767385" y="0"/>
                  </a:moveTo>
                  <a:lnTo>
                    <a:pt x="7051" y="0"/>
                  </a:lnTo>
                  <a:lnTo>
                    <a:pt x="0" y="15239"/>
                  </a:lnTo>
                  <a:lnTo>
                    <a:pt x="1774436" y="15239"/>
                  </a:lnTo>
                  <a:lnTo>
                    <a:pt x="1767385"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96" name="object 796"/>
            <p:cNvSpPr/>
            <p:nvPr/>
          </p:nvSpPr>
          <p:spPr>
            <a:xfrm>
              <a:off x="3712607" y="2915919"/>
              <a:ext cx="1787525" cy="15240"/>
            </a:xfrm>
            <a:custGeom>
              <a:avLst/>
              <a:gdLst/>
              <a:ahLst/>
              <a:cxnLst/>
              <a:rect l="l" t="t" r="r" b="b"/>
              <a:pathLst>
                <a:path w="1787525" h="15239">
                  <a:moveTo>
                    <a:pt x="1780312" y="0"/>
                  </a:moveTo>
                  <a:lnTo>
                    <a:pt x="7051" y="0"/>
                  </a:lnTo>
                  <a:lnTo>
                    <a:pt x="0" y="15239"/>
                  </a:lnTo>
                  <a:lnTo>
                    <a:pt x="1787363" y="15239"/>
                  </a:lnTo>
                  <a:lnTo>
                    <a:pt x="1780312"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97" name="object 797"/>
            <p:cNvSpPr/>
            <p:nvPr/>
          </p:nvSpPr>
          <p:spPr>
            <a:xfrm>
              <a:off x="3706414" y="2929889"/>
              <a:ext cx="1800225" cy="16510"/>
            </a:xfrm>
            <a:custGeom>
              <a:avLst/>
              <a:gdLst/>
              <a:ahLst/>
              <a:cxnLst/>
              <a:rect l="l" t="t" r="r" b="b"/>
              <a:pathLst>
                <a:path w="1800225" h="16510">
                  <a:moveTo>
                    <a:pt x="1792969" y="0"/>
                  </a:moveTo>
                  <a:lnTo>
                    <a:pt x="6781" y="0"/>
                  </a:lnTo>
                  <a:lnTo>
                    <a:pt x="3255" y="7620"/>
                  </a:lnTo>
                  <a:lnTo>
                    <a:pt x="0" y="16510"/>
                  </a:lnTo>
                  <a:lnTo>
                    <a:pt x="1799876" y="16510"/>
                  </a:lnTo>
                  <a:lnTo>
                    <a:pt x="1796495" y="7620"/>
                  </a:lnTo>
                  <a:lnTo>
                    <a:pt x="1792969"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98" name="object 798"/>
            <p:cNvSpPr/>
            <p:nvPr/>
          </p:nvSpPr>
          <p:spPr>
            <a:xfrm>
              <a:off x="3701298" y="2945130"/>
              <a:ext cx="1810385" cy="15240"/>
            </a:xfrm>
            <a:custGeom>
              <a:avLst/>
              <a:gdLst/>
              <a:ahLst/>
              <a:cxnLst/>
              <a:rect l="l" t="t" r="r" b="b"/>
              <a:pathLst>
                <a:path w="1810385" h="15239">
                  <a:moveTo>
                    <a:pt x="1804509" y="0"/>
                  </a:moveTo>
                  <a:lnTo>
                    <a:pt x="5580" y="0"/>
                  </a:lnTo>
                  <a:lnTo>
                    <a:pt x="0" y="15240"/>
                  </a:lnTo>
                  <a:lnTo>
                    <a:pt x="1810304" y="15240"/>
                  </a:lnTo>
                  <a:lnTo>
                    <a:pt x="1804509"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799" name="object 799"/>
            <p:cNvSpPr/>
            <p:nvPr/>
          </p:nvSpPr>
          <p:spPr>
            <a:xfrm>
              <a:off x="3696182" y="2959100"/>
              <a:ext cx="1821180" cy="15240"/>
            </a:xfrm>
            <a:custGeom>
              <a:avLst/>
              <a:gdLst/>
              <a:ahLst/>
              <a:cxnLst/>
              <a:rect l="l" t="t" r="r" b="b"/>
              <a:pathLst>
                <a:path w="1821179" h="15239">
                  <a:moveTo>
                    <a:pt x="1814937" y="0"/>
                  </a:moveTo>
                  <a:lnTo>
                    <a:pt x="5580" y="0"/>
                  </a:lnTo>
                  <a:lnTo>
                    <a:pt x="0" y="15239"/>
                  </a:lnTo>
                  <a:lnTo>
                    <a:pt x="1820732" y="15239"/>
                  </a:lnTo>
                  <a:lnTo>
                    <a:pt x="1814937"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00" name="object 800"/>
            <p:cNvSpPr/>
            <p:nvPr/>
          </p:nvSpPr>
          <p:spPr>
            <a:xfrm>
              <a:off x="3691067" y="2973069"/>
              <a:ext cx="1831339" cy="15240"/>
            </a:xfrm>
            <a:custGeom>
              <a:avLst/>
              <a:gdLst/>
              <a:ahLst/>
              <a:cxnLst/>
              <a:rect l="l" t="t" r="r" b="b"/>
              <a:pathLst>
                <a:path w="1831339" h="15239">
                  <a:moveTo>
                    <a:pt x="1825365" y="0"/>
                  </a:moveTo>
                  <a:lnTo>
                    <a:pt x="5580" y="0"/>
                  </a:lnTo>
                  <a:lnTo>
                    <a:pt x="0" y="15239"/>
                  </a:lnTo>
                  <a:lnTo>
                    <a:pt x="1831161" y="15239"/>
                  </a:lnTo>
                  <a:lnTo>
                    <a:pt x="1825365"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01" name="object 801"/>
            <p:cNvSpPr/>
            <p:nvPr/>
          </p:nvSpPr>
          <p:spPr>
            <a:xfrm>
              <a:off x="3685951" y="2987039"/>
              <a:ext cx="1842135" cy="15240"/>
            </a:xfrm>
            <a:custGeom>
              <a:avLst/>
              <a:gdLst/>
              <a:ahLst/>
              <a:cxnLst/>
              <a:rect l="l" t="t" r="r" b="b"/>
              <a:pathLst>
                <a:path w="1842135" h="15239">
                  <a:moveTo>
                    <a:pt x="1835793" y="0"/>
                  </a:moveTo>
                  <a:lnTo>
                    <a:pt x="5580" y="0"/>
                  </a:lnTo>
                  <a:lnTo>
                    <a:pt x="0" y="15239"/>
                  </a:lnTo>
                  <a:lnTo>
                    <a:pt x="1841589" y="15239"/>
                  </a:lnTo>
                  <a:lnTo>
                    <a:pt x="1835793"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02" name="object 802"/>
            <p:cNvSpPr/>
            <p:nvPr/>
          </p:nvSpPr>
          <p:spPr>
            <a:xfrm>
              <a:off x="3680835" y="3002280"/>
              <a:ext cx="1852295" cy="13970"/>
            </a:xfrm>
            <a:custGeom>
              <a:avLst/>
              <a:gdLst/>
              <a:ahLst/>
              <a:cxnLst/>
              <a:rect l="l" t="t" r="r" b="b"/>
              <a:pathLst>
                <a:path w="1852295" h="13969">
                  <a:moveTo>
                    <a:pt x="1846705" y="0"/>
                  </a:moveTo>
                  <a:lnTo>
                    <a:pt x="5115" y="0"/>
                  </a:lnTo>
                  <a:lnTo>
                    <a:pt x="0" y="13970"/>
                  </a:lnTo>
                  <a:lnTo>
                    <a:pt x="1852017" y="13970"/>
                  </a:lnTo>
                  <a:lnTo>
                    <a:pt x="1846705"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03" name="object 803"/>
            <p:cNvSpPr/>
            <p:nvPr/>
          </p:nvSpPr>
          <p:spPr>
            <a:xfrm>
              <a:off x="3675723" y="3016250"/>
              <a:ext cx="1862455" cy="15240"/>
            </a:xfrm>
            <a:custGeom>
              <a:avLst/>
              <a:gdLst/>
              <a:ahLst/>
              <a:cxnLst/>
              <a:rect l="l" t="t" r="r" b="b"/>
              <a:pathLst>
                <a:path w="1862454" h="15239">
                  <a:moveTo>
                    <a:pt x="1857130" y="0"/>
                  </a:moveTo>
                  <a:lnTo>
                    <a:pt x="5112" y="0"/>
                  </a:lnTo>
                  <a:lnTo>
                    <a:pt x="926" y="11429"/>
                  </a:lnTo>
                  <a:lnTo>
                    <a:pt x="0" y="15239"/>
                  </a:lnTo>
                  <a:lnTo>
                    <a:pt x="1862352" y="15239"/>
                  </a:lnTo>
                  <a:lnTo>
                    <a:pt x="1861476" y="11429"/>
                  </a:lnTo>
                  <a:lnTo>
                    <a:pt x="1857130"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04" name="object 804"/>
            <p:cNvSpPr/>
            <p:nvPr/>
          </p:nvSpPr>
          <p:spPr>
            <a:xfrm>
              <a:off x="3672325" y="3030219"/>
              <a:ext cx="1869439" cy="15240"/>
            </a:xfrm>
            <a:custGeom>
              <a:avLst/>
              <a:gdLst/>
              <a:ahLst/>
              <a:cxnLst/>
              <a:rect l="l" t="t" r="r" b="b"/>
              <a:pathLst>
                <a:path w="1869439" h="15239">
                  <a:moveTo>
                    <a:pt x="1865458" y="0"/>
                  </a:moveTo>
                  <a:lnTo>
                    <a:pt x="3707" y="0"/>
                  </a:lnTo>
                  <a:lnTo>
                    <a:pt x="0" y="15239"/>
                  </a:lnTo>
                  <a:lnTo>
                    <a:pt x="1868959" y="15239"/>
                  </a:lnTo>
                  <a:lnTo>
                    <a:pt x="1865458"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05" name="object 805"/>
            <p:cNvSpPr/>
            <p:nvPr/>
          </p:nvSpPr>
          <p:spPr>
            <a:xfrm>
              <a:off x="3668926" y="3044189"/>
              <a:ext cx="1875789" cy="15240"/>
            </a:xfrm>
            <a:custGeom>
              <a:avLst/>
              <a:gdLst/>
              <a:ahLst/>
              <a:cxnLst/>
              <a:rect l="l" t="t" r="r" b="b"/>
              <a:pathLst>
                <a:path w="1875789" h="15239">
                  <a:moveTo>
                    <a:pt x="1872065" y="0"/>
                  </a:moveTo>
                  <a:lnTo>
                    <a:pt x="3707" y="0"/>
                  </a:lnTo>
                  <a:lnTo>
                    <a:pt x="0" y="15239"/>
                  </a:lnTo>
                  <a:lnTo>
                    <a:pt x="1875566" y="15239"/>
                  </a:lnTo>
                  <a:lnTo>
                    <a:pt x="1872065"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06" name="object 806"/>
            <p:cNvSpPr/>
            <p:nvPr/>
          </p:nvSpPr>
          <p:spPr>
            <a:xfrm>
              <a:off x="3665528" y="3058159"/>
              <a:ext cx="1882775" cy="15240"/>
            </a:xfrm>
            <a:custGeom>
              <a:avLst/>
              <a:gdLst/>
              <a:ahLst/>
              <a:cxnLst/>
              <a:rect l="l" t="t" r="r" b="b"/>
              <a:pathLst>
                <a:path w="1882775" h="15239">
                  <a:moveTo>
                    <a:pt x="1878673" y="0"/>
                  </a:moveTo>
                  <a:lnTo>
                    <a:pt x="3707" y="0"/>
                  </a:lnTo>
                  <a:lnTo>
                    <a:pt x="0" y="15239"/>
                  </a:lnTo>
                  <a:lnTo>
                    <a:pt x="1882174" y="15239"/>
                  </a:lnTo>
                  <a:lnTo>
                    <a:pt x="1878673"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07" name="object 807"/>
            <p:cNvSpPr/>
            <p:nvPr/>
          </p:nvSpPr>
          <p:spPr>
            <a:xfrm>
              <a:off x="3662130" y="3072130"/>
              <a:ext cx="1889125" cy="15240"/>
            </a:xfrm>
            <a:custGeom>
              <a:avLst/>
              <a:gdLst/>
              <a:ahLst/>
              <a:cxnLst/>
              <a:rect l="l" t="t" r="r" b="b"/>
              <a:pathLst>
                <a:path w="1889125" h="15239">
                  <a:moveTo>
                    <a:pt x="1885280" y="0"/>
                  </a:moveTo>
                  <a:lnTo>
                    <a:pt x="3707" y="0"/>
                  </a:lnTo>
                  <a:lnTo>
                    <a:pt x="0" y="15240"/>
                  </a:lnTo>
                  <a:lnTo>
                    <a:pt x="1888781" y="15240"/>
                  </a:lnTo>
                  <a:lnTo>
                    <a:pt x="1885280"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08" name="object 808"/>
            <p:cNvSpPr/>
            <p:nvPr/>
          </p:nvSpPr>
          <p:spPr>
            <a:xfrm>
              <a:off x="3658423" y="3086100"/>
              <a:ext cx="1896110" cy="16510"/>
            </a:xfrm>
            <a:custGeom>
              <a:avLst/>
              <a:gdLst/>
              <a:ahLst/>
              <a:cxnLst/>
              <a:rect l="l" t="t" r="r" b="b"/>
              <a:pathLst>
                <a:path w="1896110" h="16510">
                  <a:moveTo>
                    <a:pt x="1892197" y="0"/>
                  </a:moveTo>
                  <a:lnTo>
                    <a:pt x="4015" y="0"/>
                  </a:lnTo>
                  <a:lnTo>
                    <a:pt x="0" y="16510"/>
                  </a:lnTo>
                  <a:lnTo>
                    <a:pt x="1895989" y="16510"/>
                  </a:lnTo>
                  <a:lnTo>
                    <a:pt x="1892197"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09" name="object 809"/>
            <p:cNvSpPr/>
            <p:nvPr/>
          </p:nvSpPr>
          <p:spPr>
            <a:xfrm>
              <a:off x="3655025" y="3101340"/>
              <a:ext cx="1903095" cy="15240"/>
            </a:xfrm>
            <a:custGeom>
              <a:avLst/>
              <a:gdLst/>
              <a:ahLst/>
              <a:cxnLst/>
              <a:rect l="l" t="t" r="r" b="b"/>
              <a:pathLst>
                <a:path w="1903095" h="15239">
                  <a:moveTo>
                    <a:pt x="1899096" y="0"/>
                  </a:moveTo>
                  <a:lnTo>
                    <a:pt x="3707" y="0"/>
                  </a:lnTo>
                  <a:lnTo>
                    <a:pt x="0" y="15239"/>
                  </a:lnTo>
                  <a:lnTo>
                    <a:pt x="1902597" y="15239"/>
                  </a:lnTo>
                  <a:lnTo>
                    <a:pt x="1899096"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10" name="object 810"/>
            <p:cNvSpPr/>
            <p:nvPr/>
          </p:nvSpPr>
          <p:spPr>
            <a:xfrm>
              <a:off x="3652536" y="3115309"/>
              <a:ext cx="1907539" cy="15240"/>
            </a:xfrm>
            <a:custGeom>
              <a:avLst/>
              <a:gdLst/>
              <a:ahLst/>
              <a:cxnLst/>
              <a:rect l="l" t="t" r="r" b="b"/>
              <a:pathLst>
                <a:path w="1907539" h="15239">
                  <a:moveTo>
                    <a:pt x="1904794" y="0"/>
                  </a:moveTo>
                  <a:lnTo>
                    <a:pt x="2798" y="0"/>
                  </a:lnTo>
                  <a:lnTo>
                    <a:pt x="1253" y="6350"/>
                  </a:lnTo>
                  <a:lnTo>
                    <a:pt x="0" y="15239"/>
                  </a:lnTo>
                  <a:lnTo>
                    <a:pt x="1907507" y="15239"/>
                  </a:lnTo>
                  <a:lnTo>
                    <a:pt x="1906253" y="6350"/>
                  </a:lnTo>
                  <a:lnTo>
                    <a:pt x="1904794"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11" name="object 811"/>
            <p:cNvSpPr/>
            <p:nvPr/>
          </p:nvSpPr>
          <p:spPr>
            <a:xfrm>
              <a:off x="3650566" y="3129280"/>
              <a:ext cx="1911985" cy="15240"/>
            </a:xfrm>
            <a:custGeom>
              <a:avLst/>
              <a:gdLst/>
              <a:ahLst/>
              <a:cxnLst/>
              <a:rect l="l" t="t" r="r" b="b"/>
              <a:pathLst>
                <a:path w="1911985" h="15239">
                  <a:moveTo>
                    <a:pt x="1909298" y="0"/>
                  </a:moveTo>
                  <a:lnTo>
                    <a:pt x="2149" y="0"/>
                  </a:lnTo>
                  <a:lnTo>
                    <a:pt x="0" y="15240"/>
                  </a:lnTo>
                  <a:lnTo>
                    <a:pt x="1911447" y="15240"/>
                  </a:lnTo>
                  <a:lnTo>
                    <a:pt x="1909298"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12" name="object 812"/>
            <p:cNvSpPr/>
            <p:nvPr/>
          </p:nvSpPr>
          <p:spPr>
            <a:xfrm>
              <a:off x="3648595" y="3143249"/>
              <a:ext cx="1915795" cy="15240"/>
            </a:xfrm>
            <a:custGeom>
              <a:avLst/>
              <a:gdLst/>
              <a:ahLst/>
              <a:cxnLst/>
              <a:rect l="l" t="t" r="r" b="b"/>
              <a:pathLst>
                <a:path w="1915795" h="15239">
                  <a:moveTo>
                    <a:pt x="1913238" y="0"/>
                  </a:moveTo>
                  <a:lnTo>
                    <a:pt x="2149" y="0"/>
                  </a:lnTo>
                  <a:lnTo>
                    <a:pt x="0" y="15239"/>
                  </a:lnTo>
                  <a:lnTo>
                    <a:pt x="1915387" y="15239"/>
                  </a:lnTo>
                  <a:lnTo>
                    <a:pt x="1913238"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13" name="object 813"/>
            <p:cNvSpPr/>
            <p:nvPr/>
          </p:nvSpPr>
          <p:spPr>
            <a:xfrm>
              <a:off x="3646625" y="3157219"/>
              <a:ext cx="1919605" cy="15240"/>
            </a:xfrm>
            <a:custGeom>
              <a:avLst/>
              <a:gdLst/>
              <a:ahLst/>
              <a:cxnLst/>
              <a:rect l="l" t="t" r="r" b="b"/>
              <a:pathLst>
                <a:path w="1919604" h="15239">
                  <a:moveTo>
                    <a:pt x="1917178" y="0"/>
                  </a:moveTo>
                  <a:lnTo>
                    <a:pt x="2149" y="0"/>
                  </a:lnTo>
                  <a:lnTo>
                    <a:pt x="0" y="15239"/>
                  </a:lnTo>
                  <a:lnTo>
                    <a:pt x="1919328" y="15239"/>
                  </a:lnTo>
                  <a:lnTo>
                    <a:pt x="1917178"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14" name="object 814"/>
            <p:cNvSpPr/>
            <p:nvPr/>
          </p:nvSpPr>
          <p:spPr>
            <a:xfrm>
              <a:off x="3644476" y="3172459"/>
              <a:ext cx="1924050" cy="15240"/>
            </a:xfrm>
            <a:custGeom>
              <a:avLst/>
              <a:gdLst/>
              <a:ahLst/>
              <a:cxnLst/>
              <a:rect l="l" t="t" r="r" b="b"/>
              <a:pathLst>
                <a:path w="1924050" h="15239">
                  <a:moveTo>
                    <a:pt x="1921477" y="0"/>
                  </a:moveTo>
                  <a:lnTo>
                    <a:pt x="2149" y="0"/>
                  </a:lnTo>
                  <a:lnTo>
                    <a:pt x="0" y="15239"/>
                  </a:lnTo>
                  <a:lnTo>
                    <a:pt x="1923626" y="15239"/>
                  </a:lnTo>
                  <a:lnTo>
                    <a:pt x="1921477"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15" name="object 815"/>
            <p:cNvSpPr/>
            <p:nvPr/>
          </p:nvSpPr>
          <p:spPr>
            <a:xfrm>
              <a:off x="3642506" y="3186430"/>
              <a:ext cx="1927860" cy="15240"/>
            </a:xfrm>
            <a:custGeom>
              <a:avLst/>
              <a:gdLst/>
              <a:ahLst/>
              <a:cxnLst/>
              <a:rect l="l" t="t" r="r" b="b"/>
              <a:pathLst>
                <a:path w="1927860" h="15239">
                  <a:moveTo>
                    <a:pt x="1925417" y="0"/>
                  </a:moveTo>
                  <a:lnTo>
                    <a:pt x="2149" y="0"/>
                  </a:lnTo>
                  <a:lnTo>
                    <a:pt x="0" y="15240"/>
                  </a:lnTo>
                  <a:lnTo>
                    <a:pt x="1927566" y="15240"/>
                  </a:lnTo>
                  <a:lnTo>
                    <a:pt x="1925417"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16" name="object 816"/>
            <p:cNvSpPr/>
            <p:nvPr/>
          </p:nvSpPr>
          <p:spPr>
            <a:xfrm>
              <a:off x="3640536" y="3200399"/>
              <a:ext cx="1931670" cy="15240"/>
            </a:xfrm>
            <a:custGeom>
              <a:avLst/>
              <a:gdLst/>
              <a:ahLst/>
              <a:cxnLst/>
              <a:rect l="l" t="t" r="r" b="b"/>
              <a:pathLst>
                <a:path w="1931670" h="15239">
                  <a:moveTo>
                    <a:pt x="1929357" y="0"/>
                  </a:moveTo>
                  <a:lnTo>
                    <a:pt x="2149" y="0"/>
                  </a:lnTo>
                  <a:lnTo>
                    <a:pt x="0" y="15239"/>
                  </a:lnTo>
                  <a:lnTo>
                    <a:pt x="1931507" y="15239"/>
                  </a:lnTo>
                  <a:lnTo>
                    <a:pt x="1929357"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17" name="object 817"/>
            <p:cNvSpPr/>
            <p:nvPr/>
          </p:nvSpPr>
          <p:spPr>
            <a:xfrm>
              <a:off x="3639591" y="3214369"/>
              <a:ext cx="1933575" cy="15240"/>
            </a:xfrm>
            <a:custGeom>
              <a:avLst/>
              <a:gdLst/>
              <a:ahLst/>
              <a:cxnLst/>
              <a:rect l="l" t="t" r="r" b="b"/>
              <a:pathLst>
                <a:path w="1933575" h="15239">
                  <a:moveTo>
                    <a:pt x="1933384" y="6350"/>
                  </a:moveTo>
                  <a:lnTo>
                    <a:pt x="1932711" y="6350"/>
                  </a:lnTo>
                  <a:lnTo>
                    <a:pt x="1932711" y="0"/>
                  </a:lnTo>
                  <a:lnTo>
                    <a:pt x="673" y="0"/>
                  </a:lnTo>
                  <a:lnTo>
                    <a:pt x="673" y="6350"/>
                  </a:lnTo>
                  <a:lnTo>
                    <a:pt x="0" y="6350"/>
                  </a:lnTo>
                  <a:lnTo>
                    <a:pt x="0" y="15240"/>
                  </a:lnTo>
                  <a:lnTo>
                    <a:pt x="1933384" y="15240"/>
                  </a:lnTo>
                  <a:lnTo>
                    <a:pt x="1933384" y="635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18" name="object 818"/>
            <p:cNvSpPr/>
            <p:nvPr/>
          </p:nvSpPr>
          <p:spPr>
            <a:xfrm>
              <a:off x="3638662" y="3228340"/>
              <a:ext cx="1935480" cy="15240"/>
            </a:xfrm>
            <a:custGeom>
              <a:avLst/>
              <a:gdLst/>
              <a:ahLst/>
              <a:cxnLst/>
              <a:rect l="l" t="t" r="r" b="b"/>
              <a:pathLst>
                <a:path w="1935479" h="15239">
                  <a:moveTo>
                    <a:pt x="1934483" y="0"/>
                  </a:moveTo>
                  <a:lnTo>
                    <a:pt x="771" y="0"/>
                  </a:lnTo>
                  <a:lnTo>
                    <a:pt x="0" y="15239"/>
                  </a:lnTo>
                  <a:lnTo>
                    <a:pt x="1935254" y="15239"/>
                  </a:lnTo>
                  <a:lnTo>
                    <a:pt x="1934483"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19" name="object 819"/>
            <p:cNvSpPr/>
            <p:nvPr/>
          </p:nvSpPr>
          <p:spPr>
            <a:xfrm>
              <a:off x="3637890" y="3242309"/>
              <a:ext cx="1937385" cy="16510"/>
            </a:xfrm>
            <a:custGeom>
              <a:avLst/>
              <a:gdLst/>
              <a:ahLst/>
              <a:cxnLst/>
              <a:rect l="l" t="t" r="r" b="b"/>
              <a:pathLst>
                <a:path w="1937385" h="16510">
                  <a:moveTo>
                    <a:pt x="1935962" y="0"/>
                  </a:moveTo>
                  <a:lnTo>
                    <a:pt x="835" y="0"/>
                  </a:lnTo>
                  <a:lnTo>
                    <a:pt x="0" y="16510"/>
                  </a:lnTo>
                  <a:lnTo>
                    <a:pt x="1936798" y="16510"/>
                  </a:lnTo>
                  <a:lnTo>
                    <a:pt x="1935962"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20" name="object 820"/>
            <p:cNvSpPr/>
            <p:nvPr/>
          </p:nvSpPr>
          <p:spPr>
            <a:xfrm>
              <a:off x="3637183" y="3257549"/>
              <a:ext cx="1938655" cy="15240"/>
            </a:xfrm>
            <a:custGeom>
              <a:avLst/>
              <a:gdLst/>
              <a:ahLst/>
              <a:cxnLst/>
              <a:rect l="l" t="t" r="r" b="b"/>
              <a:pathLst>
                <a:path w="1938654" h="15239">
                  <a:moveTo>
                    <a:pt x="1937441" y="0"/>
                  </a:moveTo>
                  <a:lnTo>
                    <a:pt x="771" y="0"/>
                  </a:lnTo>
                  <a:lnTo>
                    <a:pt x="0" y="15239"/>
                  </a:lnTo>
                  <a:lnTo>
                    <a:pt x="1938212" y="15239"/>
                  </a:lnTo>
                  <a:lnTo>
                    <a:pt x="1937441"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21" name="object 821"/>
            <p:cNvSpPr/>
            <p:nvPr/>
          </p:nvSpPr>
          <p:spPr>
            <a:xfrm>
              <a:off x="3636476" y="3271519"/>
              <a:ext cx="1939925" cy="15240"/>
            </a:xfrm>
            <a:custGeom>
              <a:avLst/>
              <a:gdLst/>
              <a:ahLst/>
              <a:cxnLst/>
              <a:rect l="l" t="t" r="r" b="b"/>
              <a:pathLst>
                <a:path w="1939925" h="15239">
                  <a:moveTo>
                    <a:pt x="1938855" y="0"/>
                  </a:moveTo>
                  <a:lnTo>
                    <a:pt x="771" y="0"/>
                  </a:lnTo>
                  <a:lnTo>
                    <a:pt x="0" y="15239"/>
                  </a:lnTo>
                  <a:lnTo>
                    <a:pt x="1939627" y="15239"/>
                  </a:lnTo>
                  <a:lnTo>
                    <a:pt x="1938855"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22" name="object 822"/>
            <p:cNvSpPr/>
            <p:nvPr/>
          </p:nvSpPr>
          <p:spPr>
            <a:xfrm>
              <a:off x="3635768" y="3285490"/>
              <a:ext cx="1941195" cy="15240"/>
            </a:xfrm>
            <a:custGeom>
              <a:avLst/>
              <a:gdLst/>
              <a:ahLst/>
              <a:cxnLst/>
              <a:rect l="l" t="t" r="r" b="b"/>
              <a:pathLst>
                <a:path w="1941195" h="15239">
                  <a:moveTo>
                    <a:pt x="1940270" y="0"/>
                  </a:moveTo>
                  <a:lnTo>
                    <a:pt x="771" y="0"/>
                  </a:lnTo>
                  <a:lnTo>
                    <a:pt x="0" y="15239"/>
                  </a:lnTo>
                  <a:lnTo>
                    <a:pt x="1941042" y="15239"/>
                  </a:lnTo>
                  <a:lnTo>
                    <a:pt x="1940270"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23" name="object 823"/>
            <p:cNvSpPr/>
            <p:nvPr/>
          </p:nvSpPr>
          <p:spPr>
            <a:xfrm>
              <a:off x="3635061" y="3299459"/>
              <a:ext cx="1942464" cy="15240"/>
            </a:xfrm>
            <a:custGeom>
              <a:avLst/>
              <a:gdLst/>
              <a:ahLst/>
              <a:cxnLst/>
              <a:rect l="l" t="t" r="r" b="b"/>
              <a:pathLst>
                <a:path w="1942464" h="15239">
                  <a:moveTo>
                    <a:pt x="1941685" y="0"/>
                  </a:moveTo>
                  <a:lnTo>
                    <a:pt x="771" y="0"/>
                  </a:lnTo>
                  <a:lnTo>
                    <a:pt x="0" y="15239"/>
                  </a:lnTo>
                  <a:lnTo>
                    <a:pt x="1942456" y="15239"/>
                  </a:lnTo>
                  <a:lnTo>
                    <a:pt x="1941685"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24" name="object 824"/>
            <p:cNvSpPr/>
            <p:nvPr/>
          </p:nvSpPr>
          <p:spPr>
            <a:xfrm>
              <a:off x="3634930" y="3313429"/>
              <a:ext cx="1943100" cy="15240"/>
            </a:xfrm>
            <a:custGeom>
              <a:avLst/>
              <a:gdLst/>
              <a:ahLst/>
              <a:cxnLst/>
              <a:rect l="l" t="t" r="r" b="b"/>
              <a:pathLst>
                <a:path w="1943100" h="15239">
                  <a:moveTo>
                    <a:pt x="1942719" y="7620"/>
                  </a:moveTo>
                  <a:lnTo>
                    <a:pt x="1942706" y="0"/>
                  </a:lnTo>
                  <a:lnTo>
                    <a:pt x="0" y="0"/>
                  </a:lnTo>
                  <a:lnTo>
                    <a:pt x="0" y="7620"/>
                  </a:lnTo>
                  <a:lnTo>
                    <a:pt x="0" y="15240"/>
                  </a:lnTo>
                  <a:lnTo>
                    <a:pt x="1942719" y="15240"/>
                  </a:lnTo>
                  <a:lnTo>
                    <a:pt x="1942719" y="762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25" name="object 825"/>
            <p:cNvSpPr/>
            <p:nvPr/>
          </p:nvSpPr>
          <p:spPr>
            <a:xfrm>
              <a:off x="3635120" y="3328669"/>
              <a:ext cx="1942464" cy="15240"/>
            </a:xfrm>
            <a:custGeom>
              <a:avLst/>
              <a:gdLst/>
              <a:ahLst/>
              <a:cxnLst/>
              <a:rect l="l" t="t" r="r" b="b"/>
              <a:pathLst>
                <a:path w="1942464" h="15239">
                  <a:moveTo>
                    <a:pt x="1942337" y="0"/>
                  </a:moveTo>
                  <a:lnTo>
                    <a:pt x="0" y="0"/>
                  </a:lnTo>
                  <a:lnTo>
                    <a:pt x="761" y="15239"/>
                  </a:lnTo>
                  <a:lnTo>
                    <a:pt x="1941576" y="15239"/>
                  </a:lnTo>
                  <a:lnTo>
                    <a:pt x="1942337"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26" name="object 826"/>
            <p:cNvSpPr/>
            <p:nvPr/>
          </p:nvSpPr>
          <p:spPr>
            <a:xfrm>
              <a:off x="3635819" y="3342640"/>
              <a:ext cx="1941195" cy="15240"/>
            </a:xfrm>
            <a:custGeom>
              <a:avLst/>
              <a:gdLst/>
              <a:ahLst/>
              <a:cxnLst/>
              <a:rect l="l" t="t" r="r" b="b"/>
              <a:pathLst>
                <a:path w="1941195" h="15239">
                  <a:moveTo>
                    <a:pt x="1940941" y="0"/>
                  </a:moveTo>
                  <a:lnTo>
                    <a:pt x="0" y="0"/>
                  </a:lnTo>
                  <a:lnTo>
                    <a:pt x="762" y="15239"/>
                  </a:lnTo>
                  <a:lnTo>
                    <a:pt x="1940179" y="15239"/>
                  </a:lnTo>
                  <a:lnTo>
                    <a:pt x="1940941"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27" name="object 827"/>
            <p:cNvSpPr/>
            <p:nvPr/>
          </p:nvSpPr>
          <p:spPr>
            <a:xfrm>
              <a:off x="3636517" y="3356609"/>
              <a:ext cx="1939925" cy="15240"/>
            </a:xfrm>
            <a:custGeom>
              <a:avLst/>
              <a:gdLst/>
              <a:ahLst/>
              <a:cxnLst/>
              <a:rect l="l" t="t" r="r" b="b"/>
              <a:pathLst>
                <a:path w="1939925" h="15239">
                  <a:moveTo>
                    <a:pt x="1939544" y="0"/>
                  </a:moveTo>
                  <a:lnTo>
                    <a:pt x="0" y="0"/>
                  </a:lnTo>
                  <a:lnTo>
                    <a:pt x="762" y="15239"/>
                  </a:lnTo>
                  <a:lnTo>
                    <a:pt x="1938782" y="15239"/>
                  </a:lnTo>
                  <a:lnTo>
                    <a:pt x="1939544"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28" name="object 828"/>
            <p:cNvSpPr/>
            <p:nvPr/>
          </p:nvSpPr>
          <p:spPr>
            <a:xfrm>
              <a:off x="3637216" y="3370580"/>
              <a:ext cx="1938655" cy="15240"/>
            </a:xfrm>
            <a:custGeom>
              <a:avLst/>
              <a:gdLst/>
              <a:ahLst/>
              <a:cxnLst/>
              <a:rect l="l" t="t" r="r" b="b"/>
              <a:pathLst>
                <a:path w="1938654" h="15239">
                  <a:moveTo>
                    <a:pt x="1938147" y="0"/>
                  </a:moveTo>
                  <a:lnTo>
                    <a:pt x="0" y="0"/>
                  </a:lnTo>
                  <a:lnTo>
                    <a:pt x="762" y="15240"/>
                  </a:lnTo>
                  <a:lnTo>
                    <a:pt x="1937385" y="15240"/>
                  </a:lnTo>
                  <a:lnTo>
                    <a:pt x="1938147"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29" name="object 829"/>
            <p:cNvSpPr/>
            <p:nvPr/>
          </p:nvSpPr>
          <p:spPr>
            <a:xfrm>
              <a:off x="3637914" y="3384549"/>
              <a:ext cx="1936750" cy="15240"/>
            </a:xfrm>
            <a:custGeom>
              <a:avLst/>
              <a:gdLst/>
              <a:ahLst/>
              <a:cxnLst/>
              <a:rect l="l" t="t" r="r" b="b"/>
              <a:pathLst>
                <a:path w="1936750" h="15239">
                  <a:moveTo>
                    <a:pt x="1936750" y="0"/>
                  </a:moveTo>
                  <a:lnTo>
                    <a:pt x="0" y="0"/>
                  </a:lnTo>
                  <a:lnTo>
                    <a:pt x="762" y="15239"/>
                  </a:lnTo>
                  <a:lnTo>
                    <a:pt x="1935988" y="15239"/>
                  </a:lnTo>
                  <a:lnTo>
                    <a:pt x="1936750"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30" name="object 830"/>
            <p:cNvSpPr/>
            <p:nvPr/>
          </p:nvSpPr>
          <p:spPr>
            <a:xfrm>
              <a:off x="3638613" y="3398519"/>
              <a:ext cx="1935480" cy="15240"/>
            </a:xfrm>
            <a:custGeom>
              <a:avLst/>
              <a:gdLst/>
              <a:ahLst/>
              <a:cxnLst/>
              <a:rect l="l" t="t" r="r" b="b"/>
              <a:pathLst>
                <a:path w="1935479" h="15239">
                  <a:moveTo>
                    <a:pt x="1935352" y="0"/>
                  </a:moveTo>
                  <a:lnTo>
                    <a:pt x="0" y="0"/>
                  </a:lnTo>
                  <a:lnTo>
                    <a:pt x="762" y="15239"/>
                  </a:lnTo>
                  <a:lnTo>
                    <a:pt x="1934591" y="15239"/>
                  </a:lnTo>
                  <a:lnTo>
                    <a:pt x="1935352"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31" name="object 831"/>
            <p:cNvSpPr/>
            <p:nvPr/>
          </p:nvSpPr>
          <p:spPr>
            <a:xfrm>
              <a:off x="3639591" y="3413759"/>
              <a:ext cx="1933575" cy="15240"/>
            </a:xfrm>
            <a:custGeom>
              <a:avLst/>
              <a:gdLst/>
              <a:ahLst/>
              <a:cxnLst/>
              <a:rect l="l" t="t" r="r" b="b"/>
              <a:pathLst>
                <a:path w="1933575" h="15239">
                  <a:moveTo>
                    <a:pt x="1933384" y="0"/>
                  </a:moveTo>
                  <a:lnTo>
                    <a:pt x="0" y="0"/>
                  </a:lnTo>
                  <a:lnTo>
                    <a:pt x="0" y="8890"/>
                  </a:lnTo>
                  <a:lnTo>
                    <a:pt x="673" y="8890"/>
                  </a:lnTo>
                  <a:lnTo>
                    <a:pt x="673" y="15240"/>
                  </a:lnTo>
                  <a:lnTo>
                    <a:pt x="1932711" y="15240"/>
                  </a:lnTo>
                  <a:lnTo>
                    <a:pt x="1932711" y="8890"/>
                  </a:lnTo>
                  <a:lnTo>
                    <a:pt x="1933384" y="8890"/>
                  </a:lnTo>
                  <a:lnTo>
                    <a:pt x="1933384"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32" name="object 832"/>
            <p:cNvSpPr/>
            <p:nvPr/>
          </p:nvSpPr>
          <p:spPr>
            <a:xfrm>
              <a:off x="3640536" y="3427730"/>
              <a:ext cx="1931670" cy="15240"/>
            </a:xfrm>
            <a:custGeom>
              <a:avLst/>
              <a:gdLst/>
              <a:ahLst/>
              <a:cxnLst/>
              <a:rect l="l" t="t" r="r" b="b"/>
              <a:pathLst>
                <a:path w="1931670" h="15239">
                  <a:moveTo>
                    <a:pt x="1931507" y="0"/>
                  </a:moveTo>
                  <a:lnTo>
                    <a:pt x="0" y="0"/>
                  </a:lnTo>
                  <a:lnTo>
                    <a:pt x="2149" y="15240"/>
                  </a:lnTo>
                  <a:lnTo>
                    <a:pt x="1929357" y="15240"/>
                  </a:lnTo>
                  <a:lnTo>
                    <a:pt x="1931507"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33" name="object 833"/>
            <p:cNvSpPr/>
            <p:nvPr/>
          </p:nvSpPr>
          <p:spPr>
            <a:xfrm>
              <a:off x="3642506" y="3441699"/>
              <a:ext cx="1927860" cy="15240"/>
            </a:xfrm>
            <a:custGeom>
              <a:avLst/>
              <a:gdLst/>
              <a:ahLst/>
              <a:cxnLst/>
              <a:rect l="l" t="t" r="r" b="b"/>
              <a:pathLst>
                <a:path w="1927860" h="15239">
                  <a:moveTo>
                    <a:pt x="1927566" y="0"/>
                  </a:moveTo>
                  <a:lnTo>
                    <a:pt x="0" y="0"/>
                  </a:lnTo>
                  <a:lnTo>
                    <a:pt x="2149" y="15239"/>
                  </a:lnTo>
                  <a:lnTo>
                    <a:pt x="1925417" y="15239"/>
                  </a:lnTo>
                  <a:lnTo>
                    <a:pt x="1927566"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34" name="object 834"/>
            <p:cNvSpPr/>
            <p:nvPr/>
          </p:nvSpPr>
          <p:spPr>
            <a:xfrm>
              <a:off x="3644476" y="3455669"/>
              <a:ext cx="1924050" cy="15240"/>
            </a:xfrm>
            <a:custGeom>
              <a:avLst/>
              <a:gdLst/>
              <a:ahLst/>
              <a:cxnLst/>
              <a:rect l="l" t="t" r="r" b="b"/>
              <a:pathLst>
                <a:path w="1924050" h="15239">
                  <a:moveTo>
                    <a:pt x="1923626" y="0"/>
                  </a:moveTo>
                  <a:lnTo>
                    <a:pt x="0" y="0"/>
                  </a:lnTo>
                  <a:lnTo>
                    <a:pt x="2149" y="15239"/>
                  </a:lnTo>
                  <a:lnTo>
                    <a:pt x="1921477" y="15239"/>
                  </a:lnTo>
                  <a:lnTo>
                    <a:pt x="1923626"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35" name="object 835"/>
            <p:cNvSpPr/>
            <p:nvPr/>
          </p:nvSpPr>
          <p:spPr>
            <a:xfrm>
              <a:off x="3646446" y="3469640"/>
              <a:ext cx="1920239" cy="16510"/>
            </a:xfrm>
            <a:custGeom>
              <a:avLst/>
              <a:gdLst/>
              <a:ahLst/>
              <a:cxnLst/>
              <a:rect l="l" t="t" r="r" b="b"/>
              <a:pathLst>
                <a:path w="1920239" h="16510">
                  <a:moveTo>
                    <a:pt x="1919686" y="0"/>
                  </a:moveTo>
                  <a:lnTo>
                    <a:pt x="0" y="0"/>
                  </a:lnTo>
                  <a:lnTo>
                    <a:pt x="2328" y="16510"/>
                  </a:lnTo>
                  <a:lnTo>
                    <a:pt x="1917358" y="16510"/>
                  </a:lnTo>
                  <a:lnTo>
                    <a:pt x="1919686"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36" name="object 836"/>
            <p:cNvSpPr/>
            <p:nvPr/>
          </p:nvSpPr>
          <p:spPr>
            <a:xfrm>
              <a:off x="3648595" y="3484880"/>
              <a:ext cx="1915795" cy="15240"/>
            </a:xfrm>
            <a:custGeom>
              <a:avLst/>
              <a:gdLst/>
              <a:ahLst/>
              <a:cxnLst/>
              <a:rect l="l" t="t" r="r" b="b"/>
              <a:pathLst>
                <a:path w="1915795" h="15239">
                  <a:moveTo>
                    <a:pt x="1915387" y="0"/>
                  </a:moveTo>
                  <a:lnTo>
                    <a:pt x="0" y="0"/>
                  </a:lnTo>
                  <a:lnTo>
                    <a:pt x="2149" y="15240"/>
                  </a:lnTo>
                  <a:lnTo>
                    <a:pt x="1913238" y="15240"/>
                  </a:lnTo>
                  <a:lnTo>
                    <a:pt x="1915387"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37" name="object 837"/>
            <p:cNvSpPr/>
            <p:nvPr/>
          </p:nvSpPr>
          <p:spPr>
            <a:xfrm>
              <a:off x="3650566" y="3498849"/>
              <a:ext cx="1911985" cy="15240"/>
            </a:xfrm>
            <a:custGeom>
              <a:avLst/>
              <a:gdLst/>
              <a:ahLst/>
              <a:cxnLst/>
              <a:rect l="l" t="t" r="r" b="b"/>
              <a:pathLst>
                <a:path w="1911985" h="15239">
                  <a:moveTo>
                    <a:pt x="1911447" y="0"/>
                  </a:moveTo>
                  <a:lnTo>
                    <a:pt x="0" y="0"/>
                  </a:lnTo>
                  <a:lnTo>
                    <a:pt x="2149" y="15239"/>
                  </a:lnTo>
                  <a:lnTo>
                    <a:pt x="1909298" y="15239"/>
                  </a:lnTo>
                  <a:lnTo>
                    <a:pt x="1911447"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38" name="object 838"/>
            <p:cNvSpPr/>
            <p:nvPr/>
          </p:nvSpPr>
          <p:spPr>
            <a:xfrm>
              <a:off x="3653155" y="3512819"/>
              <a:ext cx="1906270" cy="15240"/>
            </a:xfrm>
            <a:custGeom>
              <a:avLst/>
              <a:gdLst/>
              <a:ahLst/>
              <a:cxnLst/>
              <a:rect l="l" t="t" r="r" b="b"/>
              <a:pathLst>
                <a:path w="1906270" h="15239">
                  <a:moveTo>
                    <a:pt x="1906257" y="0"/>
                  </a:moveTo>
                  <a:lnTo>
                    <a:pt x="0" y="0"/>
                  </a:lnTo>
                  <a:lnTo>
                    <a:pt x="0" y="8890"/>
                  </a:lnTo>
                  <a:lnTo>
                    <a:pt x="1397" y="8890"/>
                  </a:lnTo>
                  <a:lnTo>
                    <a:pt x="1397" y="15240"/>
                  </a:lnTo>
                  <a:lnTo>
                    <a:pt x="1904898" y="15240"/>
                  </a:lnTo>
                  <a:lnTo>
                    <a:pt x="1904898" y="8890"/>
                  </a:lnTo>
                  <a:lnTo>
                    <a:pt x="1906257" y="8890"/>
                  </a:lnTo>
                  <a:lnTo>
                    <a:pt x="1906257"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39" name="object 839"/>
            <p:cNvSpPr/>
            <p:nvPr/>
          </p:nvSpPr>
          <p:spPr>
            <a:xfrm>
              <a:off x="3655025" y="3526790"/>
              <a:ext cx="1903095" cy="15240"/>
            </a:xfrm>
            <a:custGeom>
              <a:avLst/>
              <a:gdLst/>
              <a:ahLst/>
              <a:cxnLst/>
              <a:rect l="l" t="t" r="r" b="b"/>
              <a:pathLst>
                <a:path w="1903095" h="15239">
                  <a:moveTo>
                    <a:pt x="1902597" y="0"/>
                  </a:moveTo>
                  <a:lnTo>
                    <a:pt x="0" y="0"/>
                  </a:lnTo>
                  <a:lnTo>
                    <a:pt x="3707" y="15239"/>
                  </a:lnTo>
                  <a:lnTo>
                    <a:pt x="1899096" y="15239"/>
                  </a:lnTo>
                  <a:lnTo>
                    <a:pt x="1902597"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40" name="object 840"/>
            <p:cNvSpPr/>
            <p:nvPr/>
          </p:nvSpPr>
          <p:spPr>
            <a:xfrm>
              <a:off x="3685486" y="3639819"/>
              <a:ext cx="1842770" cy="16510"/>
            </a:xfrm>
            <a:custGeom>
              <a:avLst/>
              <a:gdLst/>
              <a:ahLst/>
              <a:cxnLst/>
              <a:rect l="l" t="t" r="r" b="b"/>
              <a:pathLst>
                <a:path w="1842770" h="16510">
                  <a:moveTo>
                    <a:pt x="1842537" y="0"/>
                  </a:moveTo>
                  <a:lnTo>
                    <a:pt x="0" y="0"/>
                  </a:lnTo>
                  <a:lnTo>
                    <a:pt x="6045" y="16509"/>
                  </a:lnTo>
                  <a:lnTo>
                    <a:pt x="1836259" y="16509"/>
                  </a:lnTo>
                  <a:lnTo>
                    <a:pt x="1842537"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41" name="object 841"/>
            <p:cNvSpPr/>
            <p:nvPr/>
          </p:nvSpPr>
          <p:spPr>
            <a:xfrm>
              <a:off x="3691067" y="3655059"/>
              <a:ext cx="1831339" cy="15240"/>
            </a:xfrm>
            <a:custGeom>
              <a:avLst/>
              <a:gdLst/>
              <a:ahLst/>
              <a:cxnLst/>
              <a:rect l="l" t="t" r="r" b="b"/>
              <a:pathLst>
                <a:path w="1831339" h="15239">
                  <a:moveTo>
                    <a:pt x="1831161" y="0"/>
                  </a:moveTo>
                  <a:lnTo>
                    <a:pt x="0" y="0"/>
                  </a:lnTo>
                  <a:lnTo>
                    <a:pt x="5580" y="15239"/>
                  </a:lnTo>
                  <a:lnTo>
                    <a:pt x="1825365" y="15239"/>
                  </a:lnTo>
                  <a:lnTo>
                    <a:pt x="1831161"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42" name="object 842"/>
            <p:cNvSpPr/>
            <p:nvPr/>
          </p:nvSpPr>
          <p:spPr>
            <a:xfrm>
              <a:off x="3696182" y="3669030"/>
              <a:ext cx="1821180" cy="15240"/>
            </a:xfrm>
            <a:custGeom>
              <a:avLst/>
              <a:gdLst/>
              <a:ahLst/>
              <a:cxnLst/>
              <a:rect l="l" t="t" r="r" b="b"/>
              <a:pathLst>
                <a:path w="1821179" h="15239">
                  <a:moveTo>
                    <a:pt x="1820732" y="0"/>
                  </a:moveTo>
                  <a:lnTo>
                    <a:pt x="0" y="0"/>
                  </a:lnTo>
                  <a:lnTo>
                    <a:pt x="5580" y="15240"/>
                  </a:lnTo>
                  <a:lnTo>
                    <a:pt x="1814937" y="15240"/>
                  </a:lnTo>
                  <a:lnTo>
                    <a:pt x="1820732"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43" name="object 843"/>
            <p:cNvSpPr/>
            <p:nvPr/>
          </p:nvSpPr>
          <p:spPr>
            <a:xfrm>
              <a:off x="3701298" y="3682999"/>
              <a:ext cx="1810385" cy="15240"/>
            </a:xfrm>
            <a:custGeom>
              <a:avLst/>
              <a:gdLst/>
              <a:ahLst/>
              <a:cxnLst/>
              <a:rect l="l" t="t" r="r" b="b"/>
              <a:pathLst>
                <a:path w="1810385" h="15239">
                  <a:moveTo>
                    <a:pt x="1810304" y="0"/>
                  </a:moveTo>
                  <a:lnTo>
                    <a:pt x="0" y="0"/>
                  </a:lnTo>
                  <a:lnTo>
                    <a:pt x="5580" y="15239"/>
                  </a:lnTo>
                  <a:lnTo>
                    <a:pt x="1804509" y="15239"/>
                  </a:lnTo>
                  <a:lnTo>
                    <a:pt x="1810304"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44" name="object 844"/>
            <p:cNvSpPr/>
            <p:nvPr/>
          </p:nvSpPr>
          <p:spPr>
            <a:xfrm>
              <a:off x="3706414" y="3696969"/>
              <a:ext cx="1800225" cy="15240"/>
            </a:xfrm>
            <a:custGeom>
              <a:avLst/>
              <a:gdLst/>
              <a:ahLst/>
              <a:cxnLst/>
              <a:rect l="l" t="t" r="r" b="b"/>
              <a:pathLst>
                <a:path w="1800225" h="15239">
                  <a:moveTo>
                    <a:pt x="1799876" y="0"/>
                  </a:moveTo>
                  <a:lnTo>
                    <a:pt x="0" y="0"/>
                  </a:lnTo>
                  <a:lnTo>
                    <a:pt x="3255" y="8889"/>
                  </a:lnTo>
                  <a:lnTo>
                    <a:pt x="6193" y="15239"/>
                  </a:lnTo>
                  <a:lnTo>
                    <a:pt x="1793557" y="15239"/>
                  </a:lnTo>
                  <a:lnTo>
                    <a:pt x="1796495" y="8889"/>
                  </a:lnTo>
                  <a:lnTo>
                    <a:pt x="1799876"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45" name="object 845"/>
            <p:cNvSpPr/>
            <p:nvPr/>
          </p:nvSpPr>
          <p:spPr>
            <a:xfrm>
              <a:off x="3712607" y="3712209"/>
              <a:ext cx="1787525" cy="13970"/>
            </a:xfrm>
            <a:custGeom>
              <a:avLst/>
              <a:gdLst/>
              <a:ahLst/>
              <a:cxnLst/>
              <a:rect l="l" t="t" r="r" b="b"/>
              <a:pathLst>
                <a:path w="1787525" h="13970">
                  <a:moveTo>
                    <a:pt x="1787363" y="0"/>
                  </a:moveTo>
                  <a:lnTo>
                    <a:pt x="0" y="0"/>
                  </a:lnTo>
                  <a:lnTo>
                    <a:pt x="6463" y="13969"/>
                  </a:lnTo>
                  <a:lnTo>
                    <a:pt x="1780900" y="13969"/>
                  </a:lnTo>
                  <a:lnTo>
                    <a:pt x="1787363"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46" name="object 846"/>
            <p:cNvSpPr/>
            <p:nvPr/>
          </p:nvSpPr>
          <p:spPr>
            <a:xfrm>
              <a:off x="3719071" y="3726180"/>
              <a:ext cx="1774825" cy="13970"/>
            </a:xfrm>
            <a:custGeom>
              <a:avLst/>
              <a:gdLst/>
              <a:ahLst/>
              <a:cxnLst/>
              <a:rect l="l" t="t" r="r" b="b"/>
              <a:pathLst>
                <a:path w="1774825" h="13970">
                  <a:moveTo>
                    <a:pt x="1774436" y="0"/>
                  </a:moveTo>
                  <a:lnTo>
                    <a:pt x="0" y="0"/>
                  </a:lnTo>
                  <a:lnTo>
                    <a:pt x="6463" y="13970"/>
                  </a:lnTo>
                  <a:lnTo>
                    <a:pt x="1767972" y="13970"/>
                  </a:lnTo>
                  <a:lnTo>
                    <a:pt x="1774436"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47" name="object 847"/>
            <p:cNvSpPr/>
            <p:nvPr/>
          </p:nvSpPr>
          <p:spPr>
            <a:xfrm>
              <a:off x="3725535" y="3740149"/>
              <a:ext cx="1762125" cy="15240"/>
            </a:xfrm>
            <a:custGeom>
              <a:avLst/>
              <a:gdLst/>
              <a:ahLst/>
              <a:cxnLst/>
              <a:rect l="l" t="t" r="r" b="b"/>
              <a:pathLst>
                <a:path w="1762125" h="15239">
                  <a:moveTo>
                    <a:pt x="1761508" y="0"/>
                  </a:moveTo>
                  <a:lnTo>
                    <a:pt x="0" y="0"/>
                  </a:lnTo>
                  <a:lnTo>
                    <a:pt x="7051" y="15239"/>
                  </a:lnTo>
                  <a:lnTo>
                    <a:pt x="1754457" y="15239"/>
                  </a:lnTo>
                  <a:lnTo>
                    <a:pt x="1761508"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48" name="object 848"/>
            <p:cNvSpPr/>
            <p:nvPr/>
          </p:nvSpPr>
          <p:spPr>
            <a:xfrm>
              <a:off x="3731999" y="3754119"/>
              <a:ext cx="1748789" cy="15240"/>
            </a:xfrm>
            <a:custGeom>
              <a:avLst/>
              <a:gdLst/>
              <a:ahLst/>
              <a:cxnLst/>
              <a:rect l="l" t="t" r="r" b="b"/>
              <a:pathLst>
                <a:path w="1748789" h="15239">
                  <a:moveTo>
                    <a:pt x="1748581" y="0"/>
                  </a:moveTo>
                  <a:lnTo>
                    <a:pt x="0" y="0"/>
                  </a:lnTo>
                  <a:lnTo>
                    <a:pt x="7051" y="15239"/>
                  </a:lnTo>
                  <a:lnTo>
                    <a:pt x="1741530" y="15239"/>
                  </a:lnTo>
                  <a:lnTo>
                    <a:pt x="1748581"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49" name="object 849"/>
            <p:cNvSpPr/>
            <p:nvPr/>
          </p:nvSpPr>
          <p:spPr>
            <a:xfrm>
              <a:off x="3738462" y="3768090"/>
              <a:ext cx="1736089" cy="15240"/>
            </a:xfrm>
            <a:custGeom>
              <a:avLst/>
              <a:gdLst/>
              <a:ahLst/>
              <a:cxnLst/>
              <a:rect l="l" t="t" r="r" b="b"/>
              <a:pathLst>
                <a:path w="1736089" h="15239">
                  <a:moveTo>
                    <a:pt x="1735654" y="0"/>
                  </a:moveTo>
                  <a:lnTo>
                    <a:pt x="0" y="0"/>
                  </a:lnTo>
                  <a:lnTo>
                    <a:pt x="7051" y="15240"/>
                  </a:lnTo>
                  <a:lnTo>
                    <a:pt x="1728602" y="15240"/>
                  </a:lnTo>
                  <a:lnTo>
                    <a:pt x="1735654"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50" name="object 850"/>
            <p:cNvSpPr/>
            <p:nvPr/>
          </p:nvSpPr>
          <p:spPr>
            <a:xfrm>
              <a:off x="3744926" y="3782059"/>
              <a:ext cx="1722755" cy="15240"/>
            </a:xfrm>
            <a:custGeom>
              <a:avLst/>
              <a:gdLst/>
              <a:ahLst/>
              <a:cxnLst/>
              <a:rect l="l" t="t" r="r" b="b"/>
              <a:pathLst>
                <a:path w="1722754" h="15239">
                  <a:moveTo>
                    <a:pt x="1722726" y="0"/>
                  </a:moveTo>
                  <a:lnTo>
                    <a:pt x="0" y="0"/>
                  </a:lnTo>
                  <a:lnTo>
                    <a:pt x="4113" y="8889"/>
                  </a:lnTo>
                  <a:lnTo>
                    <a:pt x="7943" y="15239"/>
                  </a:lnTo>
                  <a:lnTo>
                    <a:pt x="1714783" y="15239"/>
                  </a:lnTo>
                  <a:lnTo>
                    <a:pt x="1718613" y="8889"/>
                  </a:lnTo>
                  <a:lnTo>
                    <a:pt x="1722726"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51" name="object 851"/>
            <p:cNvSpPr/>
            <p:nvPr/>
          </p:nvSpPr>
          <p:spPr>
            <a:xfrm>
              <a:off x="3752104" y="3796030"/>
              <a:ext cx="1708785" cy="16510"/>
            </a:xfrm>
            <a:custGeom>
              <a:avLst/>
              <a:gdLst/>
              <a:ahLst/>
              <a:cxnLst/>
              <a:rect l="l" t="t" r="r" b="b"/>
              <a:pathLst>
                <a:path w="1708785" h="16510">
                  <a:moveTo>
                    <a:pt x="1708371" y="0"/>
                  </a:moveTo>
                  <a:lnTo>
                    <a:pt x="0" y="0"/>
                  </a:lnTo>
                  <a:lnTo>
                    <a:pt x="9958" y="16510"/>
                  </a:lnTo>
                  <a:lnTo>
                    <a:pt x="1698413" y="16510"/>
                  </a:lnTo>
                  <a:lnTo>
                    <a:pt x="1708371"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52" name="object 852"/>
            <p:cNvSpPr/>
            <p:nvPr/>
          </p:nvSpPr>
          <p:spPr>
            <a:xfrm>
              <a:off x="3761296" y="3811269"/>
              <a:ext cx="1690370" cy="15240"/>
            </a:xfrm>
            <a:custGeom>
              <a:avLst/>
              <a:gdLst/>
              <a:ahLst/>
              <a:cxnLst/>
              <a:rect l="l" t="t" r="r" b="b"/>
              <a:pathLst>
                <a:path w="1690370" h="15239">
                  <a:moveTo>
                    <a:pt x="1689986" y="0"/>
                  </a:moveTo>
                  <a:lnTo>
                    <a:pt x="0" y="0"/>
                  </a:lnTo>
                  <a:lnTo>
                    <a:pt x="9192" y="15239"/>
                  </a:lnTo>
                  <a:lnTo>
                    <a:pt x="1680794" y="15239"/>
                  </a:lnTo>
                  <a:lnTo>
                    <a:pt x="1689986"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53" name="object 853"/>
            <p:cNvSpPr/>
            <p:nvPr/>
          </p:nvSpPr>
          <p:spPr>
            <a:xfrm>
              <a:off x="3769722" y="3825240"/>
              <a:ext cx="1673225" cy="15240"/>
            </a:xfrm>
            <a:custGeom>
              <a:avLst/>
              <a:gdLst/>
              <a:ahLst/>
              <a:cxnLst/>
              <a:rect l="l" t="t" r="r" b="b"/>
              <a:pathLst>
                <a:path w="1673225" h="15239">
                  <a:moveTo>
                    <a:pt x="1673134" y="0"/>
                  </a:moveTo>
                  <a:lnTo>
                    <a:pt x="0" y="0"/>
                  </a:lnTo>
                  <a:lnTo>
                    <a:pt x="9192" y="15240"/>
                  </a:lnTo>
                  <a:lnTo>
                    <a:pt x="1663941" y="15240"/>
                  </a:lnTo>
                  <a:lnTo>
                    <a:pt x="1673134"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54" name="object 854"/>
            <p:cNvSpPr/>
            <p:nvPr/>
          </p:nvSpPr>
          <p:spPr>
            <a:xfrm>
              <a:off x="3778149" y="3839209"/>
              <a:ext cx="1656714" cy="15240"/>
            </a:xfrm>
            <a:custGeom>
              <a:avLst/>
              <a:gdLst/>
              <a:ahLst/>
              <a:cxnLst/>
              <a:rect l="l" t="t" r="r" b="b"/>
              <a:pathLst>
                <a:path w="1656714" h="15239">
                  <a:moveTo>
                    <a:pt x="1656281" y="0"/>
                  </a:moveTo>
                  <a:lnTo>
                    <a:pt x="0" y="0"/>
                  </a:lnTo>
                  <a:lnTo>
                    <a:pt x="9192" y="15239"/>
                  </a:lnTo>
                  <a:lnTo>
                    <a:pt x="1647089" y="15239"/>
                  </a:lnTo>
                  <a:lnTo>
                    <a:pt x="1656281"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55" name="object 855"/>
            <p:cNvSpPr/>
            <p:nvPr/>
          </p:nvSpPr>
          <p:spPr>
            <a:xfrm>
              <a:off x="3786575" y="3853180"/>
              <a:ext cx="1639570" cy="15240"/>
            </a:xfrm>
            <a:custGeom>
              <a:avLst/>
              <a:gdLst/>
              <a:ahLst/>
              <a:cxnLst/>
              <a:rect l="l" t="t" r="r" b="b"/>
              <a:pathLst>
                <a:path w="1639570" h="15239">
                  <a:moveTo>
                    <a:pt x="1639428" y="0"/>
                  </a:moveTo>
                  <a:lnTo>
                    <a:pt x="0" y="0"/>
                  </a:lnTo>
                  <a:lnTo>
                    <a:pt x="9192" y="15240"/>
                  </a:lnTo>
                  <a:lnTo>
                    <a:pt x="1630236" y="15240"/>
                  </a:lnTo>
                  <a:lnTo>
                    <a:pt x="1639428"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56" name="object 856"/>
            <p:cNvSpPr/>
            <p:nvPr/>
          </p:nvSpPr>
          <p:spPr>
            <a:xfrm>
              <a:off x="3795001" y="3867149"/>
              <a:ext cx="1623060" cy="15240"/>
            </a:xfrm>
            <a:custGeom>
              <a:avLst/>
              <a:gdLst/>
              <a:ahLst/>
              <a:cxnLst/>
              <a:rect l="l" t="t" r="r" b="b"/>
              <a:pathLst>
                <a:path w="1623060" h="15239">
                  <a:moveTo>
                    <a:pt x="1622576" y="0"/>
                  </a:moveTo>
                  <a:lnTo>
                    <a:pt x="0" y="0"/>
                  </a:lnTo>
                  <a:lnTo>
                    <a:pt x="2298" y="3810"/>
                  </a:lnTo>
                  <a:lnTo>
                    <a:pt x="10628" y="15239"/>
                  </a:lnTo>
                  <a:lnTo>
                    <a:pt x="1611947" y="15239"/>
                  </a:lnTo>
                  <a:lnTo>
                    <a:pt x="1620278" y="3810"/>
                  </a:lnTo>
                  <a:lnTo>
                    <a:pt x="1622576"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57" name="object 857"/>
            <p:cNvSpPr/>
            <p:nvPr/>
          </p:nvSpPr>
          <p:spPr>
            <a:xfrm>
              <a:off x="3805630" y="3882390"/>
              <a:ext cx="1601470" cy="15240"/>
            </a:xfrm>
            <a:custGeom>
              <a:avLst/>
              <a:gdLst/>
              <a:ahLst/>
              <a:cxnLst/>
              <a:rect l="l" t="t" r="r" b="b"/>
              <a:pathLst>
                <a:path w="1601470" h="15239">
                  <a:moveTo>
                    <a:pt x="1601319" y="0"/>
                  </a:moveTo>
                  <a:lnTo>
                    <a:pt x="0" y="0"/>
                  </a:lnTo>
                  <a:lnTo>
                    <a:pt x="11107" y="15240"/>
                  </a:lnTo>
                  <a:lnTo>
                    <a:pt x="1590212" y="15240"/>
                  </a:lnTo>
                  <a:lnTo>
                    <a:pt x="1601319"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58" name="object 858"/>
            <p:cNvSpPr/>
            <p:nvPr/>
          </p:nvSpPr>
          <p:spPr>
            <a:xfrm>
              <a:off x="3815811" y="3896359"/>
              <a:ext cx="1581150" cy="15240"/>
            </a:xfrm>
            <a:custGeom>
              <a:avLst/>
              <a:gdLst/>
              <a:ahLst/>
              <a:cxnLst/>
              <a:rect l="l" t="t" r="r" b="b"/>
              <a:pathLst>
                <a:path w="1581150" h="15239">
                  <a:moveTo>
                    <a:pt x="1580956" y="0"/>
                  </a:moveTo>
                  <a:lnTo>
                    <a:pt x="0" y="0"/>
                  </a:lnTo>
                  <a:lnTo>
                    <a:pt x="11107" y="15239"/>
                  </a:lnTo>
                  <a:lnTo>
                    <a:pt x="1569849" y="15239"/>
                  </a:lnTo>
                  <a:lnTo>
                    <a:pt x="1580956"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59" name="object 859"/>
            <p:cNvSpPr/>
            <p:nvPr/>
          </p:nvSpPr>
          <p:spPr>
            <a:xfrm>
              <a:off x="3825993" y="3910330"/>
              <a:ext cx="1560830" cy="15240"/>
            </a:xfrm>
            <a:custGeom>
              <a:avLst/>
              <a:gdLst/>
              <a:ahLst/>
              <a:cxnLst/>
              <a:rect l="l" t="t" r="r" b="b"/>
              <a:pathLst>
                <a:path w="1560829" h="15239">
                  <a:moveTo>
                    <a:pt x="1560593" y="0"/>
                  </a:moveTo>
                  <a:lnTo>
                    <a:pt x="0" y="0"/>
                  </a:lnTo>
                  <a:lnTo>
                    <a:pt x="11107" y="15240"/>
                  </a:lnTo>
                  <a:lnTo>
                    <a:pt x="1549486" y="15240"/>
                  </a:lnTo>
                  <a:lnTo>
                    <a:pt x="1560593"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60" name="object 860"/>
            <p:cNvSpPr/>
            <p:nvPr/>
          </p:nvSpPr>
          <p:spPr>
            <a:xfrm>
              <a:off x="3836174" y="3924299"/>
              <a:ext cx="1540510" cy="15240"/>
            </a:xfrm>
            <a:custGeom>
              <a:avLst/>
              <a:gdLst/>
              <a:ahLst/>
              <a:cxnLst/>
              <a:rect l="l" t="t" r="r" b="b"/>
              <a:pathLst>
                <a:path w="1540510" h="15239">
                  <a:moveTo>
                    <a:pt x="1540230" y="0"/>
                  </a:moveTo>
                  <a:lnTo>
                    <a:pt x="0" y="0"/>
                  </a:lnTo>
                  <a:lnTo>
                    <a:pt x="11107" y="15239"/>
                  </a:lnTo>
                  <a:lnTo>
                    <a:pt x="1529123" y="15239"/>
                  </a:lnTo>
                  <a:lnTo>
                    <a:pt x="1540230"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61" name="object 861"/>
            <p:cNvSpPr/>
            <p:nvPr/>
          </p:nvSpPr>
          <p:spPr>
            <a:xfrm>
              <a:off x="3846356" y="3938269"/>
              <a:ext cx="1520190" cy="15240"/>
            </a:xfrm>
            <a:custGeom>
              <a:avLst/>
              <a:gdLst/>
              <a:ahLst/>
              <a:cxnLst/>
              <a:rect l="l" t="t" r="r" b="b"/>
              <a:pathLst>
                <a:path w="1520189" h="15239">
                  <a:moveTo>
                    <a:pt x="1519867" y="0"/>
                  </a:moveTo>
                  <a:lnTo>
                    <a:pt x="0" y="0"/>
                  </a:lnTo>
                  <a:lnTo>
                    <a:pt x="5553" y="7619"/>
                  </a:lnTo>
                  <a:lnTo>
                    <a:pt x="12598" y="15239"/>
                  </a:lnTo>
                  <a:lnTo>
                    <a:pt x="1507268" y="15239"/>
                  </a:lnTo>
                  <a:lnTo>
                    <a:pt x="1514313" y="7619"/>
                  </a:lnTo>
                  <a:lnTo>
                    <a:pt x="1519867"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62" name="object 862"/>
            <p:cNvSpPr/>
            <p:nvPr/>
          </p:nvSpPr>
          <p:spPr>
            <a:xfrm>
              <a:off x="3857780" y="3952240"/>
              <a:ext cx="1497330" cy="15240"/>
            </a:xfrm>
            <a:custGeom>
              <a:avLst/>
              <a:gdLst/>
              <a:ahLst/>
              <a:cxnLst/>
              <a:rect l="l" t="t" r="r" b="b"/>
              <a:pathLst>
                <a:path w="1497329" h="15239">
                  <a:moveTo>
                    <a:pt x="1497018" y="0"/>
                  </a:moveTo>
                  <a:lnTo>
                    <a:pt x="0" y="0"/>
                  </a:lnTo>
                  <a:lnTo>
                    <a:pt x="14089" y="15240"/>
                  </a:lnTo>
                  <a:lnTo>
                    <a:pt x="1482928" y="15240"/>
                  </a:lnTo>
                  <a:lnTo>
                    <a:pt x="1497018"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63" name="object 863"/>
            <p:cNvSpPr/>
            <p:nvPr/>
          </p:nvSpPr>
          <p:spPr>
            <a:xfrm>
              <a:off x="3870696" y="3966209"/>
              <a:ext cx="1471295" cy="16510"/>
            </a:xfrm>
            <a:custGeom>
              <a:avLst/>
              <a:gdLst/>
              <a:ahLst/>
              <a:cxnLst/>
              <a:rect l="l" t="t" r="r" b="b"/>
              <a:pathLst>
                <a:path w="1471295" h="16510">
                  <a:moveTo>
                    <a:pt x="1471187" y="0"/>
                  </a:moveTo>
                  <a:lnTo>
                    <a:pt x="0" y="0"/>
                  </a:lnTo>
                  <a:lnTo>
                    <a:pt x="15263" y="16509"/>
                  </a:lnTo>
                  <a:lnTo>
                    <a:pt x="1455923" y="16509"/>
                  </a:lnTo>
                  <a:lnTo>
                    <a:pt x="1471187"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64" name="object 864"/>
            <p:cNvSpPr/>
            <p:nvPr/>
          </p:nvSpPr>
          <p:spPr>
            <a:xfrm>
              <a:off x="3884786" y="3981449"/>
              <a:ext cx="1443355" cy="15240"/>
            </a:xfrm>
            <a:custGeom>
              <a:avLst/>
              <a:gdLst/>
              <a:ahLst/>
              <a:cxnLst/>
              <a:rect l="l" t="t" r="r" b="b"/>
              <a:pathLst>
                <a:path w="1443354" h="15239">
                  <a:moveTo>
                    <a:pt x="1443007" y="0"/>
                  </a:moveTo>
                  <a:lnTo>
                    <a:pt x="0" y="0"/>
                  </a:lnTo>
                  <a:lnTo>
                    <a:pt x="14089" y="15239"/>
                  </a:lnTo>
                  <a:lnTo>
                    <a:pt x="1428917" y="15239"/>
                  </a:lnTo>
                  <a:lnTo>
                    <a:pt x="1443007"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65" name="object 865"/>
            <p:cNvSpPr/>
            <p:nvPr/>
          </p:nvSpPr>
          <p:spPr>
            <a:xfrm>
              <a:off x="3897701" y="3995419"/>
              <a:ext cx="1417320" cy="15240"/>
            </a:xfrm>
            <a:custGeom>
              <a:avLst/>
              <a:gdLst/>
              <a:ahLst/>
              <a:cxnLst/>
              <a:rect l="l" t="t" r="r" b="b"/>
              <a:pathLst>
                <a:path w="1417320" h="15239">
                  <a:moveTo>
                    <a:pt x="1417176" y="0"/>
                  </a:moveTo>
                  <a:lnTo>
                    <a:pt x="0" y="0"/>
                  </a:lnTo>
                  <a:lnTo>
                    <a:pt x="14089" y="15239"/>
                  </a:lnTo>
                  <a:lnTo>
                    <a:pt x="1403086" y="15239"/>
                  </a:lnTo>
                  <a:lnTo>
                    <a:pt x="1417176"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66" name="object 866"/>
            <p:cNvSpPr/>
            <p:nvPr/>
          </p:nvSpPr>
          <p:spPr>
            <a:xfrm>
              <a:off x="3910617" y="4009390"/>
              <a:ext cx="1391920" cy="15240"/>
            </a:xfrm>
            <a:custGeom>
              <a:avLst/>
              <a:gdLst/>
              <a:ahLst/>
              <a:cxnLst/>
              <a:rect l="l" t="t" r="r" b="b"/>
              <a:pathLst>
                <a:path w="1391920" h="15239">
                  <a:moveTo>
                    <a:pt x="1391344" y="0"/>
                  </a:moveTo>
                  <a:lnTo>
                    <a:pt x="0" y="0"/>
                  </a:lnTo>
                  <a:lnTo>
                    <a:pt x="3522" y="3810"/>
                  </a:lnTo>
                  <a:lnTo>
                    <a:pt x="16118" y="15240"/>
                  </a:lnTo>
                  <a:lnTo>
                    <a:pt x="1375226" y="15240"/>
                  </a:lnTo>
                  <a:lnTo>
                    <a:pt x="1387822" y="3810"/>
                  </a:lnTo>
                  <a:lnTo>
                    <a:pt x="1391344"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67" name="object 867"/>
            <p:cNvSpPr/>
            <p:nvPr/>
          </p:nvSpPr>
          <p:spPr>
            <a:xfrm>
              <a:off x="3925336" y="4023359"/>
              <a:ext cx="1362075" cy="15240"/>
            </a:xfrm>
            <a:custGeom>
              <a:avLst/>
              <a:gdLst/>
              <a:ahLst/>
              <a:cxnLst/>
              <a:rect l="l" t="t" r="r" b="b"/>
              <a:pathLst>
                <a:path w="1362075" h="15239">
                  <a:moveTo>
                    <a:pt x="1361906" y="0"/>
                  </a:moveTo>
                  <a:lnTo>
                    <a:pt x="0" y="0"/>
                  </a:lnTo>
                  <a:lnTo>
                    <a:pt x="16795" y="15239"/>
                  </a:lnTo>
                  <a:lnTo>
                    <a:pt x="1345111" y="15239"/>
                  </a:lnTo>
                  <a:lnTo>
                    <a:pt x="1361906"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68" name="object 868"/>
            <p:cNvSpPr/>
            <p:nvPr/>
          </p:nvSpPr>
          <p:spPr>
            <a:xfrm>
              <a:off x="3942131" y="4038599"/>
              <a:ext cx="1328420" cy="15240"/>
            </a:xfrm>
            <a:custGeom>
              <a:avLst/>
              <a:gdLst/>
              <a:ahLst/>
              <a:cxnLst/>
              <a:rect l="l" t="t" r="r" b="b"/>
              <a:pathLst>
                <a:path w="1328420" h="15239">
                  <a:moveTo>
                    <a:pt x="1328316" y="0"/>
                  </a:moveTo>
                  <a:lnTo>
                    <a:pt x="0" y="0"/>
                  </a:lnTo>
                  <a:lnTo>
                    <a:pt x="16795" y="15239"/>
                  </a:lnTo>
                  <a:lnTo>
                    <a:pt x="1311521" y="15239"/>
                  </a:lnTo>
                  <a:lnTo>
                    <a:pt x="1328316"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69" name="object 869"/>
            <p:cNvSpPr/>
            <p:nvPr/>
          </p:nvSpPr>
          <p:spPr>
            <a:xfrm>
              <a:off x="3957527" y="4052569"/>
              <a:ext cx="1297940" cy="15240"/>
            </a:xfrm>
            <a:custGeom>
              <a:avLst/>
              <a:gdLst/>
              <a:ahLst/>
              <a:cxnLst/>
              <a:rect l="l" t="t" r="r" b="b"/>
              <a:pathLst>
                <a:path w="1297939" h="15239">
                  <a:moveTo>
                    <a:pt x="1297525" y="0"/>
                  </a:moveTo>
                  <a:lnTo>
                    <a:pt x="0" y="0"/>
                  </a:lnTo>
                  <a:lnTo>
                    <a:pt x="16795" y="15239"/>
                  </a:lnTo>
                  <a:lnTo>
                    <a:pt x="1280730" y="15239"/>
                  </a:lnTo>
                  <a:lnTo>
                    <a:pt x="1297525"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70" name="object 870"/>
            <p:cNvSpPr/>
            <p:nvPr/>
          </p:nvSpPr>
          <p:spPr>
            <a:xfrm>
              <a:off x="3972922" y="4066540"/>
              <a:ext cx="1266825" cy="15240"/>
            </a:xfrm>
            <a:custGeom>
              <a:avLst/>
              <a:gdLst/>
              <a:ahLst/>
              <a:cxnLst/>
              <a:rect l="l" t="t" r="r" b="b"/>
              <a:pathLst>
                <a:path w="1266825" h="15239">
                  <a:moveTo>
                    <a:pt x="1266734" y="0"/>
                  </a:moveTo>
                  <a:lnTo>
                    <a:pt x="0" y="0"/>
                  </a:lnTo>
                  <a:lnTo>
                    <a:pt x="9797" y="8890"/>
                  </a:lnTo>
                  <a:lnTo>
                    <a:pt x="18167" y="15240"/>
                  </a:lnTo>
                  <a:lnTo>
                    <a:pt x="1248566" y="15240"/>
                  </a:lnTo>
                  <a:lnTo>
                    <a:pt x="1256937" y="8890"/>
                  </a:lnTo>
                  <a:lnTo>
                    <a:pt x="1266734"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71" name="object 871"/>
            <p:cNvSpPr/>
            <p:nvPr/>
          </p:nvSpPr>
          <p:spPr>
            <a:xfrm>
              <a:off x="3989416" y="4080509"/>
              <a:ext cx="1233805" cy="15240"/>
            </a:xfrm>
            <a:custGeom>
              <a:avLst/>
              <a:gdLst/>
              <a:ahLst/>
              <a:cxnLst/>
              <a:rect l="l" t="t" r="r" b="b"/>
              <a:pathLst>
                <a:path w="1233804" h="15239">
                  <a:moveTo>
                    <a:pt x="1233747" y="0"/>
                  </a:moveTo>
                  <a:lnTo>
                    <a:pt x="0" y="0"/>
                  </a:lnTo>
                  <a:lnTo>
                    <a:pt x="20089" y="15239"/>
                  </a:lnTo>
                  <a:lnTo>
                    <a:pt x="1213658" y="15239"/>
                  </a:lnTo>
                  <a:lnTo>
                    <a:pt x="1233747"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72" name="object 872"/>
            <p:cNvSpPr/>
            <p:nvPr/>
          </p:nvSpPr>
          <p:spPr>
            <a:xfrm>
              <a:off x="4007831" y="4094480"/>
              <a:ext cx="1196975" cy="15240"/>
            </a:xfrm>
            <a:custGeom>
              <a:avLst/>
              <a:gdLst/>
              <a:ahLst/>
              <a:cxnLst/>
              <a:rect l="l" t="t" r="r" b="b"/>
              <a:pathLst>
                <a:path w="1196975" h="15239">
                  <a:moveTo>
                    <a:pt x="1196917" y="0"/>
                  </a:moveTo>
                  <a:lnTo>
                    <a:pt x="0" y="0"/>
                  </a:lnTo>
                  <a:lnTo>
                    <a:pt x="20089" y="15240"/>
                  </a:lnTo>
                  <a:lnTo>
                    <a:pt x="1176828" y="15240"/>
                  </a:lnTo>
                  <a:lnTo>
                    <a:pt x="1196917"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73" name="object 873"/>
            <p:cNvSpPr/>
            <p:nvPr/>
          </p:nvSpPr>
          <p:spPr>
            <a:xfrm>
              <a:off x="4026246" y="4108449"/>
              <a:ext cx="1160145" cy="15240"/>
            </a:xfrm>
            <a:custGeom>
              <a:avLst/>
              <a:gdLst/>
              <a:ahLst/>
              <a:cxnLst/>
              <a:rect l="l" t="t" r="r" b="b"/>
              <a:pathLst>
                <a:path w="1160145" h="15239">
                  <a:moveTo>
                    <a:pt x="1160087" y="0"/>
                  </a:moveTo>
                  <a:lnTo>
                    <a:pt x="0" y="0"/>
                  </a:lnTo>
                  <a:lnTo>
                    <a:pt x="20089" y="15239"/>
                  </a:lnTo>
                  <a:lnTo>
                    <a:pt x="1139998" y="15239"/>
                  </a:lnTo>
                  <a:lnTo>
                    <a:pt x="1160087"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74" name="object 874"/>
            <p:cNvSpPr/>
            <p:nvPr/>
          </p:nvSpPr>
          <p:spPr>
            <a:xfrm>
              <a:off x="4046335" y="4123690"/>
              <a:ext cx="1120140" cy="15240"/>
            </a:xfrm>
            <a:custGeom>
              <a:avLst/>
              <a:gdLst/>
              <a:ahLst/>
              <a:cxnLst/>
              <a:rect l="l" t="t" r="r" b="b"/>
              <a:pathLst>
                <a:path w="1120139" h="15239">
                  <a:moveTo>
                    <a:pt x="1119909" y="0"/>
                  </a:moveTo>
                  <a:lnTo>
                    <a:pt x="0" y="0"/>
                  </a:lnTo>
                  <a:lnTo>
                    <a:pt x="10044" y="7620"/>
                  </a:lnTo>
                  <a:lnTo>
                    <a:pt x="23019" y="15240"/>
                  </a:lnTo>
                  <a:lnTo>
                    <a:pt x="1096889" y="15240"/>
                  </a:lnTo>
                  <a:lnTo>
                    <a:pt x="1109864" y="7620"/>
                  </a:lnTo>
                  <a:lnTo>
                    <a:pt x="1119909"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75" name="object 875"/>
            <p:cNvSpPr/>
            <p:nvPr/>
          </p:nvSpPr>
          <p:spPr>
            <a:xfrm>
              <a:off x="4067192" y="4137659"/>
              <a:ext cx="1078230" cy="15240"/>
            </a:xfrm>
            <a:custGeom>
              <a:avLst/>
              <a:gdLst/>
              <a:ahLst/>
              <a:cxnLst/>
              <a:rect l="l" t="t" r="r" b="b"/>
              <a:pathLst>
                <a:path w="1078229" h="15239">
                  <a:moveTo>
                    <a:pt x="1078195" y="0"/>
                  </a:moveTo>
                  <a:lnTo>
                    <a:pt x="0" y="0"/>
                  </a:lnTo>
                  <a:lnTo>
                    <a:pt x="25949" y="15239"/>
                  </a:lnTo>
                  <a:lnTo>
                    <a:pt x="1052246" y="15239"/>
                  </a:lnTo>
                  <a:lnTo>
                    <a:pt x="1078195"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76" name="object 876"/>
            <p:cNvSpPr/>
            <p:nvPr/>
          </p:nvSpPr>
          <p:spPr>
            <a:xfrm>
              <a:off x="4090978" y="4151630"/>
              <a:ext cx="1031240" cy="15240"/>
            </a:xfrm>
            <a:custGeom>
              <a:avLst/>
              <a:gdLst/>
              <a:ahLst/>
              <a:cxnLst/>
              <a:rect l="l" t="t" r="r" b="b"/>
              <a:pathLst>
                <a:path w="1031239" h="15239">
                  <a:moveTo>
                    <a:pt x="1030622" y="0"/>
                  </a:moveTo>
                  <a:lnTo>
                    <a:pt x="0" y="0"/>
                  </a:lnTo>
                  <a:lnTo>
                    <a:pt x="25949" y="15240"/>
                  </a:lnTo>
                  <a:lnTo>
                    <a:pt x="1004672" y="15240"/>
                  </a:lnTo>
                  <a:lnTo>
                    <a:pt x="1030622"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77" name="object 877"/>
            <p:cNvSpPr/>
            <p:nvPr/>
          </p:nvSpPr>
          <p:spPr>
            <a:xfrm>
              <a:off x="4114765" y="4165599"/>
              <a:ext cx="983615" cy="15240"/>
            </a:xfrm>
            <a:custGeom>
              <a:avLst/>
              <a:gdLst/>
              <a:ahLst/>
              <a:cxnLst/>
              <a:rect l="l" t="t" r="r" b="b"/>
              <a:pathLst>
                <a:path w="983614" h="15239">
                  <a:moveTo>
                    <a:pt x="983048" y="0"/>
                  </a:moveTo>
                  <a:lnTo>
                    <a:pt x="0" y="0"/>
                  </a:lnTo>
                  <a:lnTo>
                    <a:pt x="21624" y="12700"/>
                  </a:lnTo>
                  <a:lnTo>
                    <a:pt x="27021" y="15239"/>
                  </a:lnTo>
                  <a:lnTo>
                    <a:pt x="956106" y="15239"/>
                  </a:lnTo>
                  <a:lnTo>
                    <a:pt x="961424" y="12700"/>
                  </a:lnTo>
                  <a:lnTo>
                    <a:pt x="983048"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78" name="object 878"/>
            <p:cNvSpPr/>
            <p:nvPr/>
          </p:nvSpPr>
          <p:spPr>
            <a:xfrm>
              <a:off x="4139088" y="4179569"/>
              <a:ext cx="934719" cy="15240"/>
            </a:xfrm>
            <a:custGeom>
              <a:avLst/>
              <a:gdLst/>
              <a:ahLst/>
              <a:cxnLst/>
              <a:rect l="l" t="t" r="r" b="b"/>
              <a:pathLst>
                <a:path w="934720" h="15239">
                  <a:moveTo>
                    <a:pt x="934442" y="0"/>
                  </a:moveTo>
                  <a:lnTo>
                    <a:pt x="0" y="0"/>
                  </a:lnTo>
                  <a:lnTo>
                    <a:pt x="32385" y="15239"/>
                  </a:lnTo>
                  <a:lnTo>
                    <a:pt x="902533" y="15239"/>
                  </a:lnTo>
                  <a:lnTo>
                    <a:pt x="934442"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79" name="object 879"/>
            <p:cNvSpPr/>
            <p:nvPr/>
          </p:nvSpPr>
          <p:spPr>
            <a:xfrm>
              <a:off x="4168774" y="4193540"/>
              <a:ext cx="875665" cy="16510"/>
            </a:xfrm>
            <a:custGeom>
              <a:avLst/>
              <a:gdLst/>
              <a:ahLst/>
              <a:cxnLst/>
              <a:rect l="l" t="t" r="r" b="b"/>
              <a:pathLst>
                <a:path w="875664" h="16510">
                  <a:moveTo>
                    <a:pt x="875506" y="0"/>
                  </a:moveTo>
                  <a:lnTo>
                    <a:pt x="0" y="0"/>
                  </a:lnTo>
                  <a:lnTo>
                    <a:pt x="35083" y="16510"/>
                  </a:lnTo>
                  <a:lnTo>
                    <a:pt x="840938" y="16510"/>
                  </a:lnTo>
                  <a:lnTo>
                    <a:pt x="875506"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80" name="object 880"/>
            <p:cNvSpPr/>
            <p:nvPr/>
          </p:nvSpPr>
          <p:spPr>
            <a:xfrm>
              <a:off x="4201159" y="4208780"/>
              <a:ext cx="811530" cy="15240"/>
            </a:xfrm>
            <a:custGeom>
              <a:avLst/>
              <a:gdLst/>
              <a:ahLst/>
              <a:cxnLst/>
              <a:rect l="l" t="t" r="r" b="b"/>
              <a:pathLst>
                <a:path w="811529" h="15239">
                  <a:moveTo>
                    <a:pt x="811212" y="0"/>
                  </a:moveTo>
                  <a:lnTo>
                    <a:pt x="0" y="0"/>
                  </a:lnTo>
                  <a:lnTo>
                    <a:pt x="21589" y="10160"/>
                  </a:lnTo>
                  <a:lnTo>
                    <a:pt x="35813" y="15240"/>
                  </a:lnTo>
                  <a:lnTo>
                    <a:pt x="775715" y="15240"/>
                  </a:lnTo>
                  <a:lnTo>
                    <a:pt x="789939" y="10160"/>
                  </a:lnTo>
                  <a:lnTo>
                    <a:pt x="811212"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81" name="object 881"/>
            <p:cNvSpPr/>
            <p:nvPr/>
          </p:nvSpPr>
          <p:spPr>
            <a:xfrm>
              <a:off x="4233417" y="4222749"/>
              <a:ext cx="747395" cy="15240"/>
            </a:xfrm>
            <a:custGeom>
              <a:avLst/>
              <a:gdLst/>
              <a:ahLst/>
              <a:cxnLst/>
              <a:rect l="l" t="t" r="r" b="b"/>
              <a:pathLst>
                <a:path w="747395" h="15239">
                  <a:moveTo>
                    <a:pt x="747013" y="0"/>
                  </a:moveTo>
                  <a:lnTo>
                    <a:pt x="0" y="0"/>
                  </a:lnTo>
                  <a:lnTo>
                    <a:pt x="42671" y="15239"/>
                  </a:lnTo>
                  <a:lnTo>
                    <a:pt x="704341" y="15239"/>
                  </a:lnTo>
                  <a:lnTo>
                    <a:pt x="747013"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82" name="object 882"/>
            <p:cNvSpPr/>
            <p:nvPr/>
          </p:nvSpPr>
          <p:spPr>
            <a:xfrm>
              <a:off x="4272533" y="4236719"/>
              <a:ext cx="669290" cy="15240"/>
            </a:xfrm>
            <a:custGeom>
              <a:avLst/>
              <a:gdLst/>
              <a:ahLst/>
              <a:cxnLst/>
              <a:rect l="l" t="t" r="r" b="b"/>
              <a:pathLst>
                <a:path w="669289" h="15239">
                  <a:moveTo>
                    <a:pt x="668781" y="0"/>
                  </a:moveTo>
                  <a:lnTo>
                    <a:pt x="0" y="0"/>
                  </a:lnTo>
                  <a:lnTo>
                    <a:pt x="39115" y="13969"/>
                  </a:lnTo>
                  <a:lnTo>
                    <a:pt x="44129" y="15239"/>
                  </a:lnTo>
                  <a:lnTo>
                    <a:pt x="624585" y="15239"/>
                  </a:lnTo>
                  <a:lnTo>
                    <a:pt x="629665" y="13969"/>
                  </a:lnTo>
                  <a:lnTo>
                    <a:pt x="668781"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83" name="object 883"/>
            <p:cNvSpPr/>
            <p:nvPr/>
          </p:nvSpPr>
          <p:spPr>
            <a:xfrm>
              <a:off x="4311649" y="4250690"/>
              <a:ext cx="590550" cy="15240"/>
            </a:xfrm>
            <a:custGeom>
              <a:avLst/>
              <a:gdLst/>
              <a:ahLst/>
              <a:cxnLst/>
              <a:rect l="l" t="t" r="r" b="b"/>
              <a:pathLst>
                <a:path w="590550" h="15239">
                  <a:moveTo>
                    <a:pt x="590550" y="0"/>
                  </a:moveTo>
                  <a:lnTo>
                    <a:pt x="0" y="0"/>
                  </a:lnTo>
                  <a:lnTo>
                    <a:pt x="60157" y="15240"/>
                  </a:lnTo>
                  <a:lnTo>
                    <a:pt x="529589" y="15240"/>
                  </a:lnTo>
                  <a:lnTo>
                    <a:pt x="590550"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84" name="object 884"/>
            <p:cNvSpPr/>
            <p:nvPr/>
          </p:nvSpPr>
          <p:spPr>
            <a:xfrm>
              <a:off x="4366794" y="4264659"/>
              <a:ext cx="480059" cy="15240"/>
            </a:xfrm>
            <a:custGeom>
              <a:avLst/>
              <a:gdLst/>
              <a:ahLst/>
              <a:cxnLst/>
              <a:rect l="l" t="t" r="r" b="b"/>
              <a:pathLst>
                <a:path w="480060" h="15239">
                  <a:moveTo>
                    <a:pt x="479525" y="0"/>
                  </a:moveTo>
                  <a:lnTo>
                    <a:pt x="0" y="0"/>
                  </a:lnTo>
                  <a:lnTo>
                    <a:pt x="40105" y="10159"/>
                  </a:lnTo>
                  <a:lnTo>
                    <a:pt x="75665" y="15239"/>
                  </a:lnTo>
                  <a:lnTo>
                    <a:pt x="403325" y="15239"/>
                  </a:lnTo>
                  <a:lnTo>
                    <a:pt x="438885" y="10159"/>
                  </a:lnTo>
                  <a:lnTo>
                    <a:pt x="479525"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85" name="object 885"/>
            <p:cNvSpPr/>
            <p:nvPr/>
          </p:nvSpPr>
          <p:spPr>
            <a:xfrm>
              <a:off x="4473575" y="4279899"/>
              <a:ext cx="265430" cy="12700"/>
            </a:xfrm>
            <a:custGeom>
              <a:avLst/>
              <a:gdLst/>
              <a:ahLst/>
              <a:cxnLst/>
              <a:rect l="l" t="t" r="r" b="b"/>
              <a:pathLst>
                <a:path w="265429" h="12700">
                  <a:moveTo>
                    <a:pt x="265430" y="0"/>
                  </a:moveTo>
                  <a:lnTo>
                    <a:pt x="0" y="0"/>
                  </a:lnTo>
                  <a:lnTo>
                    <a:pt x="0" y="8890"/>
                  </a:lnTo>
                  <a:lnTo>
                    <a:pt x="81915" y="8890"/>
                  </a:lnTo>
                  <a:lnTo>
                    <a:pt x="81915" y="12700"/>
                  </a:lnTo>
                  <a:lnTo>
                    <a:pt x="183515" y="12700"/>
                  </a:lnTo>
                  <a:lnTo>
                    <a:pt x="183515" y="8890"/>
                  </a:lnTo>
                  <a:lnTo>
                    <a:pt x="265430" y="8890"/>
                  </a:lnTo>
                  <a:lnTo>
                    <a:pt x="265430" y="0"/>
                  </a:lnTo>
                  <a:close/>
                </a:path>
              </a:pathLst>
            </a:custGeom>
            <a:grpFill/>
            <a:ln>
              <a:solidFill>
                <a:schemeClr val="tx2">
                  <a:lumMod val="40000"/>
                  <a:lumOff val="60000"/>
                </a:schemeClr>
              </a:solidFill>
            </a:ln>
          </p:spPr>
          <p:txBody>
            <a:bodyPr wrap="square" lIns="0" tIns="0" rIns="0" bIns="0" rtlCol="0"/>
            <a:lstStyle/>
            <a:p>
              <a:endParaRPr sz="1350" dirty="0"/>
            </a:p>
          </p:txBody>
        </p:sp>
        <p:sp>
          <p:nvSpPr>
            <p:cNvPr id="886" name="object 886"/>
            <p:cNvSpPr/>
            <p:nvPr/>
          </p:nvSpPr>
          <p:spPr>
            <a:xfrm>
              <a:off x="3634739" y="2349500"/>
              <a:ext cx="1944370" cy="1943100"/>
            </a:xfrm>
            <a:custGeom>
              <a:avLst/>
              <a:gdLst/>
              <a:ahLst/>
              <a:cxnLst/>
              <a:rect l="l" t="t" r="r" b="b"/>
              <a:pathLst>
                <a:path w="1944370" h="1943100">
                  <a:moveTo>
                    <a:pt x="971550" y="0"/>
                  </a:moveTo>
                  <a:lnTo>
                    <a:pt x="1021292" y="1149"/>
                  </a:lnTo>
                  <a:lnTo>
                    <a:pt x="1070272" y="4567"/>
                  </a:lnTo>
                  <a:lnTo>
                    <a:pt x="1118440" y="10204"/>
                  </a:lnTo>
                  <a:lnTo>
                    <a:pt x="1165749" y="18013"/>
                  </a:lnTo>
                  <a:lnTo>
                    <a:pt x="1212148" y="27943"/>
                  </a:lnTo>
                  <a:lnTo>
                    <a:pt x="1257591" y="39949"/>
                  </a:lnTo>
                  <a:lnTo>
                    <a:pt x="1302026" y="53980"/>
                  </a:lnTo>
                  <a:lnTo>
                    <a:pt x="1345407" y="69989"/>
                  </a:lnTo>
                  <a:lnTo>
                    <a:pt x="1387684" y="87927"/>
                  </a:lnTo>
                  <a:lnTo>
                    <a:pt x="1428808" y="107746"/>
                  </a:lnTo>
                  <a:lnTo>
                    <a:pt x="1468731" y="129398"/>
                  </a:lnTo>
                  <a:lnTo>
                    <a:pt x="1507404" y="152835"/>
                  </a:lnTo>
                  <a:lnTo>
                    <a:pt x="1544777" y="178007"/>
                  </a:lnTo>
                  <a:lnTo>
                    <a:pt x="1580803" y="204867"/>
                  </a:lnTo>
                  <a:lnTo>
                    <a:pt x="1615433" y="233366"/>
                  </a:lnTo>
                  <a:lnTo>
                    <a:pt x="1648617" y="263456"/>
                  </a:lnTo>
                  <a:lnTo>
                    <a:pt x="1680307" y="295088"/>
                  </a:lnTo>
                  <a:lnTo>
                    <a:pt x="1710455" y="328215"/>
                  </a:lnTo>
                  <a:lnTo>
                    <a:pt x="1739011" y="362787"/>
                  </a:lnTo>
                  <a:lnTo>
                    <a:pt x="1765926" y="398758"/>
                  </a:lnTo>
                  <a:lnTo>
                    <a:pt x="1791153" y="436077"/>
                  </a:lnTo>
                  <a:lnTo>
                    <a:pt x="1814641" y="474697"/>
                  </a:lnTo>
                  <a:lnTo>
                    <a:pt x="1836343" y="514570"/>
                  </a:lnTo>
                  <a:lnTo>
                    <a:pt x="1856210" y="555647"/>
                  </a:lnTo>
                  <a:lnTo>
                    <a:pt x="1874192" y="597880"/>
                  </a:lnTo>
                  <a:lnTo>
                    <a:pt x="1890242" y="641220"/>
                  </a:lnTo>
                  <a:lnTo>
                    <a:pt x="1904310" y="685619"/>
                  </a:lnTo>
                  <a:lnTo>
                    <a:pt x="1916347" y="731029"/>
                  </a:lnTo>
                  <a:lnTo>
                    <a:pt x="1926305" y="777402"/>
                  </a:lnTo>
                  <a:lnTo>
                    <a:pt x="1934135" y="824688"/>
                  </a:lnTo>
                  <a:lnTo>
                    <a:pt x="1939788" y="872841"/>
                  </a:lnTo>
                  <a:lnTo>
                    <a:pt x="1943216" y="921811"/>
                  </a:lnTo>
                  <a:lnTo>
                    <a:pt x="1944370" y="971550"/>
                  </a:lnTo>
                  <a:lnTo>
                    <a:pt x="1943216" y="1021288"/>
                  </a:lnTo>
                  <a:lnTo>
                    <a:pt x="1939788" y="1070258"/>
                  </a:lnTo>
                  <a:lnTo>
                    <a:pt x="1934135" y="1118411"/>
                  </a:lnTo>
                  <a:lnTo>
                    <a:pt x="1926305" y="1165697"/>
                  </a:lnTo>
                  <a:lnTo>
                    <a:pt x="1916347" y="1212070"/>
                  </a:lnTo>
                  <a:lnTo>
                    <a:pt x="1904310" y="1257480"/>
                  </a:lnTo>
                  <a:lnTo>
                    <a:pt x="1890242" y="1301879"/>
                  </a:lnTo>
                  <a:lnTo>
                    <a:pt x="1874192" y="1345219"/>
                  </a:lnTo>
                  <a:lnTo>
                    <a:pt x="1856210" y="1387452"/>
                  </a:lnTo>
                  <a:lnTo>
                    <a:pt x="1836343" y="1428529"/>
                  </a:lnTo>
                  <a:lnTo>
                    <a:pt x="1814641" y="1468402"/>
                  </a:lnTo>
                  <a:lnTo>
                    <a:pt x="1791153" y="1507022"/>
                  </a:lnTo>
                  <a:lnTo>
                    <a:pt x="1765926" y="1544341"/>
                  </a:lnTo>
                  <a:lnTo>
                    <a:pt x="1739011" y="1580312"/>
                  </a:lnTo>
                  <a:lnTo>
                    <a:pt x="1710455" y="1614884"/>
                  </a:lnTo>
                  <a:lnTo>
                    <a:pt x="1680307" y="1648011"/>
                  </a:lnTo>
                  <a:lnTo>
                    <a:pt x="1648617" y="1679643"/>
                  </a:lnTo>
                  <a:lnTo>
                    <a:pt x="1615433" y="1709733"/>
                  </a:lnTo>
                  <a:lnTo>
                    <a:pt x="1580803" y="1738232"/>
                  </a:lnTo>
                  <a:lnTo>
                    <a:pt x="1544777" y="1765092"/>
                  </a:lnTo>
                  <a:lnTo>
                    <a:pt x="1507404" y="1790264"/>
                  </a:lnTo>
                  <a:lnTo>
                    <a:pt x="1468731" y="1813701"/>
                  </a:lnTo>
                  <a:lnTo>
                    <a:pt x="1428808" y="1835353"/>
                  </a:lnTo>
                  <a:lnTo>
                    <a:pt x="1387684" y="1855172"/>
                  </a:lnTo>
                  <a:lnTo>
                    <a:pt x="1345407" y="1873110"/>
                  </a:lnTo>
                  <a:lnTo>
                    <a:pt x="1302026" y="1889119"/>
                  </a:lnTo>
                  <a:lnTo>
                    <a:pt x="1257591" y="1903150"/>
                  </a:lnTo>
                  <a:lnTo>
                    <a:pt x="1212148" y="1915156"/>
                  </a:lnTo>
                  <a:lnTo>
                    <a:pt x="1165749" y="1925086"/>
                  </a:lnTo>
                  <a:lnTo>
                    <a:pt x="1118440" y="1932895"/>
                  </a:lnTo>
                  <a:lnTo>
                    <a:pt x="1070272" y="1938532"/>
                  </a:lnTo>
                  <a:lnTo>
                    <a:pt x="1021292" y="1941950"/>
                  </a:lnTo>
                  <a:lnTo>
                    <a:pt x="971550" y="1943100"/>
                  </a:lnTo>
                  <a:lnTo>
                    <a:pt x="921919" y="1941950"/>
                  </a:lnTo>
                  <a:lnTo>
                    <a:pt x="873045" y="1938532"/>
                  </a:lnTo>
                  <a:lnTo>
                    <a:pt x="824975" y="1932895"/>
                  </a:lnTo>
                  <a:lnTo>
                    <a:pt x="777758" y="1925086"/>
                  </a:lnTo>
                  <a:lnTo>
                    <a:pt x="731445" y="1915156"/>
                  </a:lnTo>
                  <a:lnTo>
                    <a:pt x="686083" y="1903150"/>
                  </a:lnTo>
                  <a:lnTo>
                    <a:pt x="641722" y="1889119"/>
                  </a:lnTo>
                  <a:lnTo>
                    <a:pt x="598410" y="1873110"/>
                  </a:lnTo>
                  <a:lnTo>
                    <a:pt x="556197" y="1855172"/>
                  </a:lnTo>
                  <a:lnTo>
                    <a:pt x="515131" y="1835353"/>
                  </a:lnTo>
                  <a:lnTo>
                    <a:pt x="475262" y="1813701"/>
                  </a:lnTo>
                  <a:lnTo>
                    <a:pt x="436638" y="1790264"/>
                  </a:lnTo>
                  <a:lnTo>
                    <a:pt x="399309" y="1765092"/>
                  </a:lnTo>
                  <a:lnTo>
                    <a:pt x="363323" y="1738232"/>
                  </a:lnTo>
                  <a:lnTo>
                    <a:pt x="328730" y="1709733"/>
                  </a:lnTo>
                  <a:lnTo>
                    <a:pt x="295578" y="1679643"/>
                  </a:lnTo>
                  <a:lnTo>
                    <a:pt x="263917" y="1648011"/>
                  </a:lnTo>
                  <a:lnTo>
                    <a:pt x="233795" y="1614884"/>
                  </a:lnTo>
                  <a:lnTo>
                    <a:pt x="205261" y="1580312"/>
                  </a:lnTo>
                  <a:lnTo>
                    <a:pt x="178365" y="1544341"/>
                  </a:lnTo>
                  <a:lnTo>
                    <a:pt x="153155" y="1507022"/>
                  </a:lnTo>
                  <a:lnTo>
                    <a:pt x="129681" y="1468402"/>
                  </a:lnTo>
                  <a:lnTo>
                    <a:pt x="107990" y="1428529"/>
                  </a:lnTo>
                  <a:lnTo>
                    <a:pt x="88133" y="1387452"/>
                  </a:lnTo>
                  <a:lnTo>
                    <a:pt x="70159" y="1345219"/>
                  </a:lnTo>
                  <a:lnTo>
                    <a:pt x="54115" y="1301879"/>
                  </a:lnTo>
                  <a:lnTo>
                    <a:pt x="40052" y="1257480"/>
                  </a:lnTo>
                  <a:lnTo>
                    <a:pt x="28018" y="1212070"/>
                  </a:lnTo>
                  <a:lnTo>
                    <a:pt x="18062" y="1165697"/>
                  </a:lnTo>
                  <a:lnTo>
                    <a:pt x="10233" y="1118411"/>
                  </a:lnTo>
                  <a:lnTo>
                    <a:pt x="4580" y="1070258"/>
                  </a:lnTo>
                  <a:lnTo>
                    <a:pt x="1153" y="1021288"/>
                  </a:lnTo>
                  <a:lnTo>
                    <a:pt x="0" y="971550"/>
                  </a:lnTo>
                  <a:lnTo>
                    <a:pt x="1153" y="921811"/>
                  </a:lnTo>
                  <a:lnTo>
                    <a:pt x="4580" y="872841"/>
                  </a:lnTo>
                  <a:lnTo>
                    <a:pt x="10233" y="824688"/>
                  </a:lnTo>
                  <a:lnTo>
                    <a:pt x="18062" y="777402"/>
                  </a:lnTo>
                  <a:lnTo>
                    <a:pt x="28018" y="731029"/>
                  </a:lnTo>
                  <a:lnTo>
                    <a:pt x="40052" y="685619"/>
                  </a:lnTo>
                  <a:lnTo>
                    <a:pt x="54115" y="641220"/>
                  </a:lnTo>
                  <a:lnTo>
                    <a:pt x="70159" y="597880"/>
                  </a:lnTo>
                  <a:lnTo>
                    <a:pt x="88133" y="555647"/>
                  </a:lnTo>
                  <a:lnTo>
                    <a:pt x="107990" y="514570"/>
                  </a:lnTo>
                  <a:lnTo>
                    <a:pt x="129681" y="474697"/>
                  </a:lnTo>
                  <a:lnTo>
                    <a:pt x="153155" y="436077"/>
                  </a:lnTo>
                  <a:lnTo>
                    <a:pt x="178365" y="398758"/>
                  </a:lnTo>
                  <a:lnTo>
                    <a:pt x="205261" y="362787"/>
                  </a:lnTo>
                  <a:lnTo>
                    <a:pt x="233795" y="328215"/>
                  </a:lnTo>
                  <a:lnTo>
                    <a:pt x="263917" y="295088"/>
                  </a:lnTo>
                  <a:lnTo>
                    <a:pt x="295578" y="263456"/>
                  </a:lnTo>
                  <a:lnTo>
                    <a:pt x="328730" y="233366"/>
                  </a:lnTo>
                  <a:lnTo>
                    <a:pt x="363323" y="204867"/>
                  </a:lnTo>
                  <a:lnTo>
                    <a:pt x="399309" y="178007"/>
                  </a:lnTo>
                  <a:lnTo>
                    <a:pt x="436638" y="152835"/>
                  </a:lnTo>
                  <a:lnTo>
                    <a:pt x="475262" y="129398"/>
                  </a:lnTo>
                  <a:lnTo>
                    <a:pt x="515131" y="107746"/>
                  </a:lnTo>
                  <a:lnTo>
                    <a:pt x="556197" y="87927"/>
                  </a:lnTo>
                  <a:lnTo>
                    <a:pt x="598410" y="69989"/>
                  </a:lnTo>
                  <a:lnTo>
                    <a:pt x="641722" y="53980"/>
                  </a:lnTo>
                  <a:lnTo>
                    <a:pt x="686083" y="39949"/>
                  </a:lnTo>
                  <a:lnTo>
                    <a:pt x="731445" y="27943"/>
                  </a:lnTo>
                  <a:lnTo>
                    <a:pt x="777758" y="18013"/>
                  </a:lnTo>
                  <a:lnTo>
                    <a:pt x="824975" y="10204"/>
                  </a:lnTo>
                  <a:lnTo>
                    <a:pt x="873045" y="4567"/>
                  </a:lnTo>
                  <a:lnTo>
                    <a:pt x="921919" y="1149"/>
                  </a:lnTo>
                  <a:lnTo>
                    <a:pt x="971550" y="0"/>
                  </a:lnTo>
                  <a:close/>
                </a:path>
                <a:path w="1944370" h="1943100">
                  <a:moveTo>
                    <a:pt x="0" y="0"/>
                  </a:moveTo>
                  <a:lnTo>
                    <a:pt x="0" y="0"/>
                  </a:lnTo>
                </a:path>
                <a:path w="1944370" h="1943100">
                  <a:moveTo>
                    <a:pt x="1944370" y="1943100"/>
                  </a:moveTo>
                  <a:lnTo>
                    <a:pt x="1944370" y="1943100"/>
                  </a:lnTo>
                </a:path>
              </a:pathLst>
            </a:custGeom>
            <a:grpFill/>
            <a:ln w="9344">
              <a:solidFill>
                <a:schemeClr val="tx2">
                  <a:lumMod val="40000"/>
                  <a:lumOff val="60000"/>
                </a:schemeClr>
              </a:solidFill>
            </a:ln>
          </p:spPr>
          <p:txBody>
            <a:bodyPr wrap="square" lIns="0" tIns="0" rIns="0" bIns="0" rtlCol="0"/>
            <a:lstStyle/>
            <a:p>
              <a:endParaRPr sz="1350" dirty="0"/>
            </a:p>
          </p:txBody>
        </p:sp>
      </p:grpSp>
      <p:sp>
        <p:nvSpPr>
          <p:cNvPr id="887" name="object 887"/>
          <p:cNvSpPr txBox="1">
            <a:spLocks noChangeAspect="1"/>
          </p:cNvSpPr>
          <p:nvPr/>
        </p:nvSpPr>
        <p:spPr>
          <a:xfrm>
            <a:off x="5568897" y="3998394"/>
            <a:ext cx="723795" cy="471283"/>
          </a:xfrm>
          <a:prstGeom prst="rect">
            <a:avLst/>
          </a:prstGeom>
          <a:ln>
            <a:noFill/>
          </a:ln>
        </p:spPr>
        <p:txBody>
          <a:bodyPr vert="horz" wrap="square" lIns="0" tIns="9525" rIns="0" bIns="0" rtlCol="0">
            <a:spAutoFit/>
          </a:bodyPr>
          <a:lstStyle/>
          <a:p>
            <a:pPr marL="9525">
              <a:spcBef>
                <a:spcPts val="75"/>
              </a:spcBef>
              <a:tabLst>
                <a:tab pos="413385" algn="l"/>
                <a:tab pos="1431131" algn="l"/>
              </a:tabLst>
            </a:pPr>
            <a:r>
              <a:rPr sz="3000" spc="-4" dirty="0" smtClean="0">
                <a:solidFill>
                  <a:srgbClr val="2E2A1F"/>
                </a:solidFill>
                <a:uFill>
                  <a:solidFill>
                    <a:srgbClr val="00C800"/>
                  </a:solidFill>
                </a:uFill>
                <a:latin typeface="Arial"/>
                <a:cs typeface="Arial"/>
              </a:rPr>
              <a:t>EAI</a:t>
            </a:r>
            <a:endParaRPr sz="3000" dirty="0">
              <a:latin typeface="Arial"/>
              <a:cs typeface="Arial"/>
            </a:endParaRPr>
          </a:p>
        </p:txBody>
      </p:sp>
      <p:grpSp>
        <p:nvGrpSpPr>
          <p:cNvPr id="888" name="object 888"/>
          <p:cNvGrpSpPr>
            <a:grpSpLocks noChangeAspect="1"/>
          </p:cNvGrpSpPr>
          <p:nvPr/>
        </p:nvGrpSpPr>
        <p:grpSpPr>
          <a:xfrm>
            <a:off x="4692773" y="2968751"/>
            <a:ext cx="2476047" cy="2731148"/>
            <a:chOff x="2843530" y="1485899"/>
            <a:chExt cx="3529330" cy="3744594"/>
          </a:xfrm>
        </p:grpSpPr>
        <p:sp>
          <p:nvSpPr>
            <p:cNvPr id="889" name="object 889"/>
            <p:cNvSpPr/>
            <p:nvPr/>
          </p:nvSpPr>
          <p:spPr>
            <a:xfrm>
              <a:off x="2990849" y="2233930"/>
              <a:ext cx="781050" cy="336550"/>
            </a:xfrm>
            <a:custGeom>
              <a:avLst/>
              <a:gdLst/>
              <a:ahLst/>
              <a:cxnLst/>
              <a:rect l="l" t="t" r="r" b="b"/>
              <a:pathLst>
                <a:path w="781050" h="336550">
                  <a:moveTo>
                    <a:pt x="0" y="0"/>
                  </a:moveTo>
                  <a:lnTo>
                    <a:pt x="781050" y="336550"/>
                  </a:lnTo>
                </a:path>
              </a:pathLst>
            </a:custGeom>
            <a:ln w="57150">
              <a:solidFill>
                <a:schemeClr val="tx2">
                  <a:lumMod val="40000"/>
                  <a:lumOff val="60000"/>
                </a:schemeClr>
              </a:solidFill>
            </a:ln>
          </p:spPr>
          <p:txBody>
            <a:bodyPr wrap="square" lIns="0" tIns="0" rIns="0" bIns="0" rtlCol="0"/>
            <a:lstStyle/>
            <a:p>
              <a:endParaRPr sz="1350" dirty="0"/>
            </a:p>
          </p:txBody>
        </p:sp>
        <p:sp>
          <p:nvSpPr>
            <p:cNvPr id="890" name="object 890"/>
            <p:cNvSpPr/>
            <p:nvPr/>
          </p:nvSpPr>
          <p:spPr>
            <a:xfrm>
              <a:off x="2843530" y="2158999"/>
              <a:ext cx="1075690" cy="485140"/>
            </a:xfrm>
            <a:custGeom>
              <a:avLst/>
              <a:gdLst/>
              <a:ahLst/>
              <a:cxnLst/>
              <a:rect l="l" t="t" r="r" b="b"/>
              <a:pathLst>
                <a:path w="1075689" h="485139">
                  <a:moveTo>
                    <a:pt x="191770" y="0"/>
                  </a:moveTo>
                  <a:lnTo>
                    <a:pt x="0" y="11430"/>
                  </a:lnTo>
                  <a:lnTo>
                    <a:pt x="123190" y="157480"/>
                  </a:lnTo>
                  <a:lnTo>
                    <a:pt x="191770" y="0"/>
                  </a:lnTo>
                  <a:close/>
                </a:path>
                <a:path w="1075689" h="485139">
                  <a:moveTo>
                    <a:pt x="1075690" y="474980"/>
                  </a:moveTo>
                  <a:lnTo>
                    <a:pt x="952500" y="327660"/>
                  </a:lnTo>
                  <a:lnTo>
                    <a:pt x="885190" y="485140"/>
                  </a:lnTo>
                  <a:lnTo>
                    <a:pt x="1075690" y="474980"/>
                  </a:lnTo>
                  <a:close/>
                </a:path>
              </a:pathLst>
            </a:custGeom>
            <a:solidFill>
              <a:srgbClr val="2E2A1F"/>
            </a:solidFill>
            <a:ln>
              <a:solidFill>
                <a:schemeClr val="tx2">
                  <a:lumMod val="40000"/>
                  <a:lumOff val="60000"/>
                </a:schemeClr>
              </a:solidFill>
            </a:ln>
          </p:spPr>
          <p:txBody>
            <a:bodyPr wrap="square" lIns="0" tIns="0" rIns="0" bIns="0" rtlCol="0"/>
            <a:lstStyle/>
            <a:p>
              <a:endParaRPr sz="1350" dirty="0"/>
            </a:p>
          </p:txBody>
        </p:sp>
        <p:sp>
          <p:nvSpPr>
            <p:cNvPr id="891" name="object 891"/>
            <p:cNvSpPr/>
            <p:nvPr/>
          </p:nvSpPr>
          <p:spPr>
            <a:xfrm>
              <a:off x="4607559" y="1645920"/>
              <a:ext cx="0" cy="543560"/>
            </a:xfrm>
            <a:custGeom>
              <a:avLst/>
              <a:gdLst/>
              <a:ahLst/>
              <a:cxnLst/>
              <a:rect l="l" t="t" r="r" b="b"/>
              <a:pathLst>
                <a:path h="543560">
                  <a:moveTo>
                    <a:pt x="0" y="0"/>
                  </a:moveTo>
                  <a:lnTo>
                    <a:pt x="0" y="543559"/>
                  </a:lnTo>
                </a:path>
              </a:pathLst>
            </a:custGeom>
            <a:ln w="57150">
              <a:solidFill>
                <a:schemeClr val="tx2">
                  <a:lumMod val="40000"/>
                  <a:lumOff val="60000"/>
                </a:schemeClr>
              </a:solidFill>
            </a:ln>
          </p:spPr>
          <p:txBody>
            <a:bodyPr wrap="square" lIns="0" tIns="0" rIns="0" bIns="0" rtlCol="0"/>
            <a:lstStyle/>
            <a:p>
              <a:endParaRPr sz="1350" dirty="0"/>
            </a:p>
          </p:txBody>
        </p:sp>
        <p:sp>
          <p:nvSpPr>
            <p:cNvPr id="892" name="object 892"/>
            <p:cNvSpPr/>
            <p:nvPr/>
          </p:nvSpPr>
          <p:spPr>
            <a:xfrm>
              <a:off x="4521200" y="1485899"/>
              <a:ext cx="172720" cy="863600"/>
            </a:xfrm>
            <a:custGeom>
              <a:avLst/>
              <a:gdLst/>
              <a:ahLst/>
              <a:cxnLst/>
              <a:rect l="l" t="t" r="r" b="b"/>
              <a:pathLst>
                <a:path w="172720" h="863600">
                  <a:moveTo>
                    <a:pt x="171450" y="692150"/>
                  </a:moveTo>
                  <a:lnTo>
                    <a:pt x="0" y="692150"/>
                  </a:lnTo>
                  <a:lnTo>
                    <a:pt x="85090" y="863600"/>
                  </a:lnTo>
                  <a:lnTo>
                    <a:pt x="171450" y="692150"/>
                  </a:lnTo>
                  <a:close/>
                </a:path>
                <a:path w="172720" h="863600">
                  <a:moveTo>
                    <a:pt x="172720" y="171450"/>
                  </a:moveTo>
                  <a:lnTo>
                    <a:pt x="87630" y="0"/>
                  </a:lnTo>
                  <a:lnTo>
                    <a:pt x="1270" y="171450"/>
                  </a:lnTo>
                  <a:lnTo>
                    <a:pt x="172720" y="171450"/>
                  </a:lnTo>
                  <a:close/>
                </a:path>
              </a:pathLst>
            </a:custGeom>
            <a:solidFill>
              <a:srgbClr val="2E2A1F"/>
            </a:solidFill>
            <a:ln>
              <a:solidFill>
                <a:schemeClr val="tx2">
                  <a:lumMod val="40000"/>
                  <a:lumOff val="60000"/>
                </a:schemeClr>
              </a:solidFill>
            </a:ln>
          </p:spPr>
          <p:txBody>
            <a:bodyPr wrap="square" lIns="0" tIns="0" rIns="0" bIns="0" rtlCol="0"/>
            <a:lstStyle/>
            <a:p>
              <a:endParaRPr sz="1350" dirty="0"/>
            </a:p>
          </p:txBody>
        </p:sp>
        <p:sp>
          <p:nvSpPr>
            <p:cNvPr id="893" name="object 893"/>
            <p:cNvSpPr/>
            <p:nvPr/>
          </p:nvSpPr>
          <p:spPr>
            <a:xfrm>
              <a:off x="3003549" y="3321050"/>
              <a:ext cx="471170" cy="1270"/>
            </a:xfrm>
            <a:custGeom>
              <a:avLst/>
              <a:gdLst/>
              <a:ahLst/>
              <a:cxnLst/>
              <a:rect l="l" t="t" r="r" b="b"/>
              <a:pathLst>
                <a:path w="471170" h="1270">
                  <a:moveTo>
                    <a:pt x="-28575" y="635"/>
                  </a:moveTo>
                  <a:lnTo>
                    <a:pt x="499745" y="635"/>
                  </a:lnTo>
                </a:path>
              </a:pathLst>
            </a:custGeom>
            <a:ln w="58420">
              <a:solidFill>
                <a:schemeClr val="tx2">
                  <a:lumMod val="40000"/>
                  <a:lumOff val="60000"/>
                </a:schemeClr>
              </a:solidFill>
            </a:ln>
          </p:spPr>
          <p:txBody>
            <a:bodyPr wrap="square" lIns="0" tIns="0" rIns="0" bIns="0" rtlCol="0"/>
            <a:lstStyle/>
            <a:p>
              <a:endParaRPr sz="1350" dirty="0"/>
            </a:p>
          </p:txBody>
        </p:sp>
        <p:sp>
          <p:nvSpPr>
            <p:cNvPr id="894" name="object 894"/>
            <p:cNvSpPr/>
            <p:nvPr/>
          </p:nvSpPr>
          <p:spPr>
            <a:xfrm>
              <a:off x="2843530" y="3234689"/>
              <a:ext cx="791210" cy="173990"/>
            </a:xfrm>
            <a:custGeom>
              <a:avLst/>
              <a:gdLst/>
              <a:ahLst/>
              <a:cxnLst/>
              <a:rect l="l" t="t" r="r" b="b"/>
              <a:pathLst>
                <a:path w="791210" h="173989">
                  <a:moveTo>
                    <a:pt x="171450" y="1270"/>
                  </a:moveTo>
                  <a:lnTo>
                    <a:pt x="0" y="87630"/>
                  </a:lnTo>
                  <a:lnTo>
                    <a:pt x="171450" y="173990"/>
                  </a:lnTo>
                  <a:lnTo>
                    <a:pt x="171450" y="1270"/>
                  </a:lnTo>
                  <a:close/>
                </a:path>
                <a:path w="791210" h="173989">
                  <a:moveTo>
                    <a:pt x="791210" y="86360"/>
                  </a:moveTo>
                  <a:lnTo>
                    <a:pt x="619760" y="0"/>
                  </a:lnTo>
                  <a:lnTo>
                    <a:pt x="619760" y="172720"/>
                  </a:lnTo>
                  <a:lnTo>
                    <a:pt x="791210" y="86360"/>
                  </a:lnTo>
                  <a:close/>
                </a:path>
              </a:pathLst>
            </a:custGeom>
            <a:solidFill>
              <a:srgbClr val="2E2A1F"/>
            </a:solidFill>
            <a:ln>
              <a:solidFill>
                <a:schemeClr val="tx2">
                  <a:lumMod val="40000"/>
                  <a:lumOff val="60000"/>
                </a:schemeClr>
              </a:solidFill>
            </a:ln>
          </p:spPr>
          <p:txBody>
            <a:bodyPr wrap="square" lIns="0" tIns="0" rIns="0" bIns="0" rtlCol="0"/>
            <a:lstStyle/>
            <a:p>
              <a:endParaRPr sz="1350" dirty="0"/>
            </a:p>
          </p:txBody>
        </p:sp>
        <p:sp>
          <p:nvSpPr>
            <p:cNvPr id="895" name="object 895"/>
            <p:cNvSpPr/>
            <p:nvPr/>
          </p:nvSpPr>
          <p:spPr>
            <a:xfrm>
              <a:off x="2987039" y="4080510"/>
              <a:ext cx="789940" cy="393700"/>
            </a:xfrm>
            <a:custGeom>
              <a:avLst/>
              <a:gdLst/>
              <a:ahLst/>
              <a:cxnLst/>
              <a:rect l="l" t="t" r="r" b="b"/>
              <a:pathLst>
                <a:path w="789939" h="393700">
                  <a:moveTo>
                    <a:pt x="0" y="393700"/>
                  </a:moveTo>
                  <a:lnTo>
                    <a:pt x="789939" y="0"/>
                  </a:lnTo>
                </a:path>
              </a:pathLst>
            </a:custGeom>
            <a:ln w="57150">
              <a:solidFill>
                <a:schemeClr val="tx2">
                  <a:lumMod val="40000"/>
                  <a:lumOff val="60000"/>
                </a:schemeClr>
              </a:solidFill>
            </a:ln>
          </p:spPr>
          <p:txBody>
            <a:bodyPr wrap="square" lIns="0" tIns="0" rIns="0" bIns="0" rtlCol="0"/>
            <a:lstStyle/>
            <a:p>
              <a:endParaRPr sz="1350" dirty="0"/>
            </a:p>
          </p:txBody>
        </p:sp>
        <p:sp>
          <p:nvSpPr>
            <p:cNvPr id="896" name="object 896"/>
            <p:cNvSpPr/>
            <p:nvPr/>
          </p:nvSpPr>
          <p:spPr>
            <a:xfrm>
              <a:off x="2843530" y="4008119"/>
              <a:ext cx="1075690" cy="538480"/>
            </a:xfrm>
            <a:custGeom>
              <a:avLst/>
              <a:gdLst/>
              <a:ahLst/>
              <a:cxnLst/>
              <a:rect l="l" t="t" r="r" b="b"/>
              <a:pathLst>
                <a:path w="1075689" h="538479">
                  <a:moveTo>
                    <a:pt x="191770" y="538480"/>
                  </a:moveTo>
                  <a:lnTo>
                    <a:pt x="115570" y="384810"/>
                  </a:lnTo>
                  <a:lnTo>
                    <a:pt x="0" y="538480"/>
                  </a:lnTo>
                  <a:lnTo>
                    <a:pt x="191770" y="538480"/>
                  </a:lnTo>
                  <a:close/>
                </a:path>
                <a:path w="1075689" h="538479">
                  <a:moveTo>
                    <a:pt x="1075690" y="0"/>
                  </a:moveTo>
                  <a:lnTo>
                    <a:pt x="883920" y="0"/>
                  </a:lnTo>
                  <a:lnTo>
                    <a:pt x="961390" y="153670"/>
                  </a:lnTo>
                  <a:lnTo>
                    <a:pt x="1075690" y="0"/>
                  </a:lnTo>
                  <a:close/>
                </a:path>
              </a:pathLst>
            </a:custGeom>
            <a:solidFill>
              <a:srgbClr val="2E2A1F"/>
            </a:solidFill>
            <a:ln>
              <a:solidFill>
                <a:schemeClr val="tx2">
                  <a:lumMod val="40000"/>
                  <a:lumOff val="60000"/>
                </a:schemeClr>
              </a:solidFill>
            </a:ln>
          </p:spPr>
          <p:txBody>
            <a:bodyPr wrap="square" lIns="0" tIns="0" rIns="0" bIns="0" rtlCol="0"/>
            <a:lstStyle/>
            <a:p>
              <a:endParaRPr sz="1350" dirty="0"/>
            </a:p>
          </p:txBody>
        </p:sp>
        <p:sp>
          <p:nvSpPr>
            <p:cNvPr id="897" name="object 897"/>
            <p:cNvSpPr/>
            <p:nvPr/>
          </p:nvSpPr>
          <p:spPr>
            <a:xfrm>
              <a:off x="5436869" y="4080510"/>
              <a:ext cx="792480" cy="394970"/>
            </a:xfrm>
            <a:custGeom>
              <a:avLst/>
              <a:gdLst/>
              <a:ahLst/>
              <a:cxnLst/>
              <a:rect l="l" t="t" r="r" b="b"/>
              <a:pathLst>
                <a:path w="792479" h="394970">
                  <a:moveTo>
                    <a:pt x="0" y="0"/>
                  </a:moveTo>
                  <a:lnTo>
                    <a:pt x="792479" y="394969"/>
                  </a:lnTo>
                </a:path>
              </a:pathLst>
            </a:custGeom>
            <a:ln w="57150">
              <a:solidFill>
                <a:schemeClr val="tx2">
                  <a:lumMod val="40000"/>
                  <a:lumOff val="60000"/>
                </a:schemeClr>
              </a:solidFill>
            </a:ln>
          </p:spPr>
          <p:txBody>
            <a:bodyPr wrap="square" lIns="0" tIns="0" rIns="0" bIns="0" rtlCol="0"/>
            <a:lstStyle/>
            <a:p>
              <a:endParaRPr sz="1350" dirty="0"/>
            </a:p>
          </p:txBody>
        </p:sp>
        <p:sp>
          <p:nvSpPr>
            <p:cNvPr id="898" name="object 898"/>
            <p:cNvSpPr/>
            <p:nvPr/>
          </p:nvSpPr>
          <p:spPr>
            <a:xfrm>
              <a:off x="5294630" y="4008119"/>
              <a:ext cx="1076960" cy="538480"/>
            </a:xfrm>
            <a:custGeom>
              <a:avLst/>
              <a:gdLst/>
              <a:ahLst/>
              <a:cxnLst/>
              <a:rect l="l" t="t" r="r" b="b"/>
              <a:pathLst>
                <a:path w="1076960" h="538479">
                  <a:moveTo>
                    <a:pt x="191770" y="0"/>
                  </a:moveTo>
                  <a:lnTo>
                    <a:pt x="0" y="0"/>
                  </a:lnTo>
                  <a:lnTo>
                    <a:pt x="114300" y="153670"/>
                  </a:lnTo>
                  <a:lnTo>
                    <a:pt x="191770" y="0"/>
                  </a:lnTo>
                  <a:close/>
                </a:path>
                <a:path w="1076960" h="538479">
                  <a:moveTo>
                    <a:pt x="1076960" y="538480"/>
                  </a:moveTo>
                  <a:lnTo>
                    <a:pt x="962660" y="384810"/>
                  </a:lnTo>
                  <a:lnTo>
                    <a:pt x="885190" y="538480"/>
                  </a:lnTo>
                  <a:lnTo>
                    <a:pt x="1076960" y="538480"/>
                  </a:lnTo>
                  <a:close/>
                </a:path>
              </a:pathLst>
            </a:custGeom>
            <a:solidFill>
              <a:srgbClr val="2E2A1F"/>
            </a:solidFill>
            <a:ln>
              <a:solidFill>
                <a:schemeClr val="tx2">
                  <a:lumMod val="40000"/>
                  <a:lumOff val="60000"/>
                </a:schemeClr>
              </a:solidFill>
            </a:ln>
          </p:spPr>
          <p:txBody>
            <a:bodyPr wrap="square" lIns="0" tIns="0" rIns="0" bIns="0" rtlCol="0"/>
            <a:lstStyle/>
            <a:p>
              <a:endParaRPr sz="1350" dirty="0"/>
            </a:p>
          </p:txBody>
        </p:sp>
        <p:sp>
          <p:nvSpPr>
            <p:cNvPr id="899" name="object 899"/>
            <p:cNvSpPr/>
            <p:nvPr/>
          </p:nvSpPr>
          <p:spPr>
            <a:xfrm>
              <a:off x="4607559" y="4452620"/>
              <a:ext cx="1270" cy="617220"/>
            </a:xfrm>
            <a:custGeom>
              <a:avLst/>
              <a:gdLst/>
              <a:ahLst/>
              <a:cxnLst/>
              <a:rect l="l" t="t" r="r" b="b"/>
              <a:pathLst>
                <a:path w="1270" h="617220">
                  <a:moveTo>
                    <a:pt x="0" y="0"/>
                  </a:moveTo>
                  <a:lnTo>
                    <a:pt x="1269" y="617219"/>
                  </a:lnTo>
                </a:path>
              </a:pathLst>
            </a:custGeom>
            <a:ln w="57149">
              <a:solidFill>
                <a:schemeClr val="tx2">
                  <a:lumMod val="40000"/>
                  <a:lumOff val="60000"/>
                </a:schemeClr>
              </a:solidFill>
            </a:ln>
          </p:spPr>
          <p:txBody>
            <a:bodyPr wrap="square" lIns="0" tIns="0" rIns="0" bIns="0" rtlCol="0"/>
            <a:lstStyle/>
            <a:p>
              <a:endParaRPr sz="1350" dirty="0"/>
            </a:p>
          </p:txBody>
        </p:sp>
        <p:sp>
          <p:nvSpPr>
            <p:cNvPr id="900" name="object 900"/>
            <p:cNvSpPr/>
            <p:nvPr/>
          </p:nvSpPr>
          <p:spPr>
            <a:xfrm>
              <a:off x="4521200" y="4292599"/>
              <a:ext cx="172720" cy="937894"/>
            </a:xfrm>
            <a:custGeom>
              <a:avLst/>
              <a:gdLst/>
              <a:ahLst/>
              <a:cxnLst/>
              <a:rect l="l" t="t" r="r" b="b"/>
              <a:pathLst>
                <a:path w="172720" h="937895">
                  <a:moveTo>
                    <a:pt x="171450" y="171450"/>
                  </a:moveTo>
                  <a:lnTo>
                    <a:pt x="85090" y="0"/>
                  </a:lnTo>
                  <a:lnTo>
                    <a:pt x="0" y="171450"/>
                  </a:lnTo>
                  <a:lnTo>
                    <a:pt x="171450" y="171450"/>
                  </a:lnTo>
                  <a:close/>
                </a:path>
                <a:path w="172720" h="937895">
                  <a:moveTo>
                    <a:pt x="172720" y="765810"/>
                  </a:moveTo>
                  <a:lnTo>
                    <a:pt x="1270" y="765810"/>
                  </a:lnTo>
                  <a:lnTo>
                    <a:pt x="87630" y="937272"/>
                  </a:lnTo>
                  <a:lnTo>
                    <a:pt x="172720" y="765810"/>
                  </a:lnTo>
                  <a:close/>
                </a:path>
              </a:pathLst>
            </a:custGeom>
            <a:solidFill>
              <a:srgbClr val="2E2A1F"/>
            </a:solidFill>
            <a:ln>
              <a:solidFill>
                <a:schemeClr val="tx2">
                  <a:lumMod val="40000"/>
                  <a:lumOff val="60000"/>
                </a:schemeClr>
              </a:solidFill>
            </a:ln>
          </p:spPr>
          <p:txBody>
            <a:bodyPr wrap="square" lIns="0" tIns="0" rIns="0" bIns="0" rtlCol="0"/>
            <a:lstStyle/>
            <a:p>
              <a:endParaRPr sz="1350" dirty="0"/>
            </a:p>
          </p:txBody>
        </p:sp>
        <p:sp>
          <p:nvSpPr>
            <p:cNvPr id="901" name="object 901"/>
            <p:cNvSpPr/>
            <p:nvPr/>
          </p:nvSpPr>
          <p:spPr>
            <a:xfrm>
              <a:off x="5441950" y="2232659"/>
              <a:ext cx="782320" cy="337820"/>
            </a:xfrm>
            <a:custGeom>
              <a:avLst/>
              <a:gdLst/>
              <a:ahLst/>
              <a:cxnLst/>
              <a:rect l="l" t="t" r="r" b="b"/>
              <a:pathLst>
                <a:path w="782320" h="337819">
                  <a:moveTo>
                    <a:pt x="0" y="337819"/>
                  </a:moveTo>
                  <a:lnTo>
                    <a:pt x="782320" y="0"/>
                  </a:lnTo>
                </a:path>
              </a:pathLst>
            </a:custGeom>
            <a:ln w="57150">
              <a:solidFill>
                <a:schemeClr val="tx2">
                  <a:lumMod val="40000"/>
                  <a:lumOff val="60000"/>
                </a:schemeClr>
              </a:solidFill>
            </a:ln>
          </p:spPr>
          <p:txBody>
            <a:bodyPr wrap="square" lIns="0" tIns="0" rIns="0" bIns="0" rtlCol="0"/>
            <a:lstStyle/>
            <a:p>
              <a:endParaRPr sz="1350" dirty="0"/>
            </a:p>
          </p:txBody>
        </p:sp>
        <p:sp>
          <p:nvSpPr>
            <p:cNvPr id="902" name="object 902"/>
            <p:cNvSpPr/>
            <p:nvPr/>
          </p:nvSpPr>
          <p:spPr>
            <a:xfrm>
              <a:off x="5294630" y="2158999"/>
              <a:ext cx="1076960" cy="485140"/>
            </a:xfrm>
            <a:custGeom>
              <a:avLst/>
              <a:gdLst/>
              <a:ahLst/>
              <a:cxnLst/>
              <a:rect l="l" t="t" r="r" b="b"/>
              <a:pathLst>
                <a:path w="1076960" h="485139">
                  <a:moveTo>
                    <a:pt x="190500" y="485140"/>
                  </a:moveTo>
                  <a:lnTo>
                    <a:pt x="123190" y="327660"/>
                  </a:lnTo>
                  <a:lnTo>
                    <a:pt x="0" y="474980"/>
                  </a:lnTo>
                  <a:lnTo>
                    <a:pt x="190500" y="485140"/>
                  </a:lnTo>
                  <a:close/>
                </a:path>
                <a:path w="1076960" h="485139">
                  <a:moveTo>
                    <a:pt x="1076960" y="10160"/>
                  </a:moveTo>
                  <a:lnTo>
                    <a:pt x="886460" y="0"/>
                  </a:lnTo>
                  <a:lnTo>
                    <a:pt x="953770" y="157480"/>
                  </a:lnTo>
                  <a:lnTo>
                    <a:pt x="1076960" y="10160"/>
                  </a:lnTo>
                  <a:close/>
                </a:path>
              </a:pathLst>
            </a:custGeom>
            <a:solidFill>
              <a:srgbClr val="2E2A1F"/>
            </a:solidFill>
            <a:ln>
              <a:solidFill>
                <a:schemeClr val="tx2">
                  <a:lumMod val="40000"/>
                  <a:lumOff val="60000"/>
                </a:schemeClr>
              </a:solidFill>
            </a:ln>
          </p:spPr>
          <p:txBody>
            <a:bodyPr wrap="square" lIns="0" tIns="0" rIns="0" bIns="0" rtlCol="0"/>
            <a:lstStyle/>
            <a:p>
              <a:endParaRPr sz="1350" dirty="0"/>
            </a:p>
          </p:txBody>
        </p:sp>
        <p:sp>
          <p:nvSpPr>
            <p:cNvPr id="903" name="object 903"/>
            <p:cNvSpPr/>
            <p:nvPr/>
          </p:nvSpPr>
          <p:spPr>
            <a:xfrm>
              <a:off x="5739128" y="3321051"/>
              <a:ext cx="472439" cy="1270"/>
            </a:xfrm>
            <a:custGeom>
              <a:avLst/>
              <a:gdLst/>
              <a:ahLst/>
              <a:cxnLst/>
              <a:rect l="l" t="t" r="r" b="b"/>
              <a:pathLst>
                <a:path w="472439" h="1270">
                  <a:moveTo>
                    <a:pt x="-28575" y="635"/>
                  </a:moveTo>
                  <a:lnTo>
                    <a:pt x="501015" y="635"/>
                  </a:lnTo>
                </a:path>
              </a:pathLst>
            </a:custGeom>
            <a:ln w="58420">
              <a:solidFill>
                <a:schemeClr val="tx2">
                  <a:lumMod val="40000"/>
                  <a:lumOff val="60000"/>
                </a:schemeClr>
              </a:solidFill>
            </a:ln>
          </p:spPr>
          <p:txBody>
            <a:bodyPr wrap="square" lIns="0" tIns="0" rIns="0" bIns="0" rtlCol="0"/>
            <a:lstStyle/>
            <a:p>
              <a:endParaRPr sz="1350" dirty="0"/>
            </a:p>
          </p:txBody>
        </p:sp>
        <p:sp>
          <p:nvSpPr>
            <p:cNvPr id="904" name="object 904"/>
            <p:cNvSpPr/>
            <p:nvPr/>
          </p:nvSpPr>
          <p:spPr>
            <a:xfrm>
              <a:off x="5579110" y="3235959"/>
              <a:ext cx="793750" cy="172720"/>
            </a:xfrm>
            <a:custGeom>
              <a:avLst/>
              <a:gdLst/>
              <a:ahLst/>
              <a:cxnLst/>
              <a:rect l="l" t="t" r="r" b="b"/>
              <a:pathLst>
                <a:path w="793750" h="172720">
                  <a:moveTo>
                    <a:pt x="171450" y="0"/>
                  </a:moveTo>
                  <a:lnTo>
                    <a:pt x="0" y="85090"/>
                  </a:lnTo>
                  <a:lnTo>
                    <a:pt x="170180" y="171450"/>
                  </a:lnTo>
                  <a:lnTo>
                    <a:pt x="171450" y="0"/>
                  </a:lnTo>
                  <a:close/>
                </a:path>
                <a:path w="793750" h="172720">
                  <a:moveTo>
                    <a:pt x="793750" y="86360"/>
                  </a:moveTo>
                  <a:lnTo>
                    <a:pt x="622300" y="0"/>
                  </a:lnTo>
                  <a:lnTo>
                    <a:pt x="621030" y="172720"/>
                  </a:lnTo>
                  <a:lnTo>
                    <a:pt x="793750" y="86360"/>
                  </a:lnTo>
                  <a:close/>
                </a:path>
              </a:pathLst>
            </a:custGeom>
            <a:solidFill>
              <a:srgbClr val="2E2A1F"/>
            </a:solidFill>
            <a:ln>
              <a:solidFill>
                <a:schemeClr val="tx2">
                  <a:lumMod val="40000"/>
                  <a:lumOff val="60000"/>
                </a:schemeClr>
              </a:solidFill>
            </a:ln>
          </p:spPr>
          <p:txBody>
            <a:bodyPr wrap="square" lIns="0" tIns="0" rIns="0" bIns="0" rtlCol="0"/>
            <a:lstStyle/>
            <a:p>
              <a:endParaRPr sz="1350" dirty="0"/>
            </a:p>
          </p:txBody>
        </p:sp>
      </p:grpSp>
      <p:sp>
        <p:nvSpPr>
          <p:cNvPr id="907" name="object 2"/>
          <p:cNvSpPr txBox="1">
            <a:spLocks/>
          </p:cNvSpPr>
          <p:nvPr/>
        </p:nvSpPr>
        <p:spPr bwMode="gray">
          <a:xfrm>
            <a:off x="2348345" y="956153"/>
            <a:ext cx="6213763" cy="563616"/>
          </a:xfrm>
          <a:prstGeom prst="rect">
            <a:avLst/>
          </a:prstGeom>
        </p:spPr>
        <p:txBody>
          <a:bodyPr vert="horz" wrap="square" lIns="0" tIns="9525" rIns="0" bIns="0" rtlCol="0" anchor="ctr">
            <a:sp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9525">
              <a:spcBef>
                <a:spcPts val="75"/>
              </a:spcBef>
            </a:pPr>
            <a:r>
              <a:rPr lang="en-US" dirty="0" smtClean="0">
                <a:solidFill>
                  <a:schemeClr val="tx2">
                    <a:lumMod val="20000"/>
                    <a:lumOff val="80000"/>
                  </a:schemeClr>
                </a:solidFill>
              </a:rPr>
              <a:t>EAI IN IMPLEMENTATION</a:t>
            </a:r>
            <a:endParaRPr lang="en-US" dirty="0">
              <a:solidFill>
                <a:schemeClr val="tx2">
                  <a:lumMod val="20000"/>
                  <a:lumOff val="80000"/>
                </a:schemeClr>
              </a:solidFill>
            </a:endParaRPr>
          </a:p>
        </p:txBody>
      </p:sp>
    </p:spTree>
    <p:extLst>
      <p:ext uri="{BB962C8B-B14F-4D97-AF65-F5344CB8AC3E}">
        <p14:creationId xmlns:p14="http://schemas.microsoft.com/office/powerpoint/2010/main" val="28933871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1" y="972318"/>
            <a:ext cx="4170679" cy="563616"/>
          </a:xfrm>
          <a:prstGeom prst="rect">
            <a:avLst/>
          </a:prstGeom>
        </p:spPr>
        <p:txBody>
          <a:bodyPr vert="horz" wrap="square" lIns="0" tIns="9525" rIns="0" bIns="0" rtlCol="0" anchor="ctr">
            <a:spAutoFit/>
          </a:bodyPr>
          <a:lstStyle/>
          <a:p>
            <a:pPr marL="9525">
              <a:spcBef>
                <a:spcPts val="75"/>
              </a:spcBef>
            </a:pPr>
            <a:r>
              <a:rPr spc="-225" dirty="0"/>
              <a:t>EAI</a:t>
            </a:r>
            <a:r>
              <a:rPr spc="-127" dirty="0"/>
              <a:t> </a:t>
            </a:r>
            <a:r>
              <a:rPr lang="en-US" spc="-56" dirty="0" smtClean="0"/>
              <a:t>BENEFITS</a:t>
            </a:r>
            <a:r>
              <a:rPr spc="-56" dirty="0" smtClean="0"/>
              <a:t>:</a:t>
            </a:r>
            <a:endParaRPr spc="-56"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66</a:t>
            </a:fld>
            <a:endParaRPr lang="en-US" dirty="0"/>
          </a:p>
        </p:txBody>
      </p:sp>
      <p:sp>
        <p:nvSpPr>
          <p:cNvPr id="3" name="object 3"/>
          <p:cNvSpPr txBox="1"/>
          <p:nvPr/>
        </p:nvSpPr>
        <p:spPr>
          <a:xfrm>
            <a:off x="1686560" y="2650698"/>
            <a:ext cx="6587967" cy="3911327"/>
          </a:xfrm>
          <a:prstGeom prst="rect">
            <a:avLst/>
          </a:prstGeom>
        </p:spPr>
        <p:txBody>
          <a:bodyPr vert="horz" wrap="square" lIns="0" tIns="76200" rIns="0" bIns="0" rtlCol="0">
            <a:spAutoFit/>
          </a:bodyPr>
          <a:lstStyle/>
          <a:p>
            <a:pPr marL="180975" indent="-171450">
              <a:spcBef>
                <a:spcPts val="600"/>
              </a:spcBef>
              <a:buClr>
                <a:srgbClr val="A8A47B"/>
              </a:buClr>
              <a:buChar char="•"/>
              <a:tabLst>
                <a:tab pos="180975" algn="l"/>
              </a:tabLst>
            </a:pPr>
            <a:r>
              <a:rPr sz="2000" spc="-98" dirty="0">
                <a:solidFill>
                  <a:srgbClr val="2E2A1F"/>
                </a:solidFill>
                <a:cs typeface="Arial"/>
              </a:rPr>
              <a:t>Lower </a:t>
            </a:r>
            <a:r>
              <a:rPr sz="2000" spc="-68" dirty="0">
                <a:solidFill>
                  <a:srgbClr val="2E2A1F"/>
                </a:solidFill>
                <a:cs typeface="Arial"/>
              </a:rPr>
              <a:t>development</a:t>
            </a:r>
            <a:r>
              <a:rPr sz="2000" spc="-124" dirty="0">
                <a:solidFill>
                  <a:srgbClr val="2E2A1F"/>
                </a:solidFill>
                <a:cs typeface="Arial"/>
              </a:rPr>
              <a:t> </a:t>
            </a:r>
            <a:r>
              <a:rPr sz="2000" spc="-116" dirty="0">
                <a:solidFill>
                  <a:srgbClr val="2E2A1F"/>
                </a:solidFill>
                <a:cs typeface="Arial"/>
              </a:rPr>
              <a:t>costs</a:t>
            </a:r>
            <a:endParaRPr sz="2000" dirty="0">
              <a:cs typeface="Arial"/>
            </a:endParaRPr>
          </a:p>
          <a:p>
            <a:pPr marL="402908" marR="553403" lvl="1" indent="-171450">
              <a:spcBef>
                <a:spcPts val="450"/>
              </a:spcBef>
              <a:buClr>
                <a:srgbClr val="9BBDBC"/>
              </a:buClr>
              <a:buChar char="•"/>
              <a:tabLst>
                <a:tab pos="402908" algn="l"/>
              </a:tabLst>
            </a:pPr>
            <a:r>
              <a:rPr sz="2000" spc="-38" dirty="0">
                <a:solidFill>
                  <a:srgbClr val="2E2A1F"/>
                </a:solidFill>
                <a:cs typeface="Arial"/>
              </a:rPr>
              <a:t>Integration </a:t>
            </a:r>
            <a:r>
              <a:rPr sz="2000" spc="-94" dirty="0">
                <a:solidFill>
                  <a:srgbClr val="2E2A1F"/>
                </a:solidFill>
                <a:cs typeface="Arial"/>
              </a:rPr>
              <a:t>is </a:t>
            </a:r>
            <a:r>
              <a:rPr sz="2000" spc="-56" dirty="0">
                <a:solidFill>
                  <a:srgbClr val="2E2A1F"/>
                </a:solidFill>
                <a:cs typeface="Arial"/>
              </a:rPr>
              <a:t>simpler </a:t>
            </a:r>
            <a:r>
              <a:rPr sz="2000" spc="-116" dirty="0">
                <a:solidFill>
                  <a:srgbClr val="2E2A1F"/>
                </a:solidFill>
                <a:cs typeface="Arial"/>
              </a:rPr>
              <a:t>because </a:t>
            </a:r>
            <a:r>
              <a:rPr sz="2000" spc="-109" dirty="0">
                <a:solidFill>
                  <a:srgbClr val="2E2A1F"/>
                </a:solidFill>
                <a:cs typeface="Arial"/>
              </a:rPr>
              <a:t>systems </a:t>
            </a:r>
            <a:r>
              <a:rPr sz="2000" spc="-71" dirty="0">
                <a:solidFill>
                  <a:srgbClr val="2E2A1F"/>
                </a:solidFill>
                <a:cs typeface="Arial"/>
              </a:rPr>
              <a:t>are</a:t>
            </a:r>
            <a:r>
              <a:rPr sz="2000" spc="-176" dirty="0">
                <a:solidFill>
                  <a:srgbClr val="2E2A1F"/>
                </a:solidFill>
                <a:cs typeface="Arial"/>
              </a:rPr>
              <a:t> </a:t>
            </a:r>
            <a:r>
              <a:rPr sz="2000" spc="-53" dirty="0">
                <a:solidFill>
                  <a:srgbClr val="2E2A1F"/>
                </a:solidFill>
                <a:cs typeface="Arial"/>
              </a:rPr>
              <a:t>more  </a:t>
            </a:r>
            <a:r>
              <a:rPr sz="2000" spc="-71" dirty="0">
                <a:solidFill>
                  <a:srgbClr val="2E2A1F"/>
                </a:solidFill>
                <a:cs typeface="Arial"/>
              </a:rPr>
              <a:t>loosely </a:t>
            </a:r>
            <a:r>
              <a:rPr sz="2000" spc="-68" dirty="0">
                <a:solidFill>
                  <a:srgbClr val="2E2A1F"/>
                </a:solidFill>
                <a:cs typeface="Arial"/>
              </a:rPr>
              <a:t>coupled </a:t>
            </a:r>
            <a:r>
              <a:rPr sz="2000" spc="-41" dirty="0">
                <a:solidFill>
                  <a:srgbClr val="2E2A1F"/>
                </a:solidFill>
                <a:cs typeface="Arial"/>
              </a:rPr>
              <a:t>than </a:t>
            </a:r>
            <a:r>
              <a:rPr sz="2000" spc="-26" dirty="0">
                <a:solidFill>
                  <a:srgbClr val="2E2A1F"/>
                </a:solidFill>
                <a:cs typeface="Arial"/>
              </a:rPr>
              <a:t>in </a:t>
            </a:r>
            <a:r>
              <a:rPr sz="2000" spc="-41" dirty="0">
                <a:solidFill>
                  <a:srgbClr val="2E2A1F"/>
                </a:solidFill>
                <a:cs typeface="Arial"/>
              </a:rPr>
              <a:t>object</a:t>
            </a:r>
            <a:r>
              <a:rPr sz="2000" spc="-274" dirty="0">
                <a:solidFill>
                  <a:srgbClr val="2E2A1F"/>
                </a:solidFill>
                <a:cs typeface="Arial"/>
              </a:rPr>
              <a:t> </a:t>
            </a:r>
            <a:r>
              <a:rPr sz="2000" spc="-68" dirty="0">
                <a:solidFill>
                  <a:srgbClr val="2E2A1F"/>
                </a:solidFill>
                <a:cs typeface="Arial"/>
              </a:rPr>
              <a:t>brokers</a:t>
            </a:r>
            <a:endParaRPr sz="2000" dirty="0">
              <a:cs typeface="Arial"/>
            </a:endParaRPr>
          </a:p>
          <a:p>
            <a:pPr marL="180975" indent="-171450">
              <a:spcBef>
                <a:spcPts val="518"/>
              </a:spcBef>
              <a:buClr>
                <a:srgbClr val="A8A47B"/>
              </a:buClr>
              <a:buChar char="•"/>
              <a:tabLst>
                <a:tab pos="180975" algn="l"/>
              </a:tabLst>
            </a:pPr>
            <a:r>
              <a:rPr sz="2000" spc="-98" dirty="0">
                <a:solidFill>
                  <a:srgbClr val="2E2A1F"/>
                </a:solidFill>
                <a:cs typeface="Arial"/>
              </a:rPr>
              <a:t>Lower </a:t>
            </a:r>
            <a:r>
              <a:rPr sz="2000" spc="-23" dirty="0">
                <a:solidFill>
                  <a:srgbClr val="2E2A1F"/>
                </a:solidFill>
                <a:cs typeface="Arial"/>
              </a:rPr>
              <a:t>opportunity</a:t>
            </a:r>
            <a:r>
              <a:rPr sz="2000" spc="-131" dirty="0">
                <a:solidFill>
                  <a:srgbClr val="2E2A1F"/>
                </a:solidFill>
                <a:cs typeface="Arial"/>
              </a:rPr>
              <a:t> </a:t>
            </a:r>
            <a:r>
              <a:rPr sz="2000" spc="-116" dirty="0">
                <a:solidFill>
                  <a:srgbClr val="2E2A1F"/>
                </a:solidFill>
                <a:cs typeface="Arial"/>
              </a:rPr>
              <a:t>costs</a:t>
            </a:r>
            <a:endParaRPr sz="2000" dirty="0">
              <a:cs typeface="Arial"/>
            </a:endParaRPr>
          </a:p>
          <a:p>
            <a:pPr marL="402908" lvl="1" indent="-171926">
              <a:spcBef>
                <a:spcPts val="450"/>
              </a:spcBef>
              <a:buClr>
                <a:srgbClr val="9BBDBC"/>
              </a:buClr>
              <a:buChar char="•"/>
              <a:tabLst>
                <a:tab pos="402908" algn="l"/>
              </a:tabLst>
            </a:pPr>
            <a:r>
              <a:rPr sz="2000" spc="-38" dirty="0">
                <a:solidFill>
                  <a:srgbClr val="2E2A1F"/>
                </a:solidFill>
                <a:cs typeface="Arial"/>
              </a:rPr>
              <a:t>Integration </a:t>
            </a:r>
            <a:r>
              <a:rPr sz="2000" spc="-94" dirty="0">
                <a:solidFill>
                  <a:srgbClr val="2E2A1F"/>
                </a:solidFill>
                <a:cs typeface="Arial"/>
              </a:rPr>
              <a:t>is </a:t>
            </a:r>
            <a:r>
              <a:rPr sz="2000" spc="-71" dirty="0">
                <a:solidFill>
                  <a:srgbClr val="2E2A1F"/>
                </a:solidFill>
                <a:cs typeface="Arial"/>
              </a:rPr>
              <a:t>done </a:t>
            </a:r>
            <a:r>
              <a:rPr sz="2000" spc="-53" dirty="0">
                <a:solidFill>
                  <a:srgbClr val="2E2A1F"/>
                </a:solidFill>
                <a:cs typeface="Arial"/>
              </a:rPr>
              <a:t>more</a:t>
            </a:r>
            <a:r>
              <a:rPr sz="2000" spc="-195" dirty="0">
                <a:solidFill>
                  <a:srgbClr val="2E2A1F"/>
                </a:solidFill>
                <a:cs typeface="Arial"/>
              </a:rPr>
              <a:t> </a:t>
            </a:r>
            <a:r>
              <a:rPr sz="2000" spc="-60" dirty="0">
                <a:solidFill>
                  <a:srgbClr val="2E2A1F"/>
                </a:solidFill>
                <a:cs typeface="Arial"/>
              </a:rPr>
              <a:t>quickly</a:t>
            </a:r>
            <a:endParaRPr sz="2000" dirty="0">
              <a:cs typeface="Arial"/>
            </a:endParaRPr>
          </a:p>
          <a:p>
            <a:pPr marL="402908" lvl="1" indent="-171926">
              <a:spcBef>
                <a:spcPts val="450"/>
              </a:spcBef>
              <a:buClr>
                <a:srgbClr val="9BBDBC"/>
              </a:buClr>
              <a:buChar char="•"/>
              <a:tabLst>
                <a:tab pos="402908" algn="l"/>
              </a:tabLst>
            </a:pPr>
            <a:r>
              <a:rPr sz="2000" spc="-71" dirty="0">
                <a:solidFill>
                  <a:srgbClr val="2E2A1F"/>
                </a:solidFill>
                <a:cs typeface="Arial"/>
              </a:rPr>
              <a:t>corresponding </a:t>
            </a:r>
            <a:r>
              <a:rPr sz="2000" spc="-75" dirty="0">
                <a:solidFill>
                  <a:srgbClr val="2E2A1F"/>
                </a:solidFill>
                <a:cs typeface="Arial"/>
              </a:rPr>
              <a:t>cost </a:t>
            </a:r>
            <a:r>
              <a:rPr sz="2000" spc="-120" dirty="0">
                <a:solidFill>
                  <a:srgbClr val="2E2A1F"/>
                </a:solidFill>
                <a:cs typeface="Arial"/>
              </a:rPr>
              <a:t>savings </a:t>
            </a:r>
            <a:r>
              <a:rPr sz="2000" spc="-79" dirty="0">
                <a:solidFill>
                  <a:srgbClr val="2E2A1F"/>
                </a:solidFill>
                <a:cs typeface="Arial"/>
              </a:rPr>
              <a:t>reachieved</a:t>
            </a:r>
            <a:r>
              <a:rPr sz="2000" spc="-127" dirty="0">
                <a:solidFill>
                  <a:srgbClr val="2E2A1F"/>
                </a:solidFill>
                <a:cs typeface="Arial"/>
              </a:rPr>
              <a:t> </a:t>
            </a:r>
            <a:r>
              <a:rPr sz="2000" spc="-79" dirty="0">
                <a:solidFill>
                  <a:srgbClr val="2E2A1F"/>
                </a:solidFill>
                <a:cs typeface="Arial"/>
              </a:rPr>
              <a:t>sooner</a:t>
            </a:r>
            <a:endParaRPr sz="2000" dirty="0">
              <a:cs typeface="Arial"/>
            </a:endParaRPr>
          </a:p>
          <a:p>
            <a:pPr marL="180975" indent="-171450">
              <a:spcBef>
                <a:spcPts val="518"/>
              </a:spcBef>
              <a:buClr>
                <a:srgbClr val="A8A47B"/>
              </a:buClr>
              <a:buChar char="•"/>
              <a:tabLst>
                <a:tab pos="180975" algn="l"/>
              </a:tabLst>
            </a:pPr>
            <a:r>
              <a:rPr sz="2000" spc="-98" dirty="0">
                <a:solidFill>
                  <a:srgbClr val="2E2A1F"/>
                </a:solidFill>
                <a:cs typeface="Arial"/>
              </a:rPr>
              <a:t>Lower </a:t>
            </a:r>
            <a:r>
              <a:rPr sz="2000" spc="-83" dirty="0">
                <a:solidFill>
                  <a:srgbClr val="2E2A1F"/>
                </a:solidFill>
                <a:cs typeface="Arial"/>
              </a:rPr>
              <a:t>maintenance</a:t>
            </a:r>
            <a:r>
              <a:rPr sz="2000" spc="-135" dirty="0">
                <a:solidFill>
                  <a:srgbClr val="2E2A1F"/>
                </a:solidFill>
                <a:cs typeface="Arial"/>
              </a:rPr>
              <a:t> </a:t>
            </a:r>
            <a:r>
              <a:rPr sz="2000" spc="11" dirty="0">
                <a:solidFill>
                  <a:srgbClr val="2E2A1F"/>
                </a:solidFill>
                <a:cs typeface="Arial"/>
              </a:rPr>
              <a:t>effort</a:t>
            </a:r>
            <a:endParaRPr sz="2000" dirty="0">
              <a:cs typeface="Arial"/>
            </a:endParaRPr>
          </a:p>
          <a:p>
            <a:pPr marL="402908" lvl="1" indent="-171926">
              <a:spcBef>
                <a:spcPts val="450"/>
              </a:spcBef>
              <a:buClr>
                <a:srgbClr val="9BBDBC"/>
              </a:buClr>
              <a:buChar char="•"/>
              <a:tabLst>
                <a:tab pos="402908" algn="l"/>
              </a:tabLst>
            </a:pPr>
            <a:r>
              <a:rPr sz="2000" spc="-71" dirty="0">
                <a:solidFill>
                  <a:srgbClr val="2E2A1F"/>
                </a:solidFill>
                <a:cs typeface="Arial"/>
              </a:rPr>
              <a:t>adapters</a:t>
            </a:r>
            <a:r>
              <a:rPr sz="2000" spc="-101" dirty="0">
                <a:solidFill>
                  <a:srgbClr val="2E2A1F"/>
                </a:solidFill>
                <a:cs typeface="Arial"/>
              </a:rPr>
              <a:t> </a:t>
            </a:r>
            <a:r>
              <a:rPr sz="2000" spc="-41" dirty="0">
                <a:solidFill>
                  <a:srgbClr val="2E2A1F"/>
                </a:solidFill>
                <a:cs typeface="Arial"/>
              </a:rPr>
              <a:t>extract</a:t>
            </a:r>
            <a:r>
              <a:rPr sz="2000" spc="-101" dirty="0">
                <a:solidFill>
                  <a:srgbClr val="2E2A1F"/>
                </a:solidFill>
                <a:cs typeface="Arial"/>
              </a:rPr>
              <a:t> </a:t>
            </a:r>
            <a:r>
              <a:rPr sz="2000" spc="-23" dirty="0">
                <a:solidFill>
                  <a:srgbClr val="2E2A1F"/>
                </a:solidFill>
                <a:cs typeface="Arial"/>
              </a:rPr>
              <a:t>the</a:t>
            </a:r>
            <a:r>
              <a:rPr sz="2000" spc="-94" dirty="0">
                <a:solidFill>
                  <a:srgbClr val="2E2A1F"/>
                </a:solidFill>
                <a:cs typeface="Arial"/>
              </a:rPr>
              <a:t> </a:t>
            </a:r>
            <a:r>
              <a:rPr sz="2000" spc="-30" dirty="0">
                <a:solidFill>
                  <a:srgbClr val="2E2A1F"/>
                </a:solidFill>
                <a:cs typeface="Arial"/>
              </a:rPr>
              <a:t>interaction</a:t>
            </a:r>
            <a:r>
              <a:rPr sz="2000" spc="-98" dirty="0">
                <a:solidFill>
                  <a:srgbClr val="2E2A1F"/>
                </a:solidFill>
                <a:cs typeface="Arial"/>
              </a:rPr>
              <a:t> </a:t>
            </a:r>
            <a:r>
              <a:rPr sz="2000" spc="8" dirty="0">
                <a:solidFill>
                  <a:srgbClr val="2E2A1F"/>
                </a:solidFill>
                <a:cs typeface="Arial"/>
              </a:rPr>
              <a:t>with</a:t>
            </a:r>
            <a:r>
              <a:rPr sz="2000" spc="-101" dirty="0">
                <a:solidFill>
                  <a:srgbClr val="2E2A1F"/>
                </a:solidFill>
                <a:cs typeface="Arial"/>
              </a:rPr>
              <a:t> </a:t>
            </a:r>
            <a:r>
              <a:rPr sz="2000" spc="-49" dirty="0">
                <a:solidFill>
                  <a:srgbClr val="2E2A1F"/>
                </a:solidFill>
                <a:cs typeface="Arial"/>
              </a:rPr>
              <a:t>external</a:t>
            </a:r>
            <a:r>
              <a:rPr sz="2000" spc="-101" dirty="0">
                <a:solidFill>
                  <a:srgbClr val="2E2A1F"/>
                </a:solidFill>
                <a:cs typeface="Arial"/>
              </a:rPr>
              <a:t> </a:t>
            </a:r>
            <a:r>
              <a:rPr sz="2000" spc="-109" dirty="0">
                <a:solidFill>
                  <a:srgbClr val="2E2A1F"/>
                </a:solidFill>
                <a:cs typeface="Arial"/>
              </a:rPr>
              <a:t>systems</a:t>
            </a:r>
            <a:endParaRPr sz="2000" dirty="0">
              <a:cs typeface="Arial"/>
            </a:endParaRPr>
          </a:p>
          <a:p>
            <a:pPr marL="402908" marR="174308" lvl="1" indent="-171450">
              <a:spcBef>
                <a:spcPts val="450"/>
              </a:spcBef>
              <a:buClr>
                <a:srgbClr val="9BBDBC"/>
              </a:buClr>
              <a:buChar char="•"/>
              <a:tabLst>
                <a:tab pos="402908" algn="l"/>
              </a:tabLst>
            </a:pPr>
            <a:r>
              <a:rPr sz="2000" spc="-53" dirty="0">
                <a:solidFill>
                  <a:srgbClr val="2E2A1F"/>
                </a:solidFill>
                <a:cs typeface="Arial"/>
              </a:rPr>
              <a:t>significant </a:t>
            </a:r>
            <a:r>
              <a:rPr sz="2000" spc="-90" dirty="0">
                <a:solidFill>
                  <a:srgbClr val="2E2A1F"/>
                </a:solidFill>
                <a:cs typeface="Arial"/>
              </a:rPr>
              <a:t>advantage </a:t>
            </a:r>
            <a:r>
              <a:rPr sz="2000" spc="-15" dirty="0">
                <a:solidFill>
                  <a:srgbClr val="2E2A1F"/>
                </a:solidFill>
                <a:cs typeface="Arial"/>
              </a:rPr>
              <a:t>from </a:t>
            </a:r>
            <a:r>
              <a:rPr sz="2000" spc="-23" dirty="0">
                <a:solidFill>
                  <a:srgbClr val="2E2A1F"/>
                </a:solidFill>
                <a:cs typeface="Arial"/>
              </a:rPr>
              <a:t>the </a:t>
            </a:r>
            <a:r>
              <a:rPr sz="2000" spc="-45" dirty="0">
                <a:solidFill>
                  <a:srgbClr val="2E2A1F"/>
                </a:solidFill>
                <a:cs typeface="Arial"/>
              </a:rPr>
              <a:t>software</a:t>
            </a:r>
            <a:r>
              <a:rPr sz="2000" spc="-278" dirty="0">
                <a:solidFill>
                  <a:srgbClr val="2E2A1F"/>
                </a:solidFill>
                <a:cs typeface="Arial"/>
              </a:rPr>
              <a:t> </a:t>
            </a:r>
            <a:r>
              <a:rPr sz="2000" spc="-71" dirty="0">
                <a:solidFill>
                  <a:srgbClr val="2E2A1F"/>
                </a:solidFill>
                <a:cs typeface="Arial"/>
              </a:rPr>
              <a:t>engineering  </a:t>
            </a:r>
            <a:r>
              <a:rPr sz="2000" spc="-15" dirty="0">
                <a:solidFill>
                  <a:srgbClr val="2E2A1F"/>
                </a:solidFill>
                <a:cs typeface="Arial"/>
              </a:rPr>
              <a:t>point </a:t>
            </a:r>
            <a:r>
              <a:rPr sz="2000" spc="-8" dirty="0">
                <a:solidFill>
                  <a:srgbClr val="2E2A1F"/>
                </a:solidFill>
                <a:cs typeface="Arial"/>
              </a:rPr>
              <a:t>of</a:t>
            </a:r>
            <a:r>
              <a:rPr sz="2000" spc="-188" dirty="0">
                <a:solidFill>
                  <a:srgbClr val="2E2A1F"/>
                </a:solidFill>
                <a:cs typeface="Arial"/>
              </a:rPr>
              <a:t> </a:t>
            </a:r>
            <a:r>
              <a:rPr sz="2000" spc="-49" dirty="0">
                <a:solidFill>
                  <a:srgbClr val="2E2A1F"/>
                </a:solidFill>
                <a:cs typeface="Arial"/>
              </a:rPr>
              <a:t>view</a:t>
            </a:r>
            <a:endParaRPr sz="2000" dirty="0">
              <a:cs typeface="Arial"/>
            </a:endParaRPr>
          </a:p>
        </p:txBody>
      </p:sp>
      <p:sp>
        <p:nvSpPr>
          <p:cNvPr id="4" name="object 4"/>
          <p:cNvSpPr/>
          <p:nvPr/>
        </p:nvSpPr>
        <p:spPr>
          <a:xfrm>
            <a:off x="9065894" y="4236719"/>
            <a:ext cx="52388" cy="297180"/>
          </a:xfrm>
          <a:custGeom>
            <a:avLst/>
            <a:gdLst/>
            <a:ahLst/>
            <a:cxnLst/>
            <a:rect l="l" t="t" r="r" b="b"/>
            <a:pathLst>
              <a:path w="69850" h="396239">
                <a:moveTo>
                  <a:pt x="69850" y="0"/>
                </a:moveTo>
                <a:lnTo>
                  <a:pt x="43934" y="5913"/>
                </a:lnTo>
                <a:lnTo>
                  <a:pt x="21590" y="21589"/>
                </a:lnTo>
                <a:lnTo>
                  <a:pt x="5913" y="43934"/>
                </a:lnTo>
                <a:lnTo>
                  <a:pt x="0" y="69849"/>
                </a:lnTo>
                <a:lnTo>
                  <a:pt x="0" y="325119"/>
                </a:lnTo>
                <a:lnTo>
                  <a:pt x="5913" y="351234"/>
                </a:lnTo>
                <a:lnTo>
                  <a:pt x="21590" y="374014"/>
                </a:lnTo>
                <a:lnTo>
                  <a:pt x="43934" y="390128"/>
                </a:lnTo>
                <a:lnTo>
                  <a:pt x="69850" y="396239"/>
                </a:lnTo>
              </a:path>
            </a:pathLst>
          </a:custGeom>
          <a:ln w="19048">
            <a:solidFill>
              <a:srgbClr val="FFFFFF"/>
            </a:solidFill>
          </a:ln>
        </p:spPr>
        <p:txBody>
          <a:bodyPr wrap="square" lIns="0" tIns="0" rIns="0" bIns="0" rtlCol="0"/>
          <a:lstStyle/>
          <a:p>
            <a:endParaRPr sz="1350" dirty="0"/>
          </a:p>
        </p:txBody>
      </p:sp>
      <p:grpSp>
        <p:nvGrpSpPr>
          <p:cNvPr id="5" name="object 5"/>
          <p:cNvGrpSpPr/>
          <p:nvPr/>
        </p:nvGrpSpPr>
        <p:grpSpPr>
          <a:xfrm>
            <a:off x="9416891" y="4229576"/>
            <a:ext cx="67628" cy="311468"/>
            <a:chOff x="8999855" y="5639435"/>
            <a:chExt cx="90170" cy="415290"/>
          </a:xfrm>
        </p:grpSpPr>
        <p:sp>
          <p:nvSpPr>
            <p:cNvPr id="6" name="object 6"/>
            <p:cNvSpPr/>
            <p:nvPr/>
          </p:nvSpPr>
          <p:spPr>
            <a:xfrm>
              <a:off x="9080499" y="6035675"/>
              <a:ext cx="0" cy="19050"/>
            </a:xfrm>
            <a:custGeom>
              <a:avLst/>
              <a:gdLst/>
              <a:ahLst/>
              <a:cxnLst/>
              <a:rect l="l" t="t" r="r" b="b"/>
              <a:pathLst>
                <a:path h="19050">
                  <a:moveTo>
                    <a:pt x="0" y="19048"/>
                  </a:moveTo>
                  <a:lnTo>
                    <a:pt x="0" y="0"/>
                  </a:lnTo>
                  <a:lnTo>
                    <a:pt x="0" y="19048"/>
                  </a:lnTo>
                  <a:close/>
                </a:path>
              </a:pathLst>
            </a:custGeom>
            <a:solidFill>
              <a:srgbClr val="FFFFFF"/>
            </a:solidFill>
          </p:spPr>
          <p:txBody>
            <a:bodyPr wrap="square" lIns="0" tIns="0" rIns="0" bIns="0" rtlCol="0"/>
            <a:lstStyle/>
            <a:p>
              <a:endParaRPr sz="1350" dirty="0"/>
            </a:p>
          </p:txBody>
        </p:sp>
        <p:sp>
          <p:nvSpPr>
            <p:cNvPr id="7" name="object 7"/>
            <p:cNvSpPr/>
            <p:nvPr/>
          </p:nvSpPr>
          <p:spPr>
            <a:xfrm>
              <a:off x="9009379" y="5648959"/>
              <a:ext cx="71120" cy="396240"/>
            </a:xfrm>
            <a:custGeom>
              <a:avLst/>
              <a:gdLst/>
              <a:ahLst/>
              <a:cxnLst/>
              <a:rect l="l" t="t" r="r" b="b"/>
              <a:pathLst>
                <a:path w="71120" h="396239">
                  <a:moveTo>
                    <a:pt x="0" y="396239"/>
                  </a:moveTo>
                  <a:lnTo>
                    <a:pt x="26114" y="390128"/>
                  </a:lnTo>
                  <a:lnTo>
                    <a:pt x="48895" y="374014"/>
                  </a:lnTo>
                  <a:lnTo>
                    <a:pt x="65008" y="351234"/>
                  </a:lnTo>
                  <a:lnTo>
                    <a:pt x="71120" y="325119"/>
                  </a:lnTo>
                  <a:lnTo>
                    <a:pt x="71120" y="69849"/>
                  </a:lnTo>
                  <a:lnTo>
                    <a:pt x="65008" y="43934"/>
                  </a:lnTo>
                  <a:lnTo>
                    <a:pt x="48895" y="21589"/>
                  </a:lnTo>
                  <a:lnTo>
                    <a:pt x="26114" y="5913"/>
                  </a:lnTo>
                  <a:lnTo>
                    <a:pt x="0" y="0"/>
                  </a:lnTo>
                </a:path>
              </a:pathLst>
            </a:custGeom>
            <a:ln w="19048">
              <a:solidFill>
                <a:srgbClr val="FFFFFF"/>
              </a:solidFill>
            </a:ln>
          </p:spPr>
          <p:txBody>
            <a:bodyPr wrap="square" lIns="0" tIns="0" rIns="0" bIns="0" rtlCol="0"/>
            <a:lstStyle/>
            <a:p>
              <a:endParaRPr sz="1350" dirty="0"/>
            </a:p>
          </p:txBody>
        </p:sp>
        <p:sp>
          <p:nvSpPr>
            <p:cNvPr id="8" name="object 8"/>
            <p:cNvSpPr/>
            <p:nvPr/>
          </p:nvSpPr>
          <p:spPr>
            <a:xfrm>
              <a:off x="9080499" y="6035675"/>
              <a:ext cx="0" cy="19050"/>
            </a:xfrm>
            <a:custGeom>
              <a:avLst/>
              <a:gdLst/>
              <a:ahLst/>
              <a:cxnLst/>
              <a:rect l="l" t="t" r="r" b="b"/>
              <a:pathLst>
                <a:path h="19050">
                  <a:moveTo>
                    <a:pt x="0" y="19048"/>
                  </a:moveTo>
                  <a:lnTo>
                    <a:pt x="0" y="0"/>
                  </a:lnTo>
                  <a:lnTo>
                    <a:pt x="0" y="19048"/>
                  </a:lnTo>
                  <a:close/>
                </a:path>
              </a:pathLst>
            </a:custGeom>
            <a:solidFill>
              <a:srgbClr val="FFFFFF"/>
            </a:solidFill>
          </p:spPr>
          <p:txBody>
            <a:bodyPr wrap="square" lIns="0" tIns="0" rIns="0" bIns="0" rtlCol="0"/>
            <a:lstStyle/>
            <a:p>
              <a:endParaRPr sz="1350" dirty="0"/>
            </a:p>
          </p:txBody>
        </p:sp>
      </p:grpSp>
      <p:sp>
        <p:nvSpPr>
          <p:cNvPr id="9" name="object 9"/>
          <p:cNvSpPr txBox="1"/>
          <p:nvPr/>
        </p:nvSpPr>
        <p:spPr>
          <a:xfrm>
            <a:off x="9124950" y="4310063"/>
            <a:ext cx="293370" cy="142411"/>
          </a:xfrm>
          <a:prstGeom prst="rect">
            <a:avLst/>
          </a:prstGeom>
        </p:spPr>
        <p:txBody>
          <a:bodyPr vert="horz" wrap="square" lIns="0" tIns="9525" rIns="0" bIns="0" rtlCol="0">
            <a:spAutoFit/>
          </a:bodyPr>
          <a:lstStyle/>
          <a:p>
            <a:pPr marL="9525">
              <a:spcBef>
                <a:spcPts val="75"/>
              </a:spcBef>
            </a:pPr>
            <a:r>
              <a:rPr sz="863" spc="-4" dirty="0">
                <a:solidFill>
                  <a:srgbClr val="FFFFFF"/>
                </a:solidFill>
                <a:latin typeface="Arial"/>
                <a:cs typeface="Arial"/>
              </a:rPr>
              <a:t>1</a:t>
            </a:r>
            <a:r>
              <a:rPr sz="863" dirty="0">
                <a:solidFill>
                  <a:srgbClr val="FFFFFF"/>
                </a:solidFill>
                <a:latin typeface="Arial"/>
                <a:cs typeface="Arial"/>
              </a:rPr>
              <a:t>3</a:t>
            </a:r>
            <a:r>
              <a:rPr sz="863" spc="-4" dirty="0">
                <a:solidFill>
                  <a:srgbClr val="FFFFFF"/>
                </a:solidFill>
                <a:latin typeface="Arial"/>
                <a:cs typeface="Arial"/>
              </a:rPr>
              <a:t>/31</a:t>
            </a:r>
            <a:endParaRPr sz="863" dirty="0">
              <a:latin typeface="Arial"/>
              <a:cs typeface="Arial"/>
            </a:endParaRPr>
          </a:p>
        </p:txBody>
      </p:sp>
    </p:spTree>
    <p:extLst>
      <p:ext uri="{BB962C8B-B14F-4D97-AF65-F5344CB8AC3E}">
        <p14:creationId xmlns:p14="http://schemas.microsoft.com/office/powerpoint/2010/main" val="17276931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41676" y="1084078"/>
            <a:ext cx="2854324" cy="563616"/>
          </a:xfrm>
          <a:prstGeom prst="rect">
            <a:avLst/>
          </a:prstGeom>
        </p:spPr>
        <p:txBody>
          <a:bodyPr vert="horz" wrap="square" lIns="0" tIns="9525" rIns="0" bIns="0" rtlCol="0" anchor="ctr">
            <a:spAutoFit/>
          </a:bodyPr>
          <a:lstStyle/>
          <a:p>
            <a:pPr marL="9525">
              <a:spcBef>
                <a:spcPts val="75"/>
              </a:spcBef>
            </a:pPr>
            <a:r>
              <a:rPr spc="-86" dirty="0"/>
              <a:t>Conclusion</a:t>
            </a:r>
          </a:p>
        </p:txBody>
      </p:sp>
      <p:sp>
        <p:nvSpPr>
          <p:cNvPr id="11" name="Slide Number Placeholder 10"/>
          <p:cNvSpPr>
            <a:spLocks noGrp="1"/>
          </p:cNvSpPr>
          <p:nvPr>
            <p:ph type="sldNum" sz="quarter" idx="12"/>
          </p:nvPr>
        </p:nvSpPr>
        <p:spPr/>
        <p:txBody>
          <a:bodyPr/>
          <a:lstStyle/>
          <a:p>
            <a:fld id="{D57F1E4F-1CFF-5643-939E-217C01CDF565}" type="slidenum">
              <a:rPr lang="en-US" smtClean="0"/>
              <a:pPr/>
              <a:t>67</a:t>
            </a:fld>
            <a:endParaRPr lang="en-US" dirty="0"/>
          </a:p>
        </p:txBody>
      </p:sp>
      <p:sp>
        <p:nvSpPr>
          <p:cNvPr id="3" name="object 3"/>
          <p:cNvSpPr txBox="1"/>
          <p:nvPr/>
        </p:nvSpPr>
        <p:spPr>
          <a:xfrm>
            <a:off x="680720" y="2487041"/>
            <a:ext cx="11033760" cy="3819956"/>
          </a:xfrm>
          <a:prstGeom prst="rect">
            <a:avLst/>
          </a:prstGeom>
        </p:spPr>
        <p:txBody>
          <a:bodyPr vert="horz" wrap="square" lIns="0" tIns="61913" rIns="0" bIns="0" rtlCol="0">
            <a:spAutoFit/>
          </a:bodyPr>
          <a:lstStyle/>
          <a:p>
            <a:pPr marL="9525">
              <a:spcBef>
                <a:spcPts val="488"/>
              </a:spcBef>
              <a:buClr>
                <a:srgbClr val="A8A47B"/>
              </a:buClr>
              <a:tabLst>
                <a:tab pos="180499" algn="l"/>
                <a:tab pos="180975" algn="l"/>
              </a:tabLst>
            </a:pPr>
            <a:endParaRPr lang="en-US" sz="2000" spc="-79" dirty="0" smtClean="0">
              <a:solidFill>
                <a:srgbClr val="2E2A1F"/>
              </a:solidFill>
              <a:cs typeface="Arial"/>
            </a:endParaRPr>
          </a:p>
          <a:p>
            <a:pPr marL="12700" marR="5080">
              <a:spcBef>
                <a:spcPts val="100"/>
              </a:spcBef>
            </a:pPr>
            <a:r>
              <a:rPr lang="en-US" sz="2000" b="1" u="sng" spc="-5" dirty="0" smtClean="0">
                <a:solidFill>
                  <a:srgbClr val="3F3F3F"/>
                </a:solidFill>
                <a:cs typeface="Arial"/>
              </a:rPr>
              <a:t>ERP:</a:t>
            </a:r>
            <a:endParaRPr lang="en-US" sz="2000" b="1" u="sng" spc="-5" dirty="0">
              <a:solidFill>
                <a:srgbClr val="3F3F3F"/>
              </a:solidFill>
              <a:cs typeface="Arial"/>
            </a:endParaRPr>
          </a:p>
          <a:p>
            <a:pPr marL="355600" marR="5080" indent="-342900">
              <a:spcBef>
                <a:spcPts val="100"/>
              </a:spcBef>
              <a:buFont typeface="Arial" panose="020B0604020202020204" pitchFamily="34" charset="0"/>
              <a:buChar char="•"/>
            </a:pPr>
            <a:r>
              <a:rPr lang="en-US" sz="2000" dirty="0" smtClean="0">
                <a:solidFill>
                  <a:srgbClr val="3F3F3F"/>
                </a:solidFill>
                <a:cs typeface="Arial"/>
              </a:rPr>
              <a:t>	</a:t>
            </a:r>
            <a:r>
              <a:rPr lang="en-US" sz="2000" spc="-5" dirty="0">
                <a:solidFill>
                  <a:srgbClr val="3F3F3F"/>
                </a:solidFill>
                <a:cs typeface="Arial"/>
              </a:rPr>
              <a:t>R</a:t>
            </a:r>
            <a:r>
              <a:rPr lang="en-US" sz="2000" spc="-5" dirty="0" smtClean="0">
                <a:solidFill>
                  <a:srgbClr val="3F3F3F"/>
                </a:solidFill>
                <a:cs typeface="Arial"/>
              </a:rPr>
              <a:t>eduction </a:t>
            </a:r>
            <a:r>
              <a:rPr lang="en-US" sz="2000" spc="-5" dirty="0">
                <a:solidFill>
                  <a:srgbClr val="3F3F3F"/>
                </a:solidFill>
                <a:cs typeface="Arial"/>
              </a:rPr>
              <a:t>on inventory </a:t>
            </a:r>
            <a:r>
              <a:rPr lang="en-US" sz="2000" dirty="0">
                <a:solidFill>
                  <a:srgbClr val="3F3F3F"/>
                </a:solidFill>
                <a:cs typeface="Arial"/>
              </a:rPr>
              <a:t>costs; </a:t>
            </a:r>
            <a:r>
              <a:rPr lang="en-US" sz="2000" spc="-5" dirty="0" smtClean="0">
                <a:solidFill>
                  <a:srgbClr val="3F3F3F"/>
                </a:solidFill>
                <a:cs typeface="Arial"/>
              </a:rPr>
              <a:t>Reduction </a:t>
            </a:r>
            <a:r>
              <a:rPr lang="en-US" sz="2000" spc="-5" dirty="0">
                <a:solidFill>
                  <a:srgbClr val="3F3F3F"/>
                </a:solidFill>
                <a:cs typeface="Arial"/>
              </a:rPr>
              <a:t>on raw material</a:t>
            </a:r>
            <a:r>
              <a:rPr lang="en-US" sz="2000" spc="-30" dirty="0">
                <a:solidFill>
                  <a:srgbClr val="3F3F3F"/>
                </a:solidFill>
                <a:cs typeface="Arial"/>
              </a:rPr>
              <a:t> </a:t>
            </a:r>
            <a:r>
              <a:rPr lang="en-US" sz="2000" spc="-5" dirty="0">
                <a:solidFill>
                  <a:srgbClr val="3F3F3F"/>
                </a:solidFill>
                <a:cs typeface="Arial"/>
              </a:rPr>
              <a:t>costs.</a:t>
            </a:r>
          </a:p>
          <a:p>
            <a:pPr marL="355600" marR="5080" indent="-342900">
              <a:spcBef>
                <a:spcPts val="100"/>
              </a:spcBef>
              <a:buFont typeface="Arial" panose="020B0604020202020204" pitchFamily="34" charset="0"/>
              <a:buChar char="•"/>
            </a:pPr>
            <a:r>
              <a:rPr lang="en-US" sz="2000" spc="-5" dirty="0" smtClean="0">
                <a:solidFill>
                  <a:srgbClr val="3F3F3F"/>
                </a:solidFill>
                <a:cs typeface="Arial"/>
              </a:rPr>
              <a:t>	Lead-time </a:t>
            </a:r>
            <a:r>
              <a:rPr lang="en-US" sz="2000" spc="-5" dirty="0">
                <a:solidFill>
                  <a:srgbClr val="3F3F3F"/>
                </a:solidFill>
                <a:cs typeface="Arial"/>
              </a:rPr>
              <a:t>for customers, production </a:t>
            </a:r>
            <a:r>
              <a:rPr lang="en-US" sz="2000" dirty="0">
                <a:solidFill>
                  <a:srgbClr val="3F3F3F"/>
                </a:solidFill>
                <a:cs typeface="Arial"/>
              </a:rPr>
              <a:t>time, </a:t>
            </a:r>
            <a:r>
              <a:rPr lang="en-US" sz="2000" spc="-5" dirty="0">
                <a:solidFill>
                  <a:srgbClr val="3F3F3F"/>
                </a:solidFill>
                <a:cs typeface="Arial"/>
              </a:rPr>
              <a:t>and production  costs </a:t>
            </a:r>
            <a:r>
              <a:rPr lang="en-US" sz="2000" dirty="0">
                <a:solidFill>
                  <a:srgbClr val="3F3F3F"/>
                </a:solidFill>
                <a:cs typeface="Arial"/>
              </a:rPr>
              <a:t>can </a:t>
            </a:r>
            <a:r>
              <a:rPr lang="en-US" sz="2000" spc="-5" dirty="0">
                <a:solidFill>
                  <a:srgbClr val="3F3F3F"/>
                </a:solidFill>
                <a:cs typeface="Arial"/>
              </a:rPr>
              <a:t>be</a:t>
            </a:r>
            <a:r>
              <a:rPr lang="en-US" sz="2000" spc="-10" dirty="0">
                <a:solidFill>
                  <a:srgbClr val="3F3F3F"/>
                </a:solidFill>
                <a:cs typeface="Arial"/>
              </a:rPr>
              <a:t> </a:t>
            </a:r>
            <a:r>
              <a:rPr lang="en-US" sz="2000" spc="-5" dirty="0" smtClean="0">
                <a:solidFill>
                  <a:srgbClr val="3F3F3F"/>
                </a:solidFill>
                <a:cs typeface="Arial"/>
              </a:rPr>
              <a:t>reduced.</a:t>
            </a:r>
          </a:p>
          <a:p>
            <a:pPr marL="355600" marR="5080" indent="-342900">
              <a:spcBef>
                <a:spcPts val="100"/>
              </a:spcBef>
              <a:buFont typeface="Arial" panose="020B0604020202020204" pitchFamily="34" charset="0"/>
              <a:buChar char="•"/>
            </a:pPr>
            <a:r>
              <a:rPr lang="en-US" sz="2000" spc="-5" dirty="0" smtClean="0">
                <a:solidFill>
                  <a:srgbClr val="3F3F3F"/>
                </a:solidFill>
                <a:cs typeface="Arial"/>
              </a:rPr>
              <a:t>	Drawback is that the </a:t>
            </a:r>
            <a:r>
              <a:rPr lang="en-US" sz="2000" spc="-5" dirty="0">
                <a:solidFill>
                  <a:srgbClr val="3F3F3F"/>
                </a:solidFill>
                <a:cs typeface="Arial"/>
              </a:rPr>
              <a:t>cost of implementing </a:t>
            </a:r>
            <a:r>
              <a:rPr lang="en-US" sz="2000" dirty="0">
                <a:solidFill>
                  <a:srgbClr val="3F3F3F"/>
                </a:solidFill>
                <a:cs typeface="Arial"/>
              </a:rPr>
              <a:t>can </a:t>
            </a:r>
            <a:r>
              <a:rPr lang="en-US" sz="2000" spc="-5" dirty="0">
                <a:solidFill>
                  <a:srgbClr val="3F3F3F"/>
                </a:solidFill>
                <a:cs typeface="Arial"/>
              </a:rPr>
              <a:t>be quite high and </a:t>
            </a:r>
            <a:r>
              <a:rPr lang="en-US" sz="2000" dirty="0">
                <a:solidFill>
                  <a:srgbClr val="3F3F3F"/>
                </a:solidFill>
                <a:cs typeface="Arial"/>
              </a:rPr>
              <a:t>risks </a:t>
            </a:r>
            <a:r>
              <a:rPr lang="en-US" sz="2000" spc="-5" dirty="0">
                <a:solidFill>
                  <a:srgbClr val="3F3F3F"/>
                </a:solidFill>
                <a:cs typeface="Arial"/>
              </a:rPr>
              <a:t>are</a:t>
            </a:r>
            <a:r>
              <a:rPr lang="en-US" sz="2000" spc="-35" dirty="0">
                <a:solidFill>
                  <a:srgbClr val="3F3F3F"/>
                </a:solidFill>
                <a:cs typeface="Arial"/>
              </a:rPr>
              <a:t> </a:t>
            </a:r>
            <a:r>
              <a:rPr lang="en-US" sz="2000" spc="-5" dirty="0">
                <a:solidFill>
                  <a:srgbClr val="3F3F3F"/>
                </a:solidFill>
                <a:cs typeface="Arial"/>
              </a:rPr>
              <a:t>great</a:t>
            </a:r>
            <a:r>
              <a:rPr lang="en-US" sz="2000" spc="-5" dirty="0" smtClean="0">
                <a:solidFill>
                  <a:srgbClr val="3F3F3F"/>
                </a:solidFill>
                <a:cs typeface="Arial"/>
              </a:rPr>
              <a:t>.</a:t>
            </a:r>
          </a:p>
          <a:p>
            <a:pPr marL="12700" marR="5080">
              <a:spcBef>
                <a:spcPts val="100"/>
              </a:spcBef>
            </a:pPr>
            <a:endParaRPr lang="en-US" sz="2000" dirty="0">
              <a:cs typeface="Arial"/>
            </a:endParaRPr>
          </a:p>
          <a:p>
            <a:pPr marL="9525">
              <a:spcBef>
                <a:spcPts val="488"/>
              </a:spcBef>
              <a:buClr>
                <a:srgbClr val="A8A47B"/>
              </a:buClr>
              <a:tabLst>
                <a:tab pos="180499" algn="l"/>
                <a:tab pos="180975" algn="l"/>
              </a:tabLst>
            </a:pPr>
            <a:r>
              <a:rPr lang="en-US" sz="2000" b="1" u="sng" spc="-79" dirty="0" smtClean="0">
                <a:solidFill>
                  <a:srgbClr val="2E2A1F"/>
                </a:solidFill>
                <a:cs typeface="Arial"/>
              </a:rPr>
              <a:t>EAI:</a:t>
            </a:r>
            <a:endParaRPr lang="en-US" sz="2000" b="1" u="sng" spc="-79" dirty="0">
              <a:solidFill>
                <a:srgbClr val="2E2A1F"/>
              </a:solidFill>
              <a:cs typeface="Arial"/>
            </a:endParaRPr>
          </a:p>
          <a:p>
            <a:pPr marL="352425" indent="-342900">
              <a:spcBef>
                <a:spcPts val="488"/>
              </a:spcBef>
              <a:buClr>
                <a:srgbClr val="A8A47B"/>
              </a:buClr>
              <a:buFont typeface="Arial" panose="020B0604020202020204" pitchFamily="34" charset="0"/>
              <a:buChar char="•"/>
              <a:tabLst>
                <a:tab pos="180499" algn="l"/>
                <a:tab pos="180975" algn="l"/>
              </a:tabLst>
            </a:pPr>
            <a:r>
              <a:rPr lang="en-US" sz="2000" spc="-79" dirty="0">
                <a:solidFill>
                  <a:srgbClr val="2E2A1F"/>
                </a:solidFill>
                <a:cs typeface="Arial"/>
              </a:rPr>
              <a:t>	</a:t>
            </a:r>
            <a:r>
              <a:rPr sz="2000" spc="-79" dirty="0" smtClean="0">
                <a:solidFill>
                  <a:srgbClr val="2E2A1F"/>
                </a:solidFill>
                <a:cs typeface="Arial"/>
              </a:rPr>
              <a:t>Enterprises </a:t>
            </a:r>
            <a:r>
              <a:rPr sz="2000" spc="-38" dirty="0">
                <a:solidFill>
                  <a:srgbClr val="2E2A1F"/>
                </a:solidFill>
                <a:cs typeface="Arial"/>
              </a:rPr>
              <a:t>integrate </a:t>
            </a:r>
            <a:r>
              <a:rPr sz="2000" spc="-8" dirty="0">
                <a:solidFill>
                  <a:srgbClr val="2E2A1F"/>
                </a:solidFill>
                <a:cs typeface="Arial"/>
              </a:rPr>
              <a:t>their</a:t>
            </a:r>
            <a:r>
              <a:rPr sz="2000" spc="-169" dirty="0">
                <a:solidFill>
                  <a:srgbClr val="2E2A1F"/>
                </a:solidFill>
                <a:cs typeface="Arial"/>
              </a:rPr>
              <a:t> </a:t>
            </a:r>
            <a:r>
              <a:rPr sz="2000" spc="-60" dirty="0" smtClean="0">
                <a:solidFill>
                  <a:srgbClr val="2E2A1F"/>
                </a:solidFill>
                <a:cs typeface="Arial"/>
              </a:rPr>
              <a:t>applications</a:t>
            </a:r>
            <a:endParaRPr lang="en-US" sz="2000" dirty="0">
              <a:cs typeface="Arial"/>
            </a:endParaRPr>
          </a:p>
          <a:p>
            <a:pPr marL="352425" indent="-342900">
              <a:spcBef>
                <a:spcPts val="488"/>
              </a:spcBef>
              <a:buClr>
                <a:srgbClr val="A8A47B"/>
              </a:buClr>
              <a:buFont typeface="Arial" panose="020B0604020202020204" pitchFamily="34" charset="0"/>
              <a:buChar char="•"/>
              <a:tabLst>
                <a:tab pos="180499" algn="l"/>
                <a:tab pos="180975" algn="l"/>
              </a:tabLst>
            </a:pPr>
            <a:r>
              <a:rPr lang="en-US" sz="2000" spc="-105" dirty="0" smtClean="0">
                <a:solidFill>
                  <a:srgbClr val="2E2A1F"/>
                </a:solidFill>
                <a:cs typeface="Arial"/>
              </a:rPr>
              <a:t>	They are </a:t>
            </a:r>
            <a:r>
              <a:rPr sz="2000" spc="-105" dirty="0" smtClean="0">
                <a:solidFill>
                  <a:srgbClr val="2E2A1F"/>
                </a:solidFill>
                <a:cs typeface="Arial"/>
              </a:rPr>
              <a:t>less </a:t>
            </a:r>
            <a:r>
              <a:rPr sz="2000" spc="-79" dirty="0">
                <a:solidFill>
                  <a:srgbClr val="2E2A1F"/>
                </a:solidFill>
                <a:cs typeface="Arial"/>
              </a:rPr>
              <a:t>expensive </a:t>
            </a:r>
            <a:r>
              <a:rPr sz="2000" spc="-34" dirty="0">
                <a:solidFill>
                  <a:srgbClr val="2E2A1F"/>
                </a:solidFill>
                <a:cs typeface="Arial"/>
              </a:rPr>
              <a:t>than</a:t>
            </a:r>
            <a:r>
              <a:rPr sz="2000" spc="-56" dirty="0">
                <a:solidFill>
                  <a:srgbClr val="2E2A1F"/>
                </a:solidFill>
                <a:cs typeface="Arial"/>
              </a:rPr>
              <a:t> </a:t>
            </a:r>
            <a:r>
              <a:rPr sz="2000" spc="-49" dirty="0" smtClean="0">
                <a:solidFill>
                  <a:srgbClr val="2E2A1F"/>
                </a:solidFill>
                <a:cs typeface="Arial"/>
              </a:rPr>
              <a:t>replacement</a:t>
            </a:r>
            <a:endParaRPr lang="en-US" sz="2000" dirty="0">
              <a:cs typeface="Arial"/>
            </a:endParaRPr>
          </a:p>
          <a:p>
            <a:pPr marL="352425" indent="-342900">
              <a:spcBef>
                <a:spcPts val="488"/>
              </a:spcBef>
              <a:buClr>
                <a:srgbClr val="A8A47B"/>
              </a:buClr>
              <a:buFont typeface="Arial" panose="020B0604020202020204" pitchFamily="34" charset="0"/>
              <a:buChar char="•"/>
              <a:tabLst>
                <a:tab pos="180499" algn="l"/>
                <a:tab pos="180975" algn="l"/>
              </a:tabLst>
            </a:pPr>
            <a:r>
              <a:rPr lang="en-US" sz="2000" spc="-45" dirty="0" smtClean="0">
                <a:solidFill>
                  <a:srgbClr val="2E2A1F"/>
                </a:solidFill>
                <a:cs typeface="Arial"/>
              </a:rPr>
              <a:t>	They are </a:t>
            </a:r>
            <a:r>
              <a:rPr sz="2000" spc="-45" dirty="0" smtClean="0">
                <a:solidFill>
                  <a:srgbClr val="2E2A1F"/>
                </a:solidFill>
                <a:cs typeface="Arial"/>
              </a:rPr>
              <a:t>more </a:t>
            </a:r>
            <a:r>
              <a:rPr sz="2000" spc="-19" dirty="0">
                <a:solidFill>
                  <a:srgbClr val="2E2A1F"/>
                </a:solidFill>
                <a:cs typeface="Arial"/>
              </a:rPr>
              <a:t>efficient </a:t>
            </a:r>
            <a:r>
              <a:rPr sz="2000" spc="-34" dirty="0">
                <a:solidFill>
                  <a:srgbClr val="2E2A1F"/>
                </a:solidFill>
                <a:cs typeface="Arial"/>
              </a:rPr>
              <a:t>than </a:t>
            </a:r>
            <a:r>
              <a:rPr sz="2000" spc="-8" dirty="0" smtClean="0">
                <a:solidFill>
                  <a:srgbClr val="2E2A1F"/>
                </a:solidFill>
                <a:cs typeface="Arial"/>
              </a:rPr>
              <a:t>information</a:t>
            </a:r>
            <a:r>
              <a:rPr sz="2000" spc="-210" dirty="0" smtClean="0">
                <a:solidFill>
                  <a:srgbClr val="2E2A1F"/>
                </a:solidFill>
                <a:cs typeface="Arial"/>
              </a:rPr>
              <a:t> </a:t>
            </a:r>
            <a:r>
              <a:rPr sz="2000" spc="-53" dirty="0" smtClean="0">
                <a:solidFill>
                  <a:srgbClr val="2E2A1F"/>
                </a:solidFill>
                <a:cs typeface="Arial"/>
              </a:rPr>
              <a:t>islands</a:t>
            </a:r>
            <a:endParaRPr sz="2000" dirty="0">
              <a:cs typeface="Arial"/>
            </a:endParaRPr>
          </a:p>
          <a:p>
            <a:pPr marL="352425" marR="3810" indent="-342900">
              <a:spcBef>
                <a:spcPts val="405"/>
              </a:spcBef>
              <a:buClr>
                <a:srgbClr val="A8A47B"/>
              </a:buClr>
              <a:buFont typeface="Arial" panose="020B0604020202020204" pitchFamily="34" charset="0"/>
              <a:buChar char="•"/>
              <a:tabLst>
                <a:tab pos="180499" algn="l"/>
                <a:tab pos="180975" algn="l"/>
              </a:tabLst>
            </a:pPr>
            <a:r>
              <a:rPr lang="en-US" sz="2000" spc="-79" dirty="0" smtClean="0">
                <a:solidFill>
                  <a:srgbClr val="2E2A1F"/>
                </a:solidFill>
                <a:cs typeface="Arial"/>
              </a:rPr>
              <a:t>	</a:t>
            </a:r>
            <a:r>
              <a:rPr sz="2000" spc="-79" dirty="0" smtClean="0">
                <a:solidFill>
                  <a:srgbClr val="2E2A1F"/>
                </a:solidFill>
                <a:cs typeface="Arial"/>
              </a:rPr>
              <a:t>Enterprises </a:t>
            </a:r>
            <a:r>
              <a:rPr sz="2000" spc="-53" dirty="0">
                <a:solidFill>
                  <a:srgbClr val="2E2A1F"/>
                </a:solidFill>
                <a:cs typeface="Arial"/>
              </a:rPr>
              <a:t>must </a:t>
            </a:r>
            <a:r>
              <a:rPr sz="2000" spc="-68" dirty="0">
                <a:solidFill>
                  <a:srgbClr val="2E2A1F"/>
                </a:solidFill>
                <a:cs typeface="Arial"/>
              </a:rPr>
              <a:t>establish </a:t>
            </a:r>
            <a:r>
              <a:rPr sz="2000" spc="-79" dirty="0">
                <a:solidFill>
                  <a:srgbClr val="2E2A1F"/>
                </a:solidFill>
                <a:cs typeface="Arial"/>
              </a:rPr>
              <a:t>web-presence and </a:t>
            </a:r>
            <a:r>
              <a:rPr sz="2000" spc="-94" dirty="0">
                <a:solidFill>
                  <a:srgbClr val="2E2A1F"/>
                </a:solidFill>
                <a:cs typeface="Arial"/>
              </a:rPr>
              <a:t>make </a:t>
            </a:r>
            <a:r>
              <a:rPr sz="2000" spc="-101" dirty="0">
                <a:solidFill>
                  <a:srgbClr val="2E2A1F"/>
                </a:solidFill>
                <a:cs typeface="Arial"/>
              </a:rPr>
              <a:t>business  </a:t>
            </a:r>
            <a:r>
              <a:rPr sz="2000" spc="-98" dirty="0">
                <a:solidFill>
                  <a:srgbClr val="2E2A1F"/>
                </a:solidFill>
                <a:cs typeface="Arial"/>
              </a:rPr>
              <a:t>services </a:t>
            </a:r>
            <a:r>
              <a:rPr sz="2000" spc="-68" dirty="0">
                <a:solidFill>
                  <a:srgbClr val="2E2A1F"/>
                </a:solidFill>
                <a:cs typeface="Arial"/>
              </a:rPr>
              <a:t>available </a:t>
            </a:r>
            <a:r>
              <a:rPr sz="2000" spc="23" dirty="0">
                <a:solidFill>
                  <a:srgbClr val="2E2A1F"/>
                </a:solidFill>
                <a:cs typeface="Arial"/>
              </a:rPr>
              <a:t>to</a:t>
            </a:r>
            <a:r>
              <a:rPr sz="2000" spc="-116" dirty="0">
                <a:solidFill>
                  <a:srgbClr val="2E2A1F"/>
                </a:solidFill>
                <a:cs typeface="Arial"/>
              </a:rPr>
              <a:t> </a:t>
            </a:r>
            <a:r>
              <a:rPr sz="2000" spc="-56" dirty="0">
                <a:solidFill>
                  <a:srgbClr val="2E2A1F"/>
                </a:solidFill>
                <a:cs typeface="Arial"/>
              </a:rPr>
              <a:t>web-clients</a:t>
            </a:r>
            <a:endParaRPr sz="2000" dirty="0">
              <a:cs typeface="Arial"/>
            </a:endParaRPr>
          </a:p>
        </p:txBody>
      </p:sp>
      <p:sp>
        <p:nvSpPr>
          <p:cNvPr id="4" name="object 4"/>
          <p:cNvSpPr/>
          <p:nvPr/>
        </p:nvSpPr>
        <p:spPr>
          <a:xfrm>
            <a:off x="9065894" y="4236719"/>
            <a:ext cx="52388" cy="297180"/>
          </a:xfrm>
          <a:custGeom>
            <a:avLst/>
            <a:gdLst/>
            <a:ahLst/>
            <a:cxnLst/>
            <a:rect l="l" t="t" r="r" b="b"/>
            <a:pathLst>
              <a:path w="69850" h="396239">
                <a:moveTo>
                  <a:pt x="69850" y="0"/>
                </a:moveTo>
                <a:lnTo>
                  <a:pt x="43934" y="5913"/>
                </a:lnTo>
                <a:lnTo>
                  <a:pt x="21590" y="21589"/>
                </a:lnTo>
                <a:lnTo>
                  <a:pt x="5913" y="43934"/>
                </a:lnTo>
                <a:lnTo>
                  <a:pt x="0" y="69849"/>
                </a:lnTo>
                <a:lnTo>
                  <a:pt x="0" y="325119"/>
                </a:lnTo>
                <a:lnTo>
                  <a:pt x="5913" y="351234"/>
                </a:lnTo>
                <a:lnTo>
                  <a:pt x="21590" y="374014"/>
                </a:lnTo>
                <a:lnTo>
                  <a:pt x="43934" y="390128"/>
                </a:lnTo>
                <a:lnTo>
                  <a:pt x="69850" y="396239"/>
                </a:lnTo>
              </a:path>
            </a:pathLst>
          </a:custGeom>
          <a:ln w="19048">
            <a:solidFill>
              <a:srgbClr val="FFFFFF"/>
            </a:solidFill>
          </a:ln>
        </p:spPr>
        <p:txBody>
          <a:bodyPr wrap="square" lIns="0" tIns="0" rIns="0" bIns="0" rtlCol="0"/>
          <a:lstStyle/>
          <a:p>
            <a:endParaRPr sz="1350" dirty="0"/>
          </a:p>
        </p:txBody>
      </p:sp>
      <p:grpSp>
        <p:nvGrpSpPr>
          <p:cNvPr id="5" name="object 5"/>
          <p:cNvGrpSpPr/>
          <p:nvPr/>
        </p:nvGrpSpPr>
        <p:grpSpPr>
          <a:xfrm>
            <a:off x="9416891" y="4229576"/>
            <a:ext cx="67628" cy="311468"/>
            <a:chOff x="8999855" y="5639435"/>
            <a:chExt cx="90170" cy="415290"/>
          </a:xfrm>
        </p:grpSpPr>
        <p:sp>
          <p:nvSpPr>
            <p:cNvPr id="6" name="object 6"/>
            <p:cNvSpPr/>
            <p:nvPr/>
          </p:nvSpPr>
          <p:spPr>
            <a:xfrm>
              <a:off x="9080499" y="6035675"/>
              <a:ext cx="0" cy="19050"/>
            </a:xfrm>
            <a:custGeom>
              <a:avLst/>
              <a:gdLst/>
              <a:ahLst/>
              <a:cxnLst/>
              <a:rect l="l" t="t" r="r" b="b"/>
              <a:pathLst>
                <a:path h="19050">
                  <a:moveTo>
                    <a:pt x="0" y="19048"/>
                  </a:moveTo>
                  <a:lnTo>
                    <a:pt x="0" y="0"/>
                  </a:lnTo>
                  <a:lnTo>
                    <a:pt x="0" y="19048"/>
                  </a:lnTo>
                  <a:close/>
                </a:path>
              </a:pathLst>
            </a:custGeom>
            <a:solidFill>
              <a:srgbClr val="FFFFFF"/>
            </a:solidFill>
          </p:spPr>
          <p:txBody>
            <a:bodyPr wrap="square" lIns="0" tIns="0" rIns="0" bIns="0" rtlCol="0"/>
            <a:lstStyle/>
            <a:p>
              <a:endParaRPr sz="1350" dirty="0"/>
            </a:p>
          </p:txBody>
        </p:sp>
        <p:sp>
          <p:nvSpPr>
            <p:cNvPr id="7" name="object 7"/>
            <p:cNvSpPr/>
            <p:nvPr/>
          </p:nvSpPr>
          <p:spPr>
            <a:xfrm>
              <a:off x="9009379" y="5648959"/>
              <a:ext cx="71120" cy="396240"/>
            </a:xfrm>
            <a:custGeom>
              <a:avLst/>
              <a:gdLst/>
              <a:ahLst/>
              <a:cxnLst/>
              <a:rect l="l" t="t" r="r" b="b"/>
              <a:pathLst>
                <a:path w="71120" h="396239">
                  <a:moveTo>
                    <a:pt x="0" y="396239"/>
                  </a:moveTo>
                  <a:lnTo>
                    <a:pt x="26114" y="390128"/>
                  </a:lnTo>
                  <a:lnTo>
                    <a:pt x="48895" y="374014"/>
                  </a:lnTo>
                  <a:lnTo>
                    <a:pt x="65008" y="351234"/>
                  </a:lnTo>
                  <a:lnTo>
                    <a:pt x="71120" y="325119"/>
                  </a:lnTo>
                  <a:lnTo>
                    <a:pt x="71120" y="69849"/>
                  </a:lnTo>
                  <a:lnTo>
                    <a:pt x="65008" y="43934"/>
                  </a:lnTo>
                  <a:lnTo>
                    <a:pt x="48895" y="21589"/>
                  </a:lnTo>
                  <a:lnTo>
                    <a:pt x="26114" y="5913"/>
                  </a:lnTo>
                  <a:lnTo>
                    <a:pt x="0" y="0"/>
                  </a:lnTo>
                </a:path>
              </a:pathLst>
            </a:custGeom>
            <a:ln w="19048">
              <a:solidFill>
                <a:srgbClr val="FFFFFF"/>
              </a:solidFill>
            </a:ln>
          </p:spPr>
          <p:txBody>
            <a:bodyPr wrap="square" lIns="0" tIns="0" rIns="0" bIns="0" rtlCol="0"/>
            <a:lstStyle/>
            <a:p>
              <a:endParaRPr sz="1350" dirty="0"/>
            </a:p>
          </p:txBody>
        </p:sp>
        <p:sp>
          <p:nvSpPr>
            <p:cNvPr id="8" name="object 8"/>
            <p:cNvSpPr/>
            <p:nvPr/>
          </p:nvSpPr>
          <p:spPr>
            <a:xfrm>
              <a:off x="9080499" y="6035675"/>
              <a:ext cx="0" cy="19050"/>
            </a:xfrm>
            <a:custGeom>
              <a:avLst/>
              <a:gdLst/>
              <a:ahLst/>
              <a:cxnLst/>
              <a:rect l="l" t="t" r="r" b="b"/>
              <a:pathLst>
                <a:path h="19050">
                  <a:moveTo>
                    <a:pt x="0" y="19048"/>
                  </a:moveTo>
                  <a:lnTo>
                    <a:pt x="0" y="0"/>
                  </a:lnTo>
                  <a:lnTo>
                    <a:pt x="0" y="19048"/>
                  </a:lnTo>
                  <a:close/>
                </a:path>
              </a:pathLst>
            </a:custGeom>
            <a:solidFill>
              <a:srgbClr val="FFFFFF"/>
            </a:solidFill>
          </p:spPr>
          <p:txBody>
            <a:bodyPr wrap="square" lIns="0" tIns="0" rIns="0" bIns="0" rtlCol="0"/>
            <a:lstStyle/>
            <a:p>
              <a:endParaRPr sz="1350" dirty="0"/>
            </a:p>
          </p:txBody>
        </p:sp>
      </p:grpSp>
      <p:sp>
        <p:nvSpPr>
          <p:cNvPr id="9" name="object 9"/>
          <p:cNvSpPr txBox="1"/>
          <p:nvPr/>
        </p:nvSpPr>
        <p:spPr>
          <a:xfrm>
            <a:off x="9124950" y="4310063"/>
            <a:ext cx="293370" cy="142411"/>
          </a:xfrm>
          <a:prstGeom prst="rect">
            <a:avLst/>
          </a:prstGeom>
        </p:spPr>
        <p:txBody>
          <a:bodyPr vert="horz" wrap="square" lIns="0" tIns="9525" rIns="0" bIns="0" rtlCol="0">
            <a:spAutoFit/>
          </a:bodyPr>
          <a:lstStyle/>
          <a:p>
            <a:pPr marL="9525">
              <a:spcBef>
                <a:spcPts val="75"/>
              </a:spcBef>
            </a:pPr>
            <a:r>
              <a:rPr sz="863" spc="-4" dirty="0">
                <a:solidFill>
                  <a:srgbClr val="FFFFFF"/>
                </a:solidFill>
                <a:latin typeface="Arial"/>
                <a:cs typeface="Arial"/>
              </a:rPr>
              <a:t>1</a:t>
            </a:r>
            <a:r>
              <a:rPr sz="863" dirty="0">
                <a:solidFill>
                  <a:srgbClr val="FFFFFF"/>
                </a:solidFill>
                <a:latin typeface="Arial"/>
                <a:cs typeface="Arial"/>
              </a:rPr>
              <a:t>5</a:t>
            </a:r>
            <a:r>
              <a:rPr sz="863" spc="-4" dirty="0">
                <a:solidFill>
                  <a:srgbClr val="FFFFFF"/>
                </a:solidFill>
                <a:latin typeface="Arial"/>
                <a:cs typeface="Arial"/>
              </a:rPr>
              <a:t>/31</a:t>
            </a:r>
            <a:endParaRPr sz="863" dirty="0">
              <a:latin typeface="Arial"/>
              <a:cs typeface="Arial"/>
            </a:endParaRPr>
          </a:p>
        </p:txBody>
      </p:sp>
    </p:spTree>
    <p:extLst>
      <p:ext uri="{BB962C8B-B14F-4D97-AF65-F5344CB8AC3E}">
        <p14:creationId xmlns:p14="http://schemas.microsoft.com/office/powerpoint/2010/main" val="25546383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0246" b="10246"/>
          <a:stretch/>
        </p:blipFill>
        <p:spPr>
          <a:xfrm>
            <a:off x="3213101" y="2318652"/>
            <a:ext cx="5753100" cy="3827679"/>
          </a:xfrm>
          <a:prstGeom prst="rect">
            <a:avLst/>
          </a:prstGeom>
        </p:spPr>
      </p:pic>
      <p:sp>
        <p:nvSpPr>
          <p:cNvPr id="7" name="Slide Number Placeholder 6"/>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511475331"/>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316603" y="735792"/>
            <a:ext cx="6063719" cy="566822"/>
          </a:xfrm>
          <a:prstGeom prst="rect">
            <a:avLst/>
          </a:prstGeom>
        </p:spPr>
        <p:txBody>
          <a:bodyPr vert="horz" wrap="square" lIns="0" tIns="12700" rIns="0" bIns="0" rtlCol="0" anchor="ctr">
            <a:spAutoFit/>
          </a:bodyPr>
          <a:lstStyle/>
          <a:p>
            <a:pPr marL="12700">
              <a:spcBef>
                <a:spcPts val="100"/>
              </a:spcBef>
            </a:pPr>
            <a:r>
              <a:rPr lang="en-US" dirty="0"/>
              <a:t>Evolution of ERP Systems</a:t>
            </a:r>
            <a:endParaRPr spc="-38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
        <p:nvSpPr>
          <p:cNvPr id="7" name="object 7"/>
          <p:cNvSpPr txBox="1"/>
          <p:nvPr/>
        </p:nvSpPr>
        <p:spPr>
          <a:xfrm>
            <a:off x="897622" y="2973807"/>
            <a:ext cx="10901680" cy="2426305"/>
          </a:xfrm>
          <a:prstGeom prst="rect">
            <a:avLst/>
          </a:prstGeom>
        </p:spPr>
        <p:txBody>
          <a:bodyPr vert="horz" wrap="square" lIns="0" tIns="12700" rIns="0" bIns="0" rtlCol="0">
            <a:spAutoFit/>
          </a:bodyPr>
          <a:lstStyle/>
          <a:p>
            <a:pPr marL="12700">
              <a:spcBef>
                <a:spcPts val="100"/>
              </a:spcBef>
            </a:pPr>
            <a:r>
              <a:rPr sz="2400" b="1" spc="-285" dirty="0">
                <a:solidFill>
                  <a:srgbClr val="3F3F3F"/>
                </a:solidFill>
                <a:cs typeface="Verdana"/>
              </a:rPr>
              <a:t>Inventory </a:t>
            </a:r>
            <a:r>
              <a:rPr sz="2400" b="1" spc="-160" dirty="0">
                <a:solidFill>
                  <a:srgbClr val="3F3F3F"/>
                </a:solidFill>
                <a:cs typeface="Verdana"/>
              </a:rPr>
              <a:t>Management </a:t>
            </a:r>
            <a:r>
              <a:rPr sz="2400" b="1" spc="-440" dirty="0">
                <a:solidFill>
                  <a:srgbClr val="3F3F3F"/>
                </a:solidFill>
                <a:cs typeface="Verdana"/>
              </a:rPr>
              <a:t>&amp;</a:t>
            </a:r>
            <a:r>
              <a:rPr sz="2400" b="1" spc="-420" dirty="0">
                <a:solidFill>
                  <a:srgbClr val="3F3F3F"/>
                </a:solidFill>
                <a:cs typeface="Verdana"/>
              </a:rPr>
              <a:t> </a:t>
            </a:r>
            <a:r>
              <a:rPr sz="2400" b="1" spc="-254" dirty="0" smtClean="0">
                <a:solidFill>
                  <a:srgbClr val="3F3F3F"/>
                </a:solidFill>
                <a:cs typeface="Verdana"/>
              </a:rPr>
              <a:t>Control-1960’s</a:t>
            </a:r>
            <a:endParaRPr lang="en-US" sz="2400" b="1" spc="-254" dirty="0" smtClean="0">
              <a:solidFill>
                <a:srgbClr val="3F3F3F"/>
              </a:solidFill>
              <a:cs typeface="Verdana"/>
            </a:endParaRPr>
          </a:p>
          <a:p>
            <a:pPr marL="12700">
              <a:spcBef>
                <a:spcPts val="100"/>
              </a:spcBef>
            </a:pPr>
            <a:endParaRPr sz="2400" dirty="0">
              <a:cs typeface="Verdana"/>
            </a:endParaRPr>
          </a:p>
          <a:p>
            <a:pPr marL="12700"/>
            <a:r>
              <a:rPr spc="-85" dirty="0">
                <a:solidFill>
                  <a:srgbClr val="3F3F3F"/>
                </a:solidFill>
                <a:cs typeface="Verdana"/>
              </a:rPr>
              <a:t>Inventory</a:t>
            </a:r>
            <a:r>
              <a:rPr spc="-130" dirty="0">
                <a:solidFill>
                  <a:srgbClr val="3F3F3F"/>
                </a:solidFill>
                <a:cs typeface="Verdana"/>
              </a:rPr>
              <a:t> </a:t>
            </a:r>
            <a:r>
              <a:rPr spc="40" dirty="0">
                <a:solidFill>
                  <a:srgbClr val="3F3F3F"/>
                </a:solidFill>
                <a:cs typeface="Verdana"/>
              </a:rPr>
              <a:t>Management</a:t>
            </a:r>
            <a:r>
              <a:rPr spc="-120" dirty="0">
                <a:solidFill>
                  <a:srgbClr val="3F3F3F"/>
                </a:solidFill>
                <a:cs typeface="Verdana"/>
              </a:rPr>
              <a:t> </a:t>
            </a:r>
            <a:r>
              <a:rPr spc="65" dirty="0">
                <a:solidFill>
                  <a:srgbClr val="3F3F3F"/>
                </a:solidFill>
                <a:cs typeface="Verdana"/>
              </a:rPr>
              <a:t>and</a:t>
            </a:r>
            <a:r>
              <a:rPr spc="-130" dirty="0">
                <a:solidFill>
                  <a:srgbClr val="3F3F3F"/>
                </a:solidFill>
                <a:cs typeface="Verdana"/>
              </a:rPr>
              <a:t> </a:t>
            </a:r>
            <a:r>
              <a:rPr spc="-20" dirty="0">
                <a:solidFill>
                  <a:srgbClr val="3F3F3F"/>
                </a:solidFill>
                <a:cs typeface="Verdana"/>
              </a:rPr>
              <a:t>control</a:t>
            </a:r>
            <a:r>
              <a:rPr spc="-135" dirty="0">
                <a:solidFill>
                  <a:srgbClr val="3F3F3F"/>
                </a:solidFill>
                <a:cs typeface="Verdana"/>
              </a:rPr>
              <a:t> </a:t>
            </a:r>
            <a:r>
              <a:rPr spc="-185" dirty="0">
                <a:solidFill>
                  <a:srgbClr val="3F3F3F"/>
                </a:solidFill>
                <a:cs typeface="Verdana"/>
              </a:rPr>
              <a:t>is</a:t>
            </a:r>
            <a:r>
              <a:rPr spc="-135" dirty="0">
                <a:solidFill>
                  <a:srgbClr val="3F3F3F"/>
                </a:solidFill>
                <a:cs typeface="Verdana"/>
              </a:rPr>
              <a:t> </a:t>
            </a:r>
            <a:r>
              <a:rPr spc="-15" dirty="0">
                <a:solidFill>
                  <a:srgbClr val="3F3F3F"/>
                </a:solidFill>
                <a:cs typeface="Verdana"/>
              </a:rPr>
              <a:t>the</a:t>
            </a:r>
            <a:r>
              <a:rPr spc="-140" dirty="0">
                <a:solidFill>
                  <a:srgbClr val="3F3F3F"/>
                </a:solidFill>
                <a:cs typeface="Verdana"/>
              </a:rPr>
              <a:t> </a:t>
            </a:r>
            <a:r>
              <a:rPr spc="10" dirty="0">
                <a:solidFill>
                  <a:srgbClr val="3F3F3F"/>
                </a:solidFill>
                <a:cs typeface="Verdana"/>
              </a:rPr>
              <a:t>combination</a:t>
            </a:r>
            <a:r>
              <a:rPr spc="-135" dirty="0">
                <a:solidFill>
                  <a:srgbClr val="3F3F3F"/>
                </a:solidFill>
                <a:cs typeface="Verdana"/>
              </a:rPr>
              <a:t> </a:t>
            </a:r>
            <a:r>
              <a:rPr spc="5" dirty="0" smtClean="0">
                <a:solidFill>
                  <a:srgbClr val="3F3F3F"/>
                </a:solidFill>
                <a:cs typeface="Verdana"/>
              </a:rPr>
              <a:t>of</a:t>
            </a:r>
            <a:r>
              <a:rPr lang="en-US" spc="5" dirty="0" smtClean="0">
                <a:solidFill>
                  <a:srgbClr val="3F3F3F"/>
                </a:solidFill>
                <a:cs typeface="Verdana"/>
              </a:rPr>
              <a:t> </a:t>
            </a:r>
            <a:r>
              <a:rPr lang="en-US" spc="-45" dirty="0">
                <a:solidFill>
                  <a:srgbClr val="3F3F3F"/>
                </a:solidFill>
                <a:cs typeface="Verdana"/>
              </a:rPr>
              <a:t>information </a:t>
            </a:r>
            <a:r>
              <a:rPr lang="en-US" spc="10" dirty="0">
                <a:solidFill>
                  <a:srgbClr val="3F3F3F"/>
                </a:solidFill>
                <a:cs typeface="Verdana"/>
              </a:rPr>
              <a:t>technology </a:t>
            </a:r>
            <a:r>
              <a:rPr lang="en-US" spc="65" dirty="0">
                <a:solidFill>
                  <a:srgbClr val="3F3F3F"/>
                </a:solidFill>
                <a:cs typeface="Verdana"/>
              </a:rPr>
              <a:t>and </a:t>
            </a:r>
            <a:r>
              <a:rPr lang="en-US" spc="-100" dirty="0">
                <a:solidFill>
                  <a:srgbClr val="3F3F3F"/>
                </a:solidFill>
                <a:cs typeface="Verdana"/>
              </a:rPr>
              <a:t>business </a:t>
            </a:r>
            <a:r>
              <a:rPr lang="en-US" spc="-45" dirty="0">
                <a:solidFill>
                  <a:srgbClr val="3F3F3F"/>
                </a:solidFill>
                <a:cs typeface="Verdana"/>
              </a:rPr>
              <a:t>processes </a:t>
            </a:r>
            <a:r>
              <a:rPr lang="en-US" spc="5" dirty="0">
                <a:solidFill>
                  <a:srgbClr val="3F3F3F"/>
                </a:solidFill>
                <a:cs typeface="Verdana"/>
              </a:rPr>
              <a:t>of  </a:t>
            </a:r>
            <a:r>
              <a:rPr lang="en-US" spc="-30" dirty="0">
                <a:solidFill>
                  <a:srgbClr val="3F3F3F"/>
                </a:solidFill>
                <a:cs typeface="Verdana"/>
              </a:rPr>
              <a:t>maintaining</a:t>
            </a:r>
            <a:r>
              <a:rPr lang="en-US" spc="-145" dirty="0">
                <a:solidFill>
                  <a:srgbClr val="3F3F3F"/>
                </a:solidFill>
                <a:cs typeface="Verdana"/>
              </a:rPr>
              <a:t> </a:t>
            </a:r>
            <a:r>
              <a:rPr lang="en-US" spc="-15" dirty="0">
                <a:solidFill>
                  <a:srgbClr val="3F3F3F"/>
                </a:solidFill>
                <a:cs typeface="Verdana"/>
              </a:rPr>
              <a:t>the</a:t>
            </a:r>
            <a:r>
              <a:rPr lang="en-US" spc="-140" dirty="0">
                <a:solidFill>
                  <a:srgbClr val="3F3F3F"/>
                </a:solidFill>
                <a:cs typeface="Verdana"/>
              </a:rPr>
              <a:t> </a:t>
            </a:r>
            <a:r>
              <a:rPr lang="en-US" spc="5" dirty="0">
                <a:solidFill>
                  <a:srgbClr val="3F3F3F"/>
                </a:solidFill>
                <a:cs typeface="Verdana"/>
              </a:rPr>
              <a:t>appropriate</a:t>
            </a:r>
            <a:r>
              <a:rPr lang="en-US" spc="-140" dirty="0">
                <a:solidFill>
                  <a:srgbClr val="3F3F3F"/>
                </a:solidFill>
                <a:cs typeface="Verdana"/>
              </a:rPr>
              <a:t> </a:t>
            </a:r>
            <a:r>
              <a:rPr lang="en-US" spc="-35" dirty="0">
                <a:solidFill>
                  <a:srgbClr val="3F3F3F"/>
                </a:solidFill>
                <a:cs typeface="Verdana"/>
              </a:rPr>
              <a:t>level</a:t>
            </a:r>
            <a:r>
              <a:rPr lang="en-US" spc="-135" dirty="0">
                <a:solidFill>
                  <a:srgbClr val="3F3F3F"/>
                </a:solidFill>
                <a:cs typeface="Verdana"/>
              </a:rPr>
              <a:t> </a:t>
            </a:r>
            <a:r>
              <a:rPr lang="en-US" dirty="0">
                <a:solidFill>
                  <a:srgbClr val="3F3F3F"/>
                </a:solidFill>
                <a:cs typeface="Verdana"/>
              </a:rPr>
              <a:t>of</a:t>
            </a:r>
            <a:r>
              <a:rPr lang="en-US" spc="-125" dirty="0">
                <a:solidFill>
                  <a:srgbClr val="3F3F3F"/>
                </a:solidFill>
                <a:cs typeface="Verdana"/>
              </a:rPr>
              <a:t> </a:t>
            </a:r>
            <a:r>
              <a:rPr lang="en-US" spc="-40" dirty="0">
                <a:solidFill>
                  <a:srgbClr val="3F3F3F"/>
                </a:solidFill>
                <a:cs typeface="Verdana"/>
              </a:rPr>
              <a:t>stock</a:t>
            </a:r>
            <a:r>
              <a:rPr lang="en-US" spc="-130" dirty="0">
                <a:solidFill>
                  <a:srgbClr val="3F3F3F"/>
                </a:solidFill>
                <a:cs typeface="Verdana"/>
              </a:rPr>
              <a:t> </a:t>
            </a:r>
            <a:r>
              <a:rPr lang="en-US" spc="-85" dirty="0">
                <a:solidFill>
                  <a:srgbClr val="3F3F3F"/>
                </a:solidFill>
                <a:cs typeface="Verdana"/>
              </a:rPr>
              <a:t>in</a:t>
            </a:r>
            <a:r>
              <a:rPr lang="en-US" spc="-150" dirty="0">
                <a:solidFill>
                  <a:srgbClr val="3F3F3F"/>
                </a:solidFill>
                <a:cs typeface="Verdana"/>
              </a:rPr>
              <a:t> </a:t>
            </a:r>
            <a:r>
              <a:rPr lang="en-US" spc="145" dirty="0">
                <a:solidFill>
                  <a:srgbClr val="3F3F3F"/>
                </a:solidFill>
                <a:cs typeface="Verdana"/>
              </a:rPr>
              <a:t>a</a:t>
            </a:r>
            <a:r>
              <a:rPr lang="en-US" spc="-135" dirty="0">
                <a:solidFill>
                  <a:srgbClr val="3F3F3F"/>
                </a:solidFill>
                <a:cs typeface="Verdana"/>
              </a:rPr>
              <a:t> </a:t>
            </a:r>
            <a:r>
              <a:rPr lang="en-US" spc="-35" dirty="0">
                <a:solidFill>
                  <a:srgbClr val="3F3F3F"/>
                </a:solidFill>
                <a:cs typeface="Verdana"/>
              </a:rPr>
              <a:t>warehouse. </a:t>
            </a:r>
            <a:r>
              <a:rPr lang="en-US" spc="-95" dirty="0" smtClean="0">
                <a:solidFill>
                  <a:srgbClr val="3F3F3F"/>
                </a:solidFill>
                <a:cs typeface="Verdana"/>
              </a:rPr>
              <a:t>The</a:t>
            </a:r>
            <a:r>
              <a:rPr lang="en-US" spc="-135" dirty="0" smtClean="0">
                <a:solidFill>
                  <a:srgbClr val="3F3F3F"/>
                </a:solidFill>
                <a:cs typeface="Verdana"/>
              </a:rPr>
              <a:t> </a:t>
            </a:r>
            <a:r>
              <a:rPr lang="en-US" spc="-45" dirty="0">
                <a:solidFill>
                  <a:srgbClr val="3F3F3F"/>
                </a:solidFill>
                <a:cs typeface="Verdana"/>
              </a:rPr>
              <a:t>activities</a:t>
            </a:r>
            <a:r>
              <a:rPr lang="en-US" spc="-130" dirty="0">
                <a:solidFill>
                  <a:srgbClr val="3F3F3F"/>
                </a:solidFill>
                <a:cs typeface="Verdana"/>
              </a:rPr>
              <a:t> </a:t>
            </a:r>
            <a:r>
              <a:rPr lang="en-US" spc="5" dirty="0">
                <a:solidFill>
                  <a:srgbClr val="3F3F3F"/>
                </a:solidFill>
                <a:cs typeface="Verdana"/>
              </a:rPr>
              <a:t>of</a:t>
            </a:r>
            <a:r>
              <a:rPr lang="en-US" spc="-114" dirty="0">
                <a:solidFill>
                  <a:srgbClr val="3F3F3F"/>
                </a:solidFill>
                <a:cs typeface="Verdana"/>
              </a:rPr>
              <a:t> </a:t>
            </a:r>
            <a:r>
              <a:rPr lang="en-US" spc="-65" dirty="0">
                <a:solidFill>
                  <a:srgbClr val="3F3F3F"/>
                </a:solidFill>
                <a:cs typeface="Verdana"/>
              </a:rPr>
              <a:t>inventory</a:t>
            </a:r>
            <a:r>
              <a:rPr lang="en-US" spc="-130" dirty="0">
                <a:solidFill>
                  <a:srgbClr val="3F3F3F"/>
                </a:solidFill>
                <a:cs typeface="Verdana"/>
              </a:rPr>
              <a:t> </a:t>
            </a:r>
            <a:r>
              <a:rPr lang="en-US" spc="20" dirty="0">
                <a:solidFill>
                  <a:srgbClr val="3F3F3F"/>
                </a:solidFill>
                <a:cs typeface="Verdana"/>
              </a:rPr>
              <a:t>management</a:t>
            </a:r>
            <a:r>
              <a:rPr lang="en-US" spc="-114" dirty="0">
                <a:solidFill>
                  <a:srgbClr val="3F3F3F"/>
                </a:solidFill>
                <a:cs typeface="Verdana"/>
              </a:rPr>
              <a:t> </a:t>
            </a:r>
            <a:r>
              <a:rPr lang="en-US" spc="10" dirty="0">
                <a:solidFill>
                  <a:srgbClr val="3F3F3F"/>
                </a:solidFill>
                <a:cs typeface="Verdana"/>
              </a:rPr>
              <a:t>include</a:t>
            </a:r>
            <a:r>
              <a:rPr lang="en-US" spc="-135" dirty="0">
                <a:solidFill>
                  <a:srgbClr val="3F3F3F"/>
                </a:solidFill>
                <a:cs typeface="Verdana"/>
              </a:rPr>
              <a:t> </a:t>
            </a:r>
            <a:r>
              <a:rPr lang="en-US" spc="-40" dirty="0">
                <a:solidFill>
                  <a:srgbClr val="3F3F3F"/>
                </a:solidFill>
                <a:cs typeface="Verdana"/>
              </a:rPr>
              <a:t>identifying  </a:t>
            </a:r>
            <a:r>
              <a:rPr lang="en-US" spc="-65" dirty="0">
                <a:solidFill>
                  <a:srgbClr val="3F3F3F"/>
                </a:solidFill>
                <a:cs typeface="Verdana"/>
              </a:rPr>
              <a:t>inventory </a:t>
            </a:r>
            <a:r>
              <a:rPr lang="en-US" spc="-70" dirty="0">
                <a:solidFill>
                  <a:srgbClr val="3F3F3F"/>
                </a:solidFill>
                <a:cs typeface="Verdana"/>
              </a:rPr>
              <a:t>requirements, </a:t>
            </a:r>
            <a:r>
              <a:rPr lang="en-US" spc="-65" dirty="0">
                <a:solidFill>
                  <a:srgbClr val="3F3F3F"/>
                </a:solidFill>
                <a:cs typeface="Verdana"/>
              </a:rPr>
              <a:t>setting targets, </a:t>
            </a:r>
            <a:r>
              <a:rPr lang="en-US" spc="-25" dirty="0">
                <a:solidFill>
                  <a:srgbClr val="3F3F3F"/>
                </a:solidFill>
                <a:cs typeface="Verdana"/>
              </a:rPr>
              <a:t>providing  </a:t>
            </a:r>
            <a:r>
              <a:rPr lang="en-US" spc="-55" dirty="0">
                <a:solidFill>
                  <a:srgbClr val="3F3F3F"/>
                </a:solidFill>
                <a:cs typeface="Verdana"/>
              </a:rPr>
              <a:t>replenishment </a:t>
            </a:r>
            <a:r>
              <a:rPr lang="en-US" spc="-15" dirty="0">
                <a:solidFill>
                  <a:srgbClr val="3F3F3F"/>
                </a:solidFill>
                <a:cs typeface="Verdana"/>
              </a:rPr>
              <a:t>techniques </a:t>
            </a:r>
            <a:r>
              <a:rPr lang="en-US" spc="65" dirty="0">
                <a:solidFill>
                  <a:srgbClr val="3F3F3F"/>
                </a:solidFill>
                <a:cs typeface="Verdana"/>
              </a:rPr>
              <a:t>and </a:t>
            </a:r>
            <a:r>
              <a:rPr lang="en-US" spc="-55" dirty="0">
                <a:solidFill>
                  <a:srgbClr val="3F3F3F"/>
                </a:solidFill>
                <a:cs typeface="Verdana"/>
              </a:rPr>
              <a:t>options, </a:t>
            </a:r>
            <a:r>
              <a:rPr lang="en-US" spc="-50" dirty="0">
                <a:solidFill>
                  <a:srgbClr val="3F3F3F"/>
                </a:solidFill>
                <a:cs typeface="Verdana"/>
              </a:rPr>
              <a:t>monitoring item  </a:t>
            </a:r>
            <a:r>
              <a:rPr lang="en-US" spc="-60" dirty="0">
                <a:solidFill>
                  <a:srgbClr val="3F3F3F"/>
                </a:solidFill>
                <a:cs typeface="Verdana"/>
              </a:rPr>
              <a:t>usages, </a:t>
            </a:r>
            <a:r>
              <a:rPr lang="en-US" spc="-5" dirty="0">
                <a:solidFill>
                  <a:srgbClr val="3F3F3F"/>
                </a:solidFill>
                <a:cs typeface="Verdana"/>
              </a:rPr>
              <a:t>reconciling </a:t>
            </a:r>
            <a:r>
              <a:rPr lang="en-US" spc="-20" dirty="0">
                <a:solidFill>
                  <a:srgbClr val="3F3F3F"/>
                </a:solidFill>
                <a:cs typeface="Verdana"/>
              </a:rPr>
              <a:t>the </a:t>
            </a:r>
            <a:r>
              <a:rPr lang="en-US" spc="-65" dirty="0">
                <a:solidFill>
                  <a:srgbClr val="3F3F3F"/>
                </a:solidFill>
                <a:cs typeface="Verdana"/>
              </a:rPr>
              <a:t>inventory </a:t>
            </a:r>
            <a:r>
              <a:rPr lang="en-US" spc="10" dirty="0">
                <a:solidFill>
                  <a:srgbClr val="3F3F3F"/>
                </a:solidFill>
                <a:cs typeface="Verdana"/>
              </a:rPr>
              <a:t>balances, </a:t>
            </a:r>
            <a:r>
              <a:rPr lang="en-US" spc="65" dirty="0">
                <a:solidFill>
                  <a:srgbClr val="3F3F3F"/>
                </a:solidFill>
                <a:cs typeface="Verdana"/>
              </a:rPr>
              <a:t>and </a:t>
            </a:r>
            <a:r>
              <a:rPr lang="en-US" spc="-45" dirty="0">
                <a:solidFill>
                  <a:srgbClr val="3F3F3F"/>
                </a:solidFill>
                <a:cs typeface="Verdana"/>
              </a:rPr>
              <a:t>reporting  </a:t>
            </a:r>
            <a:r>
              <a:rPr lang="en-US" spc="-65" dirty="0">
                <a:solidFill>
                  <a:srgbClr val="3F3F3F"/>
                </a:solidFill>
                <a:cs typeface="Verdana"/>
              </a:rPr>
              <a:t>inventory</a:t>
            </a:r>
            <a:r>
              <a:rPr lang="en-US" spc="-130" dirty="0">
                <a:solidFill>
                  <a:srgbClr val="3F3F3F"/>
                </a:solidFill>
                <a:cs typeface="Verdana"/>
              </a:rPr>
              <a:t> </a:t>
            </a:r>
            <a:r>
              <a:rPr lang="en-US" spc="-110" dirty="0">
                <a:solidFill>
                  <a:srgbClr val="3F3F3F"/>
                </a:solidFill>
                <a:cs typeface="Verdana"/>
              </a:rPr>
              <a:t>status.</a:t>
            </a:r>
            <a:endParaRPr lang="en-US" dirty="0">
              <a:cs typeface="Verdana"/>
            </a:endParaRPr>
          </a:p>
          <a:p>
            <a:pPr marL="12700"/>
            <a:endParaRPr dirty="0">
              <a:cs typeface="Verdana"/>
            </a:endParaRPr>
          </a:p>
        </p:txBody>
      </p:sp>
    </p:spTree>
    <p:extLst>
      <p:ext uri="{BB962C8B-B14F-4D97-AF65-F5344CB8AC3E}">
        <p14:creationId xmlns:p14="http://schemas.microsoft.com/office/powerpoint/2010/main" val="3460435445"/>
      </p:ext>
    </p:extLst>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47110" y="660199"/>
            <a:ext cx="5441026" cy="566822"/>
          </a:xfrm>
          <a:prstGeom prst="rect">
            <a:avLst/>
          </a:prstGeom>
        </p:spPr>
        <p:txBody>
          <a:bodyPr vert="horz" wrap="square" lIns="0" tIns="12700" rIns="0" bIns="0" rtlCol="0" anchor="ctr">
            <a:spAutoFit/>
          </a:bodyPr>
          <a:lstStyle/>
          <a:p>
            <a:pPr marL="12700">
              <a:spcBef>
                <a:spcPts val="100"/>
              </a:spcBef>
            </a:pPr>
            <a:r>
              <a:rPr lang="en-US" dirty="0"/>
              <a:t>Evolution of ERP Systems</a:t>
            </a:r>
            <a:endParaRPr spc="-380" dirty="0"/>
          </a:p>
        </p:txBody>
      </p:sp>
      <p:sp>
        <p:nvSpPr>
          <p:cNvPr id="12" name="Slide Number Placeholder 11"/>
          <p:cNvSpPr>
            <a:spLocks noGrp="1"/>
          </p:cNvSpPr>
          <p:nvPr>
            <p:ph type="sldNum" sz="quarter" idx="12"/>
          </p:nvPr>
        </p:nvSpPr>
        <p:spPr/>
        <p:txBody>
          <a:bodyPr/>
          <a:lstStyle/>
          <a:p>
            <a:fld id="{D57F1E4F-1CFF-5643-939E-217C01CDF565}" type="slidenum">
              <a:rPr lang="en-US" smtClean="0"/>
              <a:pPr/>
              <a:t>8</a:t>
            </a:fld>
            <a:endParaRPr lang="en-US" dirty="0"/>
          </a:p>
        </p:txBody>
      </p:sp>
      <p:sp>
        <p:nvSpPr>
          <p:cNvPr id="7" name="object 7"/>
          <p:cNvSpPr txBox="1"/>
          <p:nvPr/>
        </p:nvSpPr>
        <p:spPr>
          <a:xfrm>
            <a:off x="4572000" y="2424685"/>
            <a:ext cx="6947456" cy="2077492"/>
          </a:xfrm>
          <a:prstGeom prst="rect">
            <a:avLst/>
          </a:prstGeom>
        </p:spPr>
        <p:txBody>
          <a:bodyPr vert="horz" wrap="square" lIns="0" tIns="12700" rIns="0" bIns="0" rtlCol="0">
            <a:spAutoFit/>
          </a:bodyPr>
          <a:lstStyle/>
          <a:p>
            <a:pPr marL="12700">
              <a:spcBef>
                <a:spcPts val="100"/>
              </a:spcBef>
            </a:pPr>
            <a:r>
              <a:rPr sz="2400" b="1" spc="-195" dirty="0">
                <a:solidFill>
                  <a:srgbClr val="3F3F3F"/>
                </a:solidFill>
                <a:cs typeface="Verdana"/>
              </a:rPr>
              <a:t>Material </a:t>
            </a:r>
            <a:r>
              <a:rPr sz="2400" b="1" spc="-245" dirty="0">
                <a:solidFill>
                  <a:srgbClr val="3F3F3F"/>
                </a:solidFill>
                <a:cs typeface="Verdana"/>
              </a:rPr>
              <a:t>Requirement </a:t>
            </a:r>
            <a:r>
              <a:rPr sz="2400" b="1" spc="-235" dirty="0">
                <a:solidFill>
                  <a:srgbClr val="3F3F3F"/>
                </a:solidFill>
                <a:cs typeface="Verdana"/>
              </a:rPr>
              <a:t>Planning</a:t>
            </a:r>
            <a:r>
              <a:rPr sz="2400" b="1" spc="-5" dirty="0">
                <a:solidFill>
                  <a:srgbClr val="3F3F3F"/>
                </a:solidFill>
                <a:cs typeface="Verdana"/>
              </a:rPr>
              <a:t> </a:t>
            </a:r>
            <a:r>
              <a:rPr sz="2400" b="1" spc="-330" dirty="0">
                <a:solidFill>
                  <a:srgbClr val="3F3F3F"/>
                </a:solidFill>
                <a:cs typeface="Verdana"/>
              </a:rPr>
              <a:t>(MRP)-</a:t>
            </a:r>
            <a:r>
              <a:rPr sz="2400" b="1" spc="-330" dirty="0" smtClean="0">
                <a:solidFill>
                  <a:srgbClr val="3F3F3F"/>
                </a:solidFill>
                <a:cs typeface="Verdana"/>
              </a:rPr>
              <a:t>1970’s</a:t>
            </a:r>
            <a:endParaRPr lang="en-US" sz="2400" b="1" spc="-330" dirty="0">
              <a:solidFill>
                <a:srgbClr val="3F3F3F"/>
              </a:solidFill>
              <a:cs typeface="Verdana"/>
            </a:endParaRPr>
          </a:p>
          <a:p>
            <a:pPr marL="12700" marR="5080">
              <a:lnSpc>
                <a:spcPts val="2150"/>
              </a:lnSpc>
              <a:spcBef>
                <a:spcPts val="180"/>
              </a:spcBef>
            </a:pPr>
            <a:r>
              <a:rPr lang="en-US" sz="1600" spc="-40" dirty="0">
                <a:solidFill>
                  <a:srgbClr val="3F3F3F"/>
                </a:solidFill>
                <a:cs typeface="Verdana"/>
              </a:rPr>
              <a:t>Materials Requirement </a:t>
            </a:r>
            <a:r>
              <a:rPr lang="en-US" sz="1600" spc="-30" dirty="0">
                <a:solidFill>
                  <a:srgbClr val="3F3F3F"/>
                </a:solidFill>
                <a:cs typeface="Verdana"/>
              </a:rPr>
              <a:t>Planning </a:t>
            </a:r>
            <a:r>
              <a:rPr lang="en-US" sz="1600" spc="-75" dirty="0">
                <a:solidFill>
                  <a:srgbClr val="3F3F3F"/>
                </a:solidFill>
                <a:cs typeface="Verdana"/>
              </a:rPr>
              <a:t>(MRP) </a:t>
            </a:r>
            <a:r>
              <a:rPr lang="en-US" sz="1600" spc="-110" dirty="0">
                <a:solidFill>
                  <a:srgbClr val="3F3F3F"/>
                </a:solidFill>
                <a:cs typeface="Verdana"/>
              </a:rPr>
              <a:t>utilizes</a:t>
            </a:r>
            <a:r>
              <a:rPr lang="en-US" sz="1600" spc="-470" dirty="0">
                <a:solidFill>
                  <a:srgbClr val="3F3F3F"/>
                </a:solidFill>
                <a:cs typeface="Verdana"/>
              </a:rPr>
              <a:t>  </a:t>
            </a:r>
            <a:r>
              <a:rPr lang="en-US" sz="1600" spc="-45" dirty="0" smtClean="0">
                <a:solidFill>
                  <a:srgbClr val="3F3F3F"/>
                </a:solidFill>
                <a:cs typeface="Verdana"/>
              </a:rPr>
              <a:t>software</a:t>
            </a:r>
            <a:r>
              <a:rPr lang="en-US" sz="1600" dirty="0" smtClean="0">
                <a:cs typeface="Verdana"/>
              </a:rPr>
              <a:t> </a:t>
            </a:r>
            <a:r>
              <a:rPr lang="en-US" sz="1600" dirty="0" smtClean="0">
                <a:solidFill>
                  <a:srgbClr val="3F3F3F"/>
                </a:solidFill>
                <a:cs typeface="Verdana"/>
              </a:rPr>
              <a:t>applications </a:t>
            </a:r>
            <a:r>
              <a:rPr lang="en-US" sz="1600" spc="-70" dirty="0">
                <a:solidFill>
                  <a:srgbClr val="3F3F3F"/>
                </a:solidFill>
                <a:cs typeface="Verdana"/>
              </a:rPr>
              <a:t>for </a:t>
            </a:r>
            <a:r>
              <a:rPr lang="en-US" sz="1600" spc="-15" dirty="0">
                <a:solidFill>
                  <a:srgbClr val="3F3F3F"/>
                </a:solidFill>
                <a:cs typeface="Verdana"/>
              </a:rPr>
              <a:t>scheduling </a:t>
            </a:r>
            <a:r>
              <a:rPr lang="en-US" sz="1600" spc="5" dirty="0">
                <a:solidFill>
                  <a:srgbClr val="3F3F3F"/>
                </a:solidFill>
                <a:cs typeface="Verdana"/>
              </a:rPr>
              <a:t>production </a:t>
            </a:r>
            <a:r>
              <a:rPr lang="en-US" sz="1600" spc="-60" dirty="0">
                <a:solidFill>
                  <a:srgbClr val="3F3F3F"/>
                </a:solidFill>
                <a:cs typeface="Verdana"/>
              </a:rPr>
              <a:t>processes. </a:t>
            </a:r>
            <a:r>
              <a:rPr lang="en-US" sz="1600" spc="-20" dirty="0">
                <a:solidFill>
                  <a:srgbClr val="3F3F3F"/>
                </a:solidFill>
                <a:cs typeface="Verdana"/>
              </a:rPr>
              <a:t>MRP  </a:t>
            </a:r>
            <a:r>
              <a:rPr lang="en-US" sz="1600" spc="-15" dirty="0">
                <a:solidFill>
                  <a:srgbClr val="3F3F3F"/>
                </a:solidFill>
                <a:cs typeface="Verdana"/>
              </a:rPr>
              <a:t>generates </a:t>
            </a:r>
            <a:r>
              <a:rPr lang="en-US" sz="1600" spc="-25" dirty="0">
                <a:solidFill>
                  <a:srgbClr val="3F3F3F"/>
                </a:solidFill>
                <a:cs typeface="Verdana"/>
              </a:rPr>
              <a:t>schedules </a:t>
            </a:r>
            <a:r>
              <a:rPr lang="en-US" sz="1600" spc="-70" dirty="0">
                <a:solidFill>
                  <a:srgbClr val="3F3F3F"/>
                </a:solidFill>
                <a:cs typeface="Verdana"/>
              </a:rPr>
              <a:t>for </a:t>
            </a:r>
            <a:r>
              <a:rPr lang="en-US" sz="1600" spc="-15" dirty="0">
                <a:solidFill>
                  <a:srgbClr val="3F3F3F"/>
                </a:solidFill>
                <a:cs typeface="Verdana"/>
              </a:rPr>
              <a:t>the </a:t>
            </a:r>
            <a:r>
              <a:rPr lang="en-US" sz="1600" spc="-25" dirty="0">
                <a:solidFill>
                  <a:srgbClr val="3F3F3F"/>
                </a:solidFill>
                <a:cs typeface="Verdana"/>
              </a:rPr>
              <a:t>operations </a:t>
            </a:r>
            <a:r>
              <a:rPr lang="en-US" sz="1600" spc="65" dirty="0">
                <a:solidFill>
                  <a:srgbClr val="3F3F3F"/>
                </a:solidFill>
                <a:cs typeface="Verdana"/>
              </a:rPr>
              <a:t>and </a:t>
            </a:r>
            <a:r>
              <a:rPr lang="en-US" sz="1600" spc="-30" dirty="0">
                <a:solidFill>
                  <a:srgbClr val="3F3F3F"/>
                </a:solidFill>
                <a:cs typeface="Verdana"/>
              </a:rPr>
              <a:t>raw </a:t>
            </a:r>
            <a:r>
              <a:rPr lang="en-US" sz="1600" spc="-35" dirty="0">
                <a:solidFill>
                  <a:srgbClr val="3F3F3F"/>
                </a:solidFill>
                <a:cs typeface="Verdana"/>
              </a:rPr>
              <a:t>material  </a:t>
            </a:r>
            <a:r>
              <a:rPr lang="en-US" sz="1600" spc="-30" dirty="0">
                <a:solidFill>
                  <a:srgbClr val="3F3F3F"/>
                </a:solidFill>
                <a:cs typeface="Verdana"/>
              </a:rPr>
              <a:t>purchases </a:t>
            </a:r>
            <a:r>
              <a:rPr lang="en-US" sz="1600" spc="35" dirty="0">
                <a:solidFill>
                  <a:srgbClr val="3F3F3F"/>
                </a:solidFill>
                <a:cs typeface="Verdana"/>
              </a:rPr>
              <a:t>based </a:t>
            </a:r>
            <a:r>
              <a:rPr lang="en-US" sz="1600" spc="20" dirty="0">
                <a:solidFill>
                  <a:srgbClr val="3F3F3F"/>
                </a:solidFill>
                <a:cs typeface="Verdana"/>
              </a:rPr>
              <a:t>on </a:t>
            </a:r>
            <a:r>
              <a:rPr lang="en-US" sz="1600" spc="-15" dirty="0">
                <a:solidFill>
                  <a:srgbClr val="3F3F3F"/>
                </a:solidFill>
                <a:cs typeface="Verdana"/>
              </a:rPr>
              <a:t>the </a:t>
            </a:r>
            <a:r>
              <a:rPr lang="en-US" sz="1600" spc="5" dirty="0">
                <a:solidFill>
                  <a:srgbClr val="3F3F3F"/>
                </a:solidFill>
                <a:cs typeface="Verdana"/>
              </a:rPr>
              <a:t>production </a:t>
            </a:r>
            <a:r>
              <a:rPr lang="en-US" sz="1600" spc="-60" dirty="0">
                <a:solidFill>
                  <a:srgbClr val="3F3F3F"/>
                </a:solidFill>
                <a:cs typeface="Verdana"/>
              </a:rPr>
              <a:t>requirements </a:t>
            </a:r>
            <a:r>
              <a:rPr lang="en-US" sz="1600" spc="5" dirty="0">
                <a:solidFill>
                  <a:srgbClr val="3F3F3F"/>
                </a:solidFill>
                <a:cs typeface="Verdana"/>
              </a:rPr>
              <a:t>of  </a:t>
            </a:r>
            <a:r>
              <a:rPr lang="en-US" sz="1600" spc="-60" dirty="0">
                <a:solidFill>
                  <a:srgbClr val="3F3F3F"/>
                </a:solidFill>
                <a:cs typeface="Verdana"/>
              </a:rPr>
              <a:t>finished</a:t>
            </a:r>
            <a:r>
              <a:rPr lang="en-US" sz="1600" spc="-135" dirty="0">
                <a:solidFill>
                  <a:srgbClr val="3F3F3F"/>
                </a:solidFill>
                <a:cs typeface="Verdana"/>
              </a:rPr>
              <a:t> </a:t>
            </a:r>
            <a:r>
              <a:rPr lang="en-US" sz="1600" spc="-10" dirty="0">
                <a:solidFill>
                  <a:srgbClr val="3F3F3F"/>
                </a:solidFill>
                <a:cs typeface="Verdana"/>
              </a:rPr>
              <a:t>goods,</a:t>
            </a:r>
            <a:r>
              <a:rPr lang="en-US" sz="1600" spc="-105" dirty="0">
                <a:solidFill>
                  <a:srgbClr val="3F3F3F"/>
                </a:solidFill>
                <a:cs typeface="Verdana"/>
              </a:rPr>
              <a:t> </a:t>
            </a:r>
            <a:r>
              <a:rPr lang="en-US" sz="1600" spc="-20" dirty="0">
                <a:solidFill>
                  <a:srgbClr val="3F3F3F"/>
                </a:solidFill>
                <a:cs typeface="Verdana"/>
              </a:rPr>
              <a:t>the</a:t>
            </a:r>
            <a:r>
              <a:rPr lang="en-US" sz="1600" spc="-140" dirty="0">
                <a:solidFill>
                  <a:srgbClr val="3F3F3F"/>
                </a:solidFill>
                <a:cs typeface="Verdana"/>
              </a:rPr>
              <a:t> </a:t>
            </a:r>
            <a:r>
              <a:rPr lang="en-US" sz="1600" spc="-75" dirty="0">
                <a:solidFill>
                  <a:srgbClr val="3F3F3F"/>
                </a:solidFill>
                <a:cs typeface="Verdana"/>
              </a:rPr>
              <a:t>structure</a:t>
            </a:r>
            <a:r>
              <a:rPr lang="en-US" sz="1600" spc="-140" dirty="0">
                <a:solidFill>
                  <a:srgbClr val="3F3F3F"/>
                </a:solidFill>
                <a:cs typeface="Verdana"/>
              </a:rPr>
              <a:t> </a:t>
            </a:r>
            <a:r>
              <a:rPr lang="en-US" sz="1600" spc="5" dirty="0">
                <a:solidFill>
                  <a:srgbClr val="3F3F3F"/>
                </a:solidFill>
                <a:cs typeface="Verdana"/>
              </a:rPr>
              <a:t>of</a:t>
            </a:r>
            <a:r>
              <a:rPr lang="en-US" sz="1600" spc="-125" dirty="0">
                <a:solidFill>
                  <a:srgbClr val="3F3F3F"/>
                </a:solidFill>
                <a:cs typeface="Verdana"/>
              </a:rPr>
              <a:t> </a:t>
            </a:r>
            <a:r>
              <a:rPr lang="en-US" sz="1600" spc="-20" dirty="0">
                <a:solidFill>
                  <a:srgbClr val="3F3F3F"/>
                </a:solidFill>
                <a:cs typeface="Verdana"/>
              </a:rPr>
              <a:t>the</a:t>
            </a:r>
            <a:r>
              <a:rPr lang="en-US" sz="1600" spc="-140" dirty="0">
                <a:solidFill>
                  <a:srgbClr val="3F3F3F"/>
                </a:solidFill>
                <a:cs typeface="Verdana"/>
              </a:rPr>
              <a:t> </a:t>
            </a:r>
            <a:r>
              <a:rPr lang="en-US" sz="1600" spc="5" dirty="0" smtClean="0">
                <a:solidFill>
                  <a:srgbClr val="3F3F3F"/>
                </a:solidFill>
                <a:cs typeface="Verdana"/>
              </a:rPr>
              <a:t>production</a:t>
            </a:r>
            <a:r>
              <a:rPr lang="en-US" sz="1600" spc="-145" dirty="0" smtClean="0">
                <a:solidFill>
                  <a:srgbClr val="3F3F3F"/>
                </a:solidFill>
                <a:cs typeface="Verdana"/>
              </a:rPr>
              <a:t> </a:t>
            </a:r>
            <a:r>
              <a:rPr lang="en-US" sz="1600" spc="-114" dirty="0" smtClean="0">
                <a:solidFill>
                  <a:srgbClr val="3F3F3F"/>
                </a:solidFill>
                <a:cs typeface="Verdana"/>
              </a:rPr>
              <a:t>system</a:t>
            </a:r>
            <a:r>
              <a:rPr lang="en-US" sz="1600" spc="-114" dirty="0">
                <a:solidFill>
                  <a:srgbClr val="3F3F3F"/>
                </a:solidFill>
                <a:cs typeface="Verdana"/>
              </a:rPr>
              <a:t>,</a:t>
            </a:r>
            <a:r>
              <a:rPr lang="en-US" sz="1600" spc="-110" dirty="0">
                <a:solidFill>
                  <a:srgbClr val="3F3F3F"/>
                </a:solidFill>
                <a:cs typeface="Verdana"/>
              </a:rPr>
              <a:t> </a:t>
            </a:r>
            <a:r>
              <a:rPr lang="en-US" sz="1600" spc="-15" dirty="0">
                <a:solidFill>
                  <a:srgbClr val="3F3F3F"/>
                </a:solidFill>
                <a:cs typeface="Verdana"/>
              </a:rPr>
              <a:t>the </a:t>
            </a:r>
            <a:r>
              <a:rPr lang="en-US" sz="1600" spc="-55" dirty="0">
                <a:solidFill>
                  <a:srgbClr val="3F3F3F"/>
                </a:solidFill>
                <a:cs typeface="Verdana"/>
              </a:rPr>
              <a:t>current</a:t>
            </a:r>
            <a:r>
              <a:rPr lang="en-US" sz="1600" spc="-114" dirty="0">
                <a:solidFill>
                  <a:srgbClr val="3F3F3F"/>
                </a:solidFill>
                <a:cs typeface="Verdana"/>
              </a:rPr>
              <a:t> </a:t>
            </a:r>
            <a:r>
              <a:rPr lang="en-US" sz="1600" spc="-70" dirty="0">
                <a:solidFill>
                  <a:srgbClr val="3F3F3F"/>
                </a:solidFill>
                <a:cs typeface="Verdana"/>
              </a:rPr>
              <a:t>inventories</a:t>
            </a:r>
            <a:r>
              <a:rPr lang="en-US" sz="1600" spc="-135" dirty="0">
                <a:solidFill>
                  <a:srgbClr val="3F3F3F"/>
                </a:solidFill>
                <a:cs typeface="Verdana"/>
              </a:rPr>
              <a:t> </a:t>
            </a:r>
            <a:r>
              <a:rPr lang="en-US" sz="1600" spc="-70" dirty="0">
                <a:solidFill>
                  <a:srgbClr val="3F3F3F"/>
                </a:solidFill>
                <a:cs typeface="Verdana"/>
              </a:rPr>
              <a:t>levels</a:t>
            </a:r>
            <a:r>
              <a:rPr lang="en-US" sz="1600" spc="-130" dirty="0">
                <a:solidFill>
                  <a:srgbClr val="3F3F3F"/>
                </a:solidFill>
                <a:cs typeface="Verdana"/>
              </a:rPr>
              <a:t> </a:t>
            </a:r>
            <a:r>
              <a:rPr lang="en-US" sz="1600" spc="65" dirty="0">
                <a:solidFill>
                  <a:srgbClr val="3F3F3F"/>
                </a:solidFill>
                <a:cs typeface="Verdana"/>
              </a:rPr>
              <a:t>and</a:t>
            </a:r>
            <a:r>
              <a:rPr lang="en-US" sz="1600" spc="-125" dirty="0">
                <a:solidFill>
                  <a:srgbClr val="3F3F3F"/>
                </a:solidFill>
                <a:cs typeface="Verdana"/>
              </a:rPr>
              <a:t> </a:t>
            </a:r>
            <a:r>
              <a:rPr lang="en-US" sz="1600" spc="-20" dirty="0">
                <a:solidFill>
                  <a:srgbClr val="3F3F3F"/>
                </a:solidFill>
                <a:cs typeface="Verdana"/>
              </a:rPr>
              <a:t>the</a:t>
            </a:r>
            <a:r>
              <a:rPr lang="en-US" sz="1600" spc="-135" dirty="0">
                <a:solidFill>
                  <a:srgbClr val="3F3F3F"/>
                </a:solidFill>
                <a:cs typeface="Verdana"/>
              </a:rPr>
              <a:t> </a:t>
            </a:r>
            <a:r>
              <a:rPr lang="en-US" sz="1600" spc="-55" dirty="0">
                <a:solidFill>
                  <a:srgbClr val="3F3F3F"/>
                </a:solidFill>
                <a:cs typeface="Verdana"/>
              </a:rPr>
              <a:t>lot</a:t>
            </a:r>
            <a:r>
              <a:rPr lang="en-US" sz="1600" spc="-114" dirty="0">
                <a:solidFill>
                  <a:srgbClr val="3F3F3F"/>
                </a:solidFill>
                <a:cs typeface="Verdana"/>
              </a:rPr>
              <a:t> </a:t>
            </a:r>
            <a:r>
              <a:rPr lang="en-US" sz="1600" spc="-110" dirty="0">
                <a:solidFill>
                  <a:srgbClr val="3F3F3F"/>
                </a:solidFill>
                <a:cs typeface="Verdana"/>
              </a:rPr>
              <a:t>sizing</a:t>
            </a:r>
            <a:r>
              <a:rPr lang="en-US" sz="1600" spc="-135" dirty="0">
                <a:solidFill>
                  <a:srgbClr val="3F3F3F"/>
                </a:solidFill>
                <a:cs typeface="Verdana"/>
              </a:rPr>
              <a:t> </a:t>
            </a:r>
            <a:r>
              <a:rPr lang="en-US" sz="1600" spc="20" dirty="0">
                <a:solidFill>
                  <a:srgbClr val="3F3F3F"/>
                </a:solidFill>
                <a:cs typeface="Verdana"/>
              </a:rPr>
              <a:t>procedure</a:t>
            </a:r>
            <a:r>
              <a:rPr lang="en-US" sz="1600" spc="-135" dirty="0">
                <a:solidFill>
                  <a:srgbClr val="3F3F3F"/>
                </a:solidFill>
                <a:cs typeface="Verdana"/>
              </a:rPr>
              <a:t> </a:t>
            </a:r>
            <a:r>
              <a:rPr lang="en-US" sz="1600" spc="-70" dirty="0">
                <a:solidFill>
                  <a:srgbClr val="3F3F3F"/>
                </a:solidFill>
                <a:cs typeface="Verdana"/>
              </a:rPr>
              <a:t>for  </a:t>
            </a:r>
            <a:r>
              <a:rPr lang="en-US" sz="1600" spc="100" dirty="0">
                <a:solidFill>
                  <a:srgbClr val="3F3F3F"/>
                </a:solidFill>
                <a:cs typeface="Verdana"/>
              </a:rPr>
              <a:t>each</a:t>
            </a:r>
            <a:r>
              <a:rPr lang="en-US" sz="1600" spc="-150" dirty="0">
                <a:solidFill>
                  <a:srgbClr val="3F3F3F"/>
                </a:solidFill>
                <a:cs typeface="Verdana"/>
              </a:rPr>
              <a:t> </a:t>
            </a:r>
            <a:r>
              <a:rPr lang="en-US" sz="1600" spc="-5" dirty="0">
                <a:solidFill>
                  <a:srgbClr val="3F3F3F"/>
                </a:solidFill>
                <a:cs typeface="Verdana"/>
              </a:rPr>
              <a:t>operation</a:t>
            </a:r>
            <a:endParaRPr lang="en-US" sz="1600" dirty="0">
              <a:cs typeface="Verdana"/>
            </a:endParaRPr>
          </a:p>
          <a:p>
            <a:pPr marL="12700">
              <a:spcBef>
                <a:spcPts val="100"/>
              </a:spcBef>
            </a:pPr>
            <a:endParaRPr sz="1600" dirty="0">
              <a:cs typeface="Verdana"/>
            </a:endParaRPr>
          </a:p>
        </p:txBody>
      </p:sp>
      <p:sp>
        <p:nvSpPr>
          <p:cNvPr id="10" name="object 10"/>
          <p:cNvSpPr txBox="1"/>
          <p:nvPr/>
        </p:nvSpPr>
        <p:spPr>
          <a:xfrm>
            <a:off x="4530090" y="4644736"/>
            <a:ext cx="6971586" cy="1243482"/>
          </a:xfrm>
          <a:prstGeom prst="rect">
            <a:avLst/>
          </a:prstGeom>
        </p:spPr>
        <p:txBody>
          <a:bodyPr vert="horz" wrap="square" lIns="0" tIns="12700" rIns="0" bIns="0" rtlCol="0">
            <a:spAutoFit/>
          </a:bodyPr>
          <a:lstStyle/>
          <a:p>
            <a:pPr marL="12700" marR="5080">
              <a:lnSpc>
                <a:spcPct val="100699"/>
              </a:lnSpc>
              <a:spcBef>
                <a:spcPts val="980"/>
              </a:spcBef>
            </a:pPr>
            <a:r>
              <a:rPr sz="2400" b="1" spc="-204" dirty="0" smtClean="0">
                <a:solidFill>
                  <a:srgbClr val="3F3F3F"/>
                </a:solidFill>
                <a:cs typeface="Verdana"/>
              </a:rPr>
              <a:t>Manufacturing </a:t>
            </a:r>
            <a:r>
              <a:rPr sz="2400" b="1" spc="-254" dirty="0">
                <a:solidFill>
                  <a:srgbClr val="3F3F3F"/>
                </a:solidFill>
                <a:cs typeface="Verdana"/>
              </a:rPr>
              <a:t>Requirements </a:t>
            </a:r>
            <a:r>
              <a:rPr sz="2400" b="1" spc="-235" dirty="0">
                <a:solidFill>
                  <a:srgbClr val="3F3F3F"/>
                </a:solidFill>
                <a:cs typeface="Verdana"/>
              </a:rPr>
              <a:t>Planning </a:t>
            </a:r>
            <a:r>
              <a:rPr sz="2400" b="1" spc="-360" dirty="0">
                <a:solidFill>
                  <a:srgbClr val="3F3F3F"/>
                </a:solidFill>
                <a:cs typeface="Verdana"/>
              </a:rPr>
              <a:t>(MRP  </a:t>
            </a:r>
            <a:r>
              <a:rPr sz="2400" b="1" spc="-380" dirty="0">
                <a:solidFill>
                  <a:srgbClr val="3F3F3F"/>
                </a:solidFill>
                <a:cs typeface="Verdana"/>
              </a:rPr>
              <a:t>II)-1980’s </a:t>
            </a:r>
            <a:endParaRPr lang="en-US" sz="2400" b="1" spc="-380" dirty="0" smtClean="0">
              <a:solidFill>
                <a:srgbClr val="3F3F3F"/>
              </a:solidFill>
              <a:cs typeface="Verdana"/>
            </a:endParaRPr>
          </a:p>
          <a:p>
            <a:pPr marL="12700" marR="5080">
              <a:lnSpc>
                <a:spcPct val="100699"/>
              </a:lnSpc>
              <a:spcBef>
                <a:spcPts val="980"/>
              </a:spcBef>
            </a:pPr>
            <a:r>
              <a:rPr sz="1600" dirty="0" smtClean="0">
                <a:solidFill>
                  <a:srgbClr val="3F3F3F"/>
                </a:solidFill>
                <a:cs typeface="Verdana"/>
              </a:rPr>
              <a:t>Manufacturing </a:t>
            </a:r>
            <a:r>
              <a:rPr sz="1600" spc="-55" dirty="0">
                <a:solidFill>
                  <a:srgbClr val="3F3F3F"/>
                </a:solidFill>
                <a:cs typeface="Verdana"/>
              </a:rPr>
              <a:t>Requirements </a:t>
            </a:r>
            <a:r>
              <a:rPr sz="1600" spc="-30" dirty="0">
                <a:solidFill>
                  <a:srgbClr val="3F3F3F"/>
                </a:solidFill>
                <a:cs typeface="Verdana"/>
              </a:rPr>
              <a:t>Planning </a:t>
            </a:r>
            <a:r>
              <a:rPr sz="1600" spc="-80" dirty="0">
                <a:solidFill>
                  <a:srgbClr val="3F3F3F"/>
                </a:solidFill>
                <a:cs typeface="Verdana"/>
              </a:rPr>
              <a:t>or</a:t>
            </a:r>
            <a:r>
              <a:rPr sz="1600" spc="-210" dirty="0">
                <a:solidFill>
                  <a:srgbClr val="3F3F3F"/>
                </a:solidFill>
                <a:cs typeface="Verdana"/>
              </a:rPr>
              <a:t> </a:t>
            </a:r>
            <a:r>
              <a:rPr sz="1600" spc="-25" dirty="0" smtClean="0">
                <a:solidFill>
                  <a:srgbClr val="3F3F3F"/>
                </a:solidFill>
                <a:cs typeface="Verdana"/>
              </a:rPr>
              <a:t>MRP</a:t>
            </a:r>
            <a:r>
              <a:rPr lang="en-US" sz="1600" spc="-25" dirty="0" smtClean="0">
                <a:solidFill>
                  <a:srgbClr val="3F3F3F"/>
                </a:solidFill>
                <a:cs typeface="Verdana"/>
              </a:rPr>
              <a:t> </a:t>
            </a:r>
            <a:r>
              <a:rPr lang="en-US" sz="1600" spc="-110" dirty="0">
                <a:solidFill>
                  <a:srgbClr val="3F3F3F"/>
                </a:solidFill>
                <a:cs typeface="Verdana"/>
              </a:rPr>
              <a:t>utilizes </a:t>
            </a:r>
            <a:r>
              <a:rPr lang="en-US" sz="1600" spc="-45" dirty="0">
                <a:solidFill>
                  <a:srgbClr val="3F3F3F"/>
                </a:solidFill>
                <a:cs typeface="Verdana"/>
              </a:rPr>
              <a:t>software </a:t>
            </a:r>
            <a:r>
              <a:rPr lang="en-US" sz="1600" dirty="0">
                <a:solidFill>
                  <a:srgbClr val="3F3F3F"/>
                </a:solidFill>
                <a:cs typeface="Verdana"/>
              </a:rPr>
              <a:t>applications </a:t>
            </a:r>
            <a:r>
              <a:rPr lang="en-US" sz="1600" spc="-70" dirty="0">
                <a:solidFill>
                  <a:srgbClr val="3F3F3F"/>
                </a:solidFill>
                <a:cs typeface="Verdana"/>
              </a:rPr>
              <a:t>for </a:t>
            </a:r>
            <a:r>
              <a:rPr lang="en-US" sz="1600" dirty="0">
                <a:solidFill>
                  <a:srgbClr val="3F3F3F"/>
                </a:solidFill>
                <a:cs typeface="Verdana"/>
              </a:rPr>
              <a:t>coordinating  </a:t>
            </a:r>
            <a:r>
              <a:rPr lang="en-US" sz="1600" spc="-15" dirty="0">
                <a:solidFill>
                  <a:srgbClr val="3F3F3F"/>
                </a:solidFill>
                <a:cs typeface="Verdana"/>
              </a:rPr>
              <a:t>manufacturing </a:t>
            </a:r>
            <a:r>
              <a:rPr lang="en-US" sz="1600" spc="-60" dirty="0">
                <a:solidFill>
                  <a:srgbClr val="3F3F3F"/>
                </a:solidFill>
                <a:cs typeface="Verdana"/>
              </a:rPr>
              <a:t>processes, </a:t>
            </a:r>
            <a:r>
              <a:rPr lang="en-US" sz="1600" spc="-70" dirty="0">
                <a:solidFill>
                  <a:srgbClr val="3F3F3F"/>
                </a:solidFill>
                <a:cs typeface="Verdana"/>
              </a:rPr>
              <a:t>from </a:t>
            </a:r>
            <a:r>
              <a:rPr lang="en-US" sz="1600" spc="15" dirty="0">
                <a:solidFill>
                  <a:srgbClr val="3F3F3F"/>
                </a:solidFill>
                <a:cs typeface="Verdana"/>
              </a:rPr>
              <a:t>product </a:t>
            </a:r>
            <a:r>
              <a:rPr lang="en-US" sz="1600" spc="-30" dirty="0">
                <a:solidFill>
                  <a:srgbClr val="3F3F3F"/>
                </a:solidFill>
                <a:cs typeface="Verdana"/>
              </a:rPr>
              <a:t>planning,</a:t>
            </a:r>
            <a:r>
              <a:rPr lang="en-US" sz="1600" spc="-415" dirty="0">
                <a:solidFill>
                  <a:srgbClr val="3F3F3F"/>
                </a:solidFill>
                <a:cs typeface="Verdana"/>
              </a:rPr>
              <a:t> </a:t>
            </a:r>
            <a:r>
              <a:rPr lang="en-US" sz="1600" spc="-65" dirty="0">
                <a:solidFill>
                  <a:srgbClr val="3F3F3F"/>
                </a:solidFill>
                <a:cs typeface="Verdana"/>
              </a:rPr>
              <a:t>parts  </a:t>
            </a:r>
            <a:r>
              <a:rPr lang="en-US" sz="1600" spc="-35" dirty="0">
                <a:solidFill>
                  <a:srgbClr val="3F3F3F"/>
                </a:solidFill>
                <a:cs typeface="Verdana"/>
              </a:rPr>
              <a:t>purchasing, </a:t>
            </a:r>
            <a:r>
              <a:rPr lang="en-US" sz="1600" spc="-65" dirty="0">
                <a:solidFill>
                  <a:srgbClr val="3F3F3F"/>
                </a:solidFill>
                <a:cs typeface="Verdana"/>
              </a:rPr>
              <a:t>inventory </a:t>
            </a:r>
            <a:r>
              <a:rPr lang="en-US" sz="1600" spc="-20" dirty="0">
                <a:solidFill>
                  <a:srgbClr val="3F3F3F"/>
                </a:solidFill>
                <a:cs typeface="Verdana"/>
              </a:rPr>
              <a:t>control </a:t>
            </a:r>
            <a:r>
              <a:rPr lang="en-US" sz="1600" dirty="0">
                <a:solidFill>
                  <a:srgbClr val="3F3F3F"/>
                </a:solidFill>
                <a:cs typeface="Verdana"/>
              </a:rPr>
              <a:t>to </a:t>
            </a:r>
            <a:r>
              <a:rPr lang="en-US" sz="1600" spc="15" dirty="0">
                <a:solidFill>
                  <a:srgbClr val="3F3F3F"/>
                </a:solidFill>
                <a:cs typeface="Verdana"/>
              </a:rPr>
              <a:t>product</a:t>
            </a:r>
            <a:r>
              <a:rPr lang="en-US" sz="1600" spc="-475" dirty="0">
                <a:solidFill>
                  <a:srgbClr val="3F3F3F"/>
                </a:solidFill>
                <a:cs typeface="Verdana"/>
              </a:rPr>
              <a:t> </a:t>
            </a:r>
            <a:r>
              <a:rPr lang="en-US" sz="1600" spc="-80" dirty="0">
                <a:solidFill>
                  <a:srgbClr val="3F3F3F"/>
                </a:solidFill>
                <a:cs typeface="Verdana"/>
              </a:rPr>
              <a:t>distribution</a:t>
            </a:r>
            <a:r>
              <a:rPr lang="en-US" sz="1600" spc="-80" dirty="0" smtClean="0">
                <a:solidFill>
                  <a:srgbClr val="3F3F3F"/>
                </a:solidFill>
                <a:cs typeface="Verdana"/>
              </a:rPr>
              <a:t>.</a:t>
            </a:r>
            <a:endParaRPr lang="en-US" sz="1600" dirty="0">
              <a:cs typeface="Verdana"/>
            </a:endParaRPr>
          </a:p>
        </p:txBody>
      </p:sp>
      <p:pic>
        <p:nvPicPr>
          <p:cNvPr id="5" name="Picture 4"/>
          <p:cNvPicPr>
            <a:picLocks noChangeAspect="1"/>
          </p:cNvPicPr>
          <p:nvPr/>
        </p:nvPicPr>
        <p:blipFill>
          <a:blip r:embed="rId2"/>
          <a:stretch>
            <a:fillRect/>
          </a:stretch>
        </p:blipFill>
        <p:spPr>
          <a:xfrm>
            <a:off x="565645" y="2632429"/>
            <a:ext cx="3466109" cy="3533631"/>
          </a:xfrm>
          <a:prstGeom prst="rect">
            <a:avLst/>
          </a:prstGeom>
        </p:spPr>
      </p:pic>
    </p:spTree>
    <p:extLst>
      <p:ext uri="{BB962C8B-B14F-4D97-AF65-F5344CB8AC3E}">
        <p14:creationId xmlns:p14="http://schemas.microsoft.com/office/powerpoint/2010/main" val="4239808660"/>
      </p:ext>
    </p:extLst>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47110" y="656590"/>
            <a:ext cx="2894330" cy="574040"/>
          </a:xfrm>
          <a:prstGeom prst="rect">
            <a:avLst/>
          </a:prstGeom>
        </p:spPr>
        <p:txBody>
          <a:bodyPr vert="horz" wrap="square" lIns="0" tIns="12700" rIns="0" bIns="0" rtlCol="0" anchor="ctr">
            <a:spAutoFit/>
          </a:bodyPr>
          <a:lstStyle/>
          <a:p>
            <a:pPr marL="12700">
              <a:spcBef>
                <a:spcPts val="100"/>
              </a:spcBef>
            </a:pPr>
            <a:r>
              <a:rPr spc="-650" dirty="0"/>
              <a:t>ERP</a:t>
            </a:r>
            <a:r>
              <a:rPr spc="-285" dirty="0"/>
              <a:t> </a:t>
            </a:r>
            <a:r>
              <a:rPr spc="-380" dirty="0"/>
              <a:t>Evolution</a:t>
            </a:r>
          </a:p>
        </p:txBody>
      </p:sp>
      <p:sp>
        <p:nvSpPr>
          <p:cNvPr id="9" name="Slide Number Placeholder 8"/>
          <p:cNvSpPr>
            <a:spLocks noGrp="1"/>
          </p:cNvSpPr>
          <p:nvPr>
            <p:ph type="sldNum" sz="quarter" idx="12"/>
          </p:nvPr>
        </p:nvSpPr>
        <p:spPr/>
        <p:txBody>
          <a:bodyPr/>
          <a:lstStyle/>
          <a:p>
            <a:fld id="{D57F1E4F-1CFF-5643-939E-217C01CDF565}" type="slidenum">
              <a:rPr lang="en-US" smtClean="0"/>
              <a:pPr/>
              <a:t>9</a:t>
            </a:fld>
            <a:endParaRPr lang="en-US" dirty="0"/>
          </a:p>
        </p:txBody>
      </p:sp>
      <p:sp>
        <p:nvSpPr>
          <p:cNvPr id="6" name="object 6"/>
          <p:cNvSpPr txBox="1"/>
          <p:nvPr/>
        </p:nvSpPr>
        <p:spPr>
          <a:xfrm>
            <a:off x="3431539" y="2146300"/>
            <a:ext cx="137160" cy="391160"/>
          </a:xfrm>
          <a:prstGeom prst="rect">
            <a:avLst/>
          </a:prstGeom>
        </p:spPr>
        <p:txBody>
          <a:bodyPr vert="horz" wrap="square" lIns="0" tIns="12700" rIns="0" bIns="0" rtlCol="0">
            <a:spAutoFit/>
          </a:bodyPr>
          <a:lstStyle/>
          <a:p>
            <a:pPr marL="12700">
              <a:spcBef>
                <a:spcPts val="100"/>
              </a:spcBef>
            </a:pPr>
            <a:r>
              <a:rPr sz="2400" spc="-1525" dirty="0">
                <a:solidFill>
                  <a:srgbClr val="343434"/>
                </a:solidFill>
                <a:latin typeface="UnDotum"/>
                <a:cs typeface="UnDotum"/>
              </a:rPr>
              <a:t></a:t>
            </a:r>
            <a:endParaRPr sz="2400" dirty="0">
              <a:latin typeface="UnDotum"/>
              <a:cs typeface="UnDotum"/>
            </a:endParaRPr>
          </a:p>
        </p:txBody>
      </p:sp>
      <p:sp>
        <p:nvSpPr>
          <p:cNvPr id="7" name="object 7"/>
          <p:cNvSpPr txBox="1"/>
          <p:nvPr/>
        </p:nvSpPr>
        <p:spPr>
          <a:xfrm>
            <a:off x="4818363" y="2964612"/>
            <a:ext cx="6111240" cy="391160"/>
          </a:xfrm>
          <a:prstGeom prst="rect">
            <a:avLst/>
          </a:prstGeom>
        </p:spPr>
        <p:txBody>
          <a:bodyPr vert="horz" wrap="square" lIns="0" tIns="12700" rIns="0" bIns="0" rtlCol="0">
            <a:spAutoFit/>
          </a:bodyPr>
          <a:lstStyle/>
          <a:p>
            <a:pPr marL="12700">
              <a:spcBef>
                <a:spcPts val="100"/>
              </a:spcBef>
            </a:pPr>
            <a:r>
              <a:rPr sz="2400" b="1" spc="-275" dirty="0">
                <a:solidFill>
                  <a:srgbClr val="3F3F3F"/>
                </a:solidFill>
                <a:cs typeface="Verdana"/>
              </a:rPr>
              <a:t>Enterprise </a:t>
            </a:r>
            <a:r>
              <a:rPr sz="2400" b="1" spc="-210" dirty="0">
                <a:solidFill>
                  <a:srgbClr val="3F3F3F"/>
                </a:solidFill>
                <a:cs typeface="Verdana"/>
              </a:rPr>
              <a:t>Resource </a:t>
            </a:r>
            <a:r>
              <a:rPr sz="2400" b="1" spc="-235" dirty="0">
                <a:solidFill>
                  <a:srgbClr val="3F3F3F"/>
                </a:solidFill>
                <a:cs typeface="Verdana"/>
              </a:rPr>
              <a:t>Planning</a:t>
            </a:r>
            <a:r>
              <a:rPr sz="2400" b="1" spc="30" dirty="0">
                <a:solidFill>
                  <a:srgbClr val="3F3F3F"/>
                </a:solidFill>
                <a:cs typeface="Verdana"/>
              </a:rPr>
              <a:t> </a:t>
            </a:r>
            <a:r>
              <a:rPr sz="2400" b="1" spc="-355" dirty="0">
                <a:solidFill>
                  <a:srgbClr val="3F3F3F"/>
                </a:solidFill>
                <a:cs typeface="Verdana"/>
              </a:rPr>
              <a:t>(ERP)-1990’s</a:t>
            </a:r>
            <a:endParaRPr sz="2400" dirty="0">
              <a:cs typeface="Verdana"/>
            </a:endParaRPr>
          </a:p>
        </p:txBody>
      </p:sp>
      <p:sp>
        <p:nvSpPr>
          <p:cNvPr id="8" name="object 8"/>
          <p:cNvSpPr txBox="1"/>
          <p:nvPr/>
        </p:nvSpPr>
        <p:spPr>
          <a:xfrm>
            <a:off x="4818363" y="3548349"/>
            <a:ext cx="6510655" cy="2230098"/>
          </a:xfrm>
          <a:prstGeom prst="rect">
            <a:avLst/>
          </a:prstGeom>
        </p:spPr>
        <p:txBody>
          <a:bodyPr vert="horz" wrap="square" lIns="0" tIns="13970" rIns="0" bIns="0" rtlCol="0">
            <a:spAutoFit/>
          </a:bodyPr>
          <a:lstStyle/>
          <a:p>
            <a:pPr marL="12700" marR="5080">
              <a:lnSpc>
                <a:spcPct val="99500"/>
              </a:lnSpc>
              <a:spcBef>
                <a:spcPts val="110"/>
              </a:spcBef>
            </a:pPr>
            <a:r>
              <a:rPr spc="-90" dirty="0">
                <a:solidFill>
                  <a:srgbClr val="3F3F3F"/>
                </a:solidFill>
                <a:cs typeface="Verdana"/>
              </a:rPr>
              <a:t>Enterprise </a:t>
            </a:r>
            <a:r>
              <a:rPr spc="-30" dirty="0">
                <a:solidFill>
                  <a:srgbClr val="3F3F3F"/>
                </a:solidFill>
                <a:cs typeface="Verdana"/>
              </a:rPr>
              <a:t>Resource Planning </a:t>
            </a:r>
            <a:r>
              <a:rPr spc="-75" dirty="0">
                <a:solidFill>
                  <a:srgbClr val="3F3F3F"/>
                </a:solidFill>
                <a:cs typeface="Verdana"/>
              </a:rPr>
              <a:t>or </a:t>
            </a:r>
            <a:r>
              <a:rPr spc="-120" dirty="0">
                <a:solidFill>
                  <a:srgbClr val="3F3F3F"/>
                </a:solidFill>
                <a:cs typeface="Verdana"/>
              </a:rPr>
              <a:t>ERP </a:t>
            </a:r>
            <a:r>
              <a:rPr spc="-114" dirty="0">
                <a:solidFill>
                  <a:srgbClr val="3F3F3F"/>
                </a:solidFill>
                <a:cs typeface="Verdana"/>
              </a:rPr>
              <a:t>uses </a:t>
            </a:r>
            <a:r>
              <a:rPr spc="-55" dirty="0">
                <a:solidFill>
                  <a:srgbClr val="3F3F3F"/>
                </a:solidFill>
                <a:cs typeface="Verdana"/>
              </a:rPr>
              <a:t>multi-module  </a:t>
            </a:r>
            <a:r>
              <a:rPr spc="20" dirty="0">
                <a:solidFill>
                  <a:srgbClr val="3F3F3F"/>
                </a:solidFill>
                <a:cs typeface="Verdana"/>
              </a:rPr>
              <a:t>application</a:t>
            </a:r>
            <a:r>
              <a:rPr spc="-145" dirty="0">
                <a:solidFill>
                  <a:srgbClr val="3F3F3F"/>
                </a:solidFill>
                <a:cs typeface="Verdana"/>
              </a:rPr>
              <a:t> </a:t>
            </a:r>
            <a:r>
              <a:rPr spc="-40" dirty="0">
                <a:solidFill>
                  <a:srgbClr val="3F3F3F"/>
                </a:solidFill>
                <a:cs typeface="Verdana"/>
              </a:rPr>
              <a:t>software</a:t>
            </a:r>
            <a:r>
              <a:rPr spc="-140" dirty="0">
                <a:solidFill>
                  <a:srgbClr val="3F3F3F"/>
                </a:solidFill>
                <a:cs typeface="Verdana"/>
              </a:rPr>
              <a:t> </a:t>
            </a:r>
            <a:r>
              <a:rPr spc="-70" dirty="0">
                <a:solidFill>
                  <a:srgbClr val="3F3F3F"/>
                </a:solidFill>
                <a:cs typeface="Verdana"/>
              </a:rPr>
              <a:t>for</a:t>
            </a:r>
            <a:r>
              <a:rPr spc="-125" dirty="0">
                <a:solidFill>
                  <a:srgbClr val="3F3F3F"/>
                </a:solidFill>
                <a:cs typeface="Verdana"/>
              </a:rPr>
              <a:t> </a:t>
            </a:r>
            <a:r>
              <a:rPr spc="-45" dirty="0">
                <a:solidFill>
                  <a:srgbClr val="3F3F3F"/>
                </a:solidFill>
                <a:cs typeface="Verdana"/>
              </a:rPr>
              <a:t>improving</a:t>
            </a:r>
            <a:r>
              <a:rPr spc="-135" dirty="0">
                <a:solidFill>
                  <a:srgbClr val="3F3F3F"/>
                </a:solidFill>
                <a:cs typeface="Verdana"/>
              </a:rPr>
              <a:t> </a:t>
            </a:r>
            <a:r>
              <a:rPr spc="-15" dirty="0">
                <a:solidFill>
                  <a:srgbClr val="3F3F3F"/>
                </a:solidFill>
                <a:cs typeface="Verdana"/>
              </a:rPr>
              <a:t>the</a:t>
            </a:r>
            <a:r>
              <a:rPr spc="-135" dirty="0">
                <a:solidFill>
                  <a:srgbClr val="3F3F3F"/>
                </a:solidFill>
                <a:cs typeface="Verdana"/>
              </a:rPr>
              <a:t> </a:t>
            </a:r>
            <a:r>
              <a:rPr spc="5" dirty="0">
                <a:solidFill>
                  <a:srgbClr val="3F3F3F"/>
                </a:solidFill>
                <a:cs typeface="Verdana"/>
              </a:rPr>
              <a:t>performance</a:t>
            </a:r>
            <a:r>
              <a:rPr spc="-140" dirty="0">
                <a:solidFill>
                  <a:srgbClr val="3F3F3F"/>
                </a:solidFill>
                <a:cs typeface="Verdana"/>
              </a:rPr>
              <a:t> </a:t>
            </a:r>
            <a:r>
              <a:rPr dirty="0">
                <a:solidFill>
                  <a:srgbClr val="3F3F3F"/>
                </a:solidFill>
                <a:cs typeface="Verdana"/>
              </a:rPr>
              <a:t>of</a:t>
            </a:r>
            <a:r>
              <a:rPr spc="-120" dirty="0">
                <a:solidFill>
                  <a:srgbClr val="3F3F3F"/>
                </a:solidFill>
                <a:cs typeface="Verdana"/>
              </a:rPr>
              <a:t> </a:t>
            </a:r>
            <a:r>
              <a:rPr spc="-15" dirty="0">
                <a:solidFill>
                  <a:srgbClr val="3F3F3F"/>
                </a:solidFill>
                <a:cs typeface="Verdana"/>
              </a:rPr>
              <a:t>the  </a:t>
            </a:r>
            <a:r>
              <a:rPr spc="-60" dirty="0">
                <a:solidFill>
                  <a:srgbClr val="3F3F3F"/>
                </a:solidFill>
                <a:cs typeface="Verdana"/>
              </a:rPr>
              <a:t>internal </a:t>
            </a:r>
            <a:r>
              <a:rPr spc="-100" dirty="0">
                <a:solidFill>
                  <a:srgbClr val="3F3F3F"/>
                </a:solidFill>
                <a:cs typeface="Verdana"/>
              </a:rPr>
              <a:t>business </a:t>
            </a:r>
            <a:r>
              <a:rPr spc="-60" dirty="0">
                <a:solidFill>
                  <a:srgbClr val="3F3F3F"/>
                </a:solidFill>
                <a:cs typeface="Verdana"/>
              </a:rPr>
              <a:t>processes. </a:t>
            </a:r>
            <a:r>
              <a:rPr spc="-125" dirty="0">
                <a:solidFill>
                  <a:srgbClr val="3F3F3F"/>
                </a:solidFill>
                <a:cs typeface="Verdana"/>
              </a:rPr>
              <a:t>ERP </a:t>
            </a:r>
            <a:r>
              <a:rPr spc="-130" dirty="0">
                <a:solidFill>
                  <a:srgbClr val="3F3F3F"/>
                </a:solidFill>
                <a:cs typeface="Verdana"/>
              </a:rPr>
              <a:t>systems </a:t>
            </a:r>
            <a:r>
              <a:rPr spc="-5" dirty="0">
                <a:solidFill>
                  <a:srgbClr val="3F3F3F"/>
                </a:solidFill>
                <a:cs typeface="Verdana"/>
              </a:rPr>
              <a:t>often </a:t>
            </a:r>
            <a:r>
              <a:rPr spc="-45" dirty="0">
                <a:solidFill>
                  <a:srgbClr val="3F3F3F"/>
                </a:solidFill>
                <a:cs typeface="Verdana"/>
              </a:rPr>
              <a:t>integrates  </a:t>
            </a:r>
            <a:r>
              <a:rPr spc="-100" dirty="0">
                <a:solidFill>
                  <a:srgbClr val="3F3F3F"/>
                </a:solidFill>
                <a:cs typeface="Verdana"/>
              </a:rPr>
              <a:t>business </a:t>
            </a:r>
            <a:r>
              <a:rPr spc="-45" dirty="0">
                <a:solidFill>
                  <a:srgbClr val="3F3F3F"/>
                </a:solidFill>
                <a:cs typeface="Verdana"/>
              </a:rPr>
              <a:t>activities across </a:t>
            </a:r>
            <a:r>
              <a:rPr spc="-15" dirty="0">
                <a:solidFill>
                  <a:srgbClr val="3F3F3F"/>
                </a:solidFill>
                <a:cs typeface="Verdana"/>
              </a:rPr>
              <a:t>functional </a:t>
            </a:r>
            <a:r>
              <a:rPr spc="-35" dirty="0">
                <a:solidFill>
                  <a:srgbClr val="3F3F3F"/>
                </a:solidFill>
                <a:cs typeface="Verdana"/>
              </a:rPr>
              <a:t>departments, </a:t>
            </a:r>
            <a:r>
              <a:rPr spc="-70" dirty="0">
                <a:solidFill>
                  <a:srgbClr val="3F3F3F"/>
                </a:solidFill>
                <a:cs typeface="Verdana"/>
              </a:rPr>
              <a:t>from  </a:t>
            </a:r>
            <a:r>
              <a:rPr spc="15" dirty="0">
                <a:solidFill>
                  <a:srgbClr val="3F3F3F"/>
                </a:solidFill>
                <a:cs typeface="Verdana"/>
              </a:rPr>
              <a:t>product </a:t>
            </a:r>
            <a:r>
              <a:rPr spc="-30" dirty="0">
                <a:solidFill>
                  <a:srgbClr val="3F3F3F"/>
                </a:solidFill>
                <a:cs typeface="Verdana"/>
              </a:rPr>
              <a:t>planning, </a:t>
            </a:r>
            <a:r>
              <a:rPr spc="-65" dirty="0">
                <a:solidFill>
                  <a:srgbClr val="3F3F3F"/>
                </a:solidFill>
                <a:cs typeface="Verdana"/>
              </a:rPr>
              <a:t>parts </a:t>
            </a:r>
            <a:r>
              <a:rPr spc="-35" dirty="0">
                <a:solidFill>
                  <a:srgbClr val="3F3F3F"/>
                </a:solidFill>
                <a:cs typeface="Verdana"/>
              </a:rPr>
              <a:t>purchasing, </a:t>
            </a:r>
            <a:r>
              <a:rPr spc="-65" dirty="0">
                <a:solidFill>
                  <a:srgbClr val="3F3F3F"/>
                </a:solidFill>
                <a:cs typeface="Verdana"/>
              </a:rPr>
              <a:t>inventory </a:t>
            </a:r>
            <a:r>
              <a:rPr spc="-40" dirty="0">
                <a:solidFill>
                  <a:srgbClr val="3F3F3F"/>
                </a:solidFill>
                <a:cs typeface="Verdana"/>
              </a:rPr>
              <a:t>control,  </a:t>
            </a:r>
            <a:r>
              <a:rPr spc="15" dirty="0">
                <a:solidFill>
                  <a:srgbClr val="3F3F3F"/>
                </a:solidFill>
                <a:cs typeface="Verdana"/>
              </a:rPr>
              <a:t>product </a:t>
            </a:r>
            <a:r>
              <a:rPr spc="-80" dirty="0">
                <a:solidFill>
                  <a:srgbClr val="3F3F3F"/>
                </a:solidFill>
                <a:cs typeface="Verdana"/>
              </a:rPr>
              <a:t>distribution, </a:t>
            </a:r>
            <a:r>
              <a:rPr spc="-85" dirty="0">
                <a:solidFill>
                  <a:srgbClr val="3F3F3F"/>
                </a:solidFill>
                <a:cs typeface="Verdana"/>
              </a:rPr>
              <a:t>fulfillment, </a:t>
            </a:r>
            <a:r>
              <a:rPr spc="-5" dirty="0">
                <a:solidFill>
                  <a:srgbClr val="3F3F3F"/>
                </a:solidFill>
                <a:cs typeface="Verdana"/>
              </a:rPr>
              <a:t>to </a:t>
            </a:r>
            <a:r>
              <a:rPr spc="-40" dirty="0">
                <a:solidFill>
                  <a:srgbClr val="3F3F3F"/>
                </a:solidFill>
                <a:cs typeface="Verdana"/>
              </a:rPr>
              <a:t>order </a:t>
            </a:r>
            <a:r>
              <a:rPr spc="-45" dirty="0">
                <a:solidFill>
                  <a:srgbClr val="3F3F3F"/>
                </a:solidFill>
                <a:cs typeface="Verdana"/>
              </a:rPr>
              <a:t>tracking. </a:t>
            </a:r>
            <a:r>
              <a:rPr spc="-125" dirty="0">
                <a:solidFill>
                  <a:srgbClr val="3F3F3F"/>
                </a:solidFill>
                <a:cs typeface="Verdana"/>
              </a:rPr>
              <a:t>ERP  </a:t>
            </a:r>
            <a:r>
              <a:rPr spc="-45" dirty="0">
                <a:solidFill>
                  <a:srgbClr val="3F3F3F"/>
                </a:solidFill>
                <a:cs typeface="Verdana"/>
              </a:rPr>
              <a:t>software </a:t>
            </a:r>
            <a:r>
              <a:rPr spc="-130" dirty="0">
                <a:solidFill>
                  <a:srgbClr val="3F3F3F"/>
                </a:solidFill>
                <a:cs typeface="Verdana"/>
              </a:rPr>
              <a:t>systems </a:t>
            </a:r>
            <a:r>
              <a:rPr spc="-5" dirty="0">
                <a:solidFill>
                  <a:srgbClr val="3F3F3F"/>
                </a:solidFill>
                <a:cs typeface="Verdana"/>
              </a:rPr>
              <a:t>may </a:t>
            </a:r>
            <a:r>
              <a:rPr spc="10" dirty="0">
                <a:solidFill>
                  <a:srgbClr val="3F3F3F"/>
                </a:solidFill>
                <a:cs typeface="Verdana"/>
              </a:rPr>
              <a:t>include </a:t>
            </a:r>
            <a:r>
              <a:rPr spc="20" dirty="0">
                <a:solidFill>
                  <a:srgbClr val="3F3F3F"/>
                </a:solidFill>
                <a:cs typeface="Verdana"/>
              </a:rPr>
              <a:t>application </a:t>
            </a:r>
            <a:r>
              <a:rPr spc="-30" dirty="0">
                <a:solidFill>
                  <a:srgbClr val="3F3F3F"/>
                </a:solidFill>
                <a:cs typeface="Verdana"/>
              </a:rPr>
              <a:t>modules </a:t>
            </a:r>
            <a:r>
              <a:rPr spc="-70" dirty="0">
                <a:solidFill>
                  <a:srgbClr val="3F3F3F"/>
                </a:solidFill>
                <a:cs typeface="Verdana"/>
              </a:rPr>
              <a:t>for  </a:t>
            </a:r>
            <a:r>
              <a:rPr spc="-45" dirty="0">
                <a:solidFill>
                  <a:srgbClr val="3F3F3F"/>
                </a:solidFill>
                <a:cs typeface="Verdana"/>
              </a:rPr>
              <a:t>supporting </a:t>
            </a:r>
            <a:r>
              <a:rPr spc="-55" dirty="0">
                <a:solidFill>
                  <a:srgbClr val="3F3F3F"/>
                </a:solidFill>
                <a:cs typeface="Verdana"/>
              </a:rPr>
              <a:t>marketing, </a:t>
            </a:r>
            <a:r>
              <a:rPr dirty="0">
                <a:solidFill>
                  <a:srgbClr val="3F3F3F"/>
                </a:solidFill>
                <a:cs typeface="Verdana"/>
              </a:rPr>
              <a:t>finance, </a:t>
            </a:r>
            <a:r>
              <a:rPr spc="35" dirty="0">
                <a:solidFill>
                  <a:srgbClr val="3F3F3F"/>
                </a:solidFill>
                <a:cs typeface="Verdana"/>
              </a:rPr>
              <a:t>accounting </a:t>
            </a:r>
            <a:r>
              <a:rPr spc="65" dirty="0">
                <a:solidFill>
                  <a:srgbClr val="3F3F3F"/>
                </a:solidFill>
                <a:cs typeface="Verdana"/>
              </a:rPr>
              <a:t>and </a:t>
            </a:r>
            <a:r>
              <a:rPr spc="-15" dirty="0">
                <a:solidFill>
                  <a:srgbClr val="3F3F3F"/>
                </a:solidFill>
                <a:cs typeface="Verdana"/>
              </a:rPr>
              <a:t>human  </a:t>
            </a:r>
            <a:r>
              <a:rPr spc="-70" dirty="0">
                <a:solidFill>
                  <a:srgbClr val="3F3F3F"/>
                </a:solidFill>
                <a:cs typeface="Verdana"/>
              </a:rPr>
              <a:t>resources.</a:t>
            </a:r>
            <a:endParaRPr dirty="0">
              <a:cs typeface="Verdana"/>
            </a:endParaRPr>
          </a:p>
        </p:txBody>
      </p:sp>
      <p:pic>
        <p:nvPicPr>
          <p:cNvPr id="5" name="Picture 4"/>
          <p:cNvPicPr>
            <a:picLocks noChangeAspect="1"/>
          </p:cNvPicPr>
          <p:nvPr/>
        </p:nvPicPr>
        <p:blipFill>
          <a:blip r:embed="rId2"/>
          <a:stretch>
            <a:fillRect/>
          </a:stretch>
        </p:blipFill>
        <p:spPr>
          <a:xfrm>
            <a:off x="367347" y="2787358"/>
            <a:ext cx="3862706" cy="3527938"/>
          </a:xfrm>
          <a:prstGeom prst="rect">
            <a:avLst/>
          </a:prstGeom>
        </p:spPr>
      </p:pic>
    </p:spTree>
    <p:extLst>
      <p:ext uri="{BB962C8B-B14F-4D97-AF65-F5344CB8AC3E}">
        <p14:creationId xmlns:p14="http://schemas.microsoft.com/office/powerpoint/2010/main" val="2208931847"/>
      </p:ext>
    </p:extLst>
  </p:cSld>
  <p:clrMapOvr>
    <a:masterClrMapping/>
  </p:clrMapOvr>
  <p:transition>
    <p:zo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4661</TotalTime>
  <Words>3446</Words>
  <Application>Microsoft Office PowerPoint</Application>
  <PresentationFormat>Widescreen</PresentationFormat>
  <Paragraphs>522</Paragraphs>
  <Slides>68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68</vt:i4>
      </vt:variant>
    </vt:vector>
  </HeadingPairs>
  <TitlesOfParts>
    <vt:vector size="77" baseType="lpstr">
      <vt:lpstr>Arial</vt:lpstr>
      <vt:lpstr>Calibri</vt:lpstr>
      <vt:lpstr>Century Gothic</vt:lpstr>
      <vt:lpstr>Times New Roman</vt:lpstr>
      <vt:lpstr>UnDotum</vt:lpstr>
      <vt:lpstr>Verdana</vt:lpstr>
      <vt:lpstr>Wingdings</vt:lpstr>
      <vt:lpstr>Wingdings 3</vt:lpstr>
      <vt:lpstr>Ion Boardroom</vt:lpstr>
      <vt:lpstr>ENTERPRISE RESOURCE PLANNING  AND ENTERPRISE APPLICATION INTEGRATION</vt:lpstr>
      <vt:lpstr>What is ERP?</vt:lpstr>
      <vt:lpstr>What is ERP?</vt:lpstr>
      <vt:lpstr>ENTERPRISE RESOURCE PLANNING</vt:lpstr>
      <vt:lpstr>Before ERP  Systems</vt:lpstr>
      <vt:lpstr>Evolution of ERP Systems</vt:lpstr>
      <vt:lpstr>Evolution of ERP Systems</vt:lpstr>
      <vt:lpstr>Evolution of ERP Systems</vt:lpstr>
      <vt:lpstr>ERP Evolution</vt:lpstr>
      <vt:lpstr>FUTURE OF ERP SOFTWARE</vt:lpstr>
      <vt:lpstr>FUTURE OF ERP SOFTWARE</vt:lpstr>
      <vt:lpstr>Typical Business Process : Key observation</vt:lpstr>
      <vt:lpstr>Problems with Decentralized System</vt:lpstr>
      <vt:lpstr>Benefits of Centralized System</vt:lpstr>
      <vt:lpstr>Centralized ERP System</vt:lpstr>
      <vt:lpstr>Centralized System : Key observation</vt:lpstr>
      <vt:lpstr>ERP Application  Components</vt:lpstr>
      <vt:lpstr>ERP Components</vt:lpstr>
      <vt:lpstr>ERP Components</vt:lpstr>
      <vt:lpstr>ERP Components</vt:lpstr>
      <vt:lpstr>ERP Components</vt:lpstr>
      <vt:lpstr>ERP Components</vt:lpstr>
      <vt:lpstr>ERP Components</vt:lpstr>
      <vt:lpstr>Costs of ERP</vt:lpstr>
      <vt:lpstr>High Level Summary Costs of 3  Different On-Premise Scenarios</vt:lpstr>
      <vt:lpstr>ERP  Project and Time</vt:lpstr>
      <vt:lpstr>Hidden Costs of ERP</vt:lpstr>
      <vt:lpstr>Benefits of ERP Systems</vt:lpstr>
      <vt:lpstr>Benefits of ERP Systems</vt:lpstr>
      <vt:lpstr>Drawbacks of ERP System</vt:lpstr>
      <vt:lpstr>ERP Implementation  Life Cycle</vt:lpstr>
      <vt:lpstr> ERP Implementation Phases</vt:lpstr>
      <vt:lpstr>Risks with ERP Implementation</vt:lpstr>
      <vt:lpstr>Causes of ERP Failures</vt:lpstr>
      <vt:lpstr>Best Practices of ERP  Implementation</vt:lpstr>
      <vt:lpstr>Best Practices of ERP  Implementation</vt:lpstr>
      <vt:lpstr>Best Practices of ERP  Implementation</vt:lpstr>
      <vt:lpstr>Best Practices of ERP  Implementation</vt:lpstr>
      <vt:lpstr>Best Practices of ERP  Implementation</vt:lpstr>
      <vt:lpstr>Main ERP vendors</vt:lpstr>
      <vt:lpstr>Market Analysis of ERP Vendors</vt:lpstr>
      <vt:lpstr>ORACLE PEAOPLESOFT</vt:lpstr>
      <vt:lpstr>SAP</vt:lpstr>
      <vt:lpstr>BAAN</vt:lpstr>
      <vt:lpstr>JD EDWARDS</vt:lpstr>
      <vt:lpstr>NESTLE CASE STUDY</vt:lpstr>
      <vt:lpstr>NESTLE CASE STUDY</vt:lpstr>
      <vt:lpstr>NESTLE CASE STUDY</vt:lpstr>
      <vt:lpstr>AGILENT TECHNOLOGY CASE STUDY</vt:lpstr>
      <vt:lpstr>AGILENT TECHNOLOGY CASE STUDY</vt:lpstr>
      <vt:lpstr>PowerPoint Presentation</vt:lpstr>
      <vt:lpstr>INTEGRATED ENTERPRISE APPLICATION</vt:lpstr>
      <vt:lpstr>Defining EAI</vt:lpstr>
      <vt:lpstr>OPERATIONS IN AN ENTERPRISE</vt:lpstr>
      <vt:lpstr>TYPES OF PRODUCTION</vt:lpstr>
      <vt:lpstr>PRODUCTION TASKS</vt:lpstr>
      <vt:lpstr>ORGANIZATIONAL REQUIREMENTS</vt:lpstr>
      <vt:lpstr>CONTROLLING OPERATIONS</vt:lpstr>
      <vt:lpstr>Architectures</vt:lpstr>
      <vt:lpstr>Multi-tier Architectures</vt:lpstr>
      <vt:lpstr>Multi-tier Architectures</vt:lpstr>
      <vt:lpstr>Middleware</vt:lpstr>
      <vt:lpstr>Middleware</vt:lpstr>
      <vt:lpstr>  EAI </vt:lpstr>
      <vt:lpstr>ERP System</vt:lpstr>
      <vt:lpstr>EAI BENEFITS: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RESOURCE PLANNING  AND ENTERPRISE APPLICATION INTEGRATION</dc:title>
  <dc:creator>VK .</dc:creator>
  <cp:lastModifiedBy>VK .</cp:lastModifiedBy>
  <cp:revision>53</cp:revision>
  <dcterms:created xsi:type="dcterms:W3CDTF">2021-04-14T12:36:08Z</dcterms:created>
  <dcterms:modified xsi:type="dcterms:W3CDTF">2021-04-19T14:42:32Z</dcterms:modified>
</cp:coreProperties>
</file>