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sldIdLst>
    <p:sldId id="257" r:id="rId5"/>
    <p:sldId id="258" r:id="rId6"/>
    <p:sldId id="261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91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1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3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503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0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1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32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633" y="177287"/>
            <a:ext cx="8248261" cy="4241132"/>
          </a:xfrm>
        </p:spPr>
        <p:txBody>
          <a:bodyPr>
            <a:normAutofit/>
          </a:bodyPr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ON RETAIL STORE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91682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366565-0411-BAEA-A51B-DCC667450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586" y="-2460109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RETAIL STORE MANAGEMENT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8F2B5D-A6DC-5D5F-A441-6569E40C3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99" y="1106051"/>
            <a:ext cx="10947314" cy="4052595"/>
          </a:xfrm>
        </p:spPr>
        <p:txBody>
          <a:bodyPr>
            <a:normAutofit/>
          </a:bodyPr>
          <a:lstStyle/>
          <a:p>
            <a:r>
              <a:rPr lang="en-US" dirty="0"/>
              <a:t>*r</a:t>
            </a:r>
            <a:r>
              <a:rPr lang="en-US" cap="none" dirty="0"/>
              <a:t>etail Store is the point of contact between the customer of the retailer. It is the place where moment of truth occurs.</a:t>
            </a:r>
          </a:p>
          <a:p>
            <a:r>
              <a:rPr lang="en-US" cap="none" dirty="0"/>
              <a:t>*The primary area of responsibility within the environment of a retail store lies with </a:t>
            </a:r>
            <a:r>
              <a:rPr lang="en-US" dirty="0"/>
              <a:t>the store manager.</a:t>
            </a:r>
            <a:endParaRPr lang="en-US" cap="none" dirty="0"/>
          </a:p>
          <a:p>
            <a:r>
              <a:rPr lang="en-US" cap="none" dirty="0"/>
              <a:t>*Store manager plays a critical role in retail </a:t>
            </a:r>
            <a:r>
              <a:rPr lang="en-US" cap="none" dirty="0" err="1"/>
              <a:t>business.Due</a:t>
            </a:r>
            <a:r>
              <a:rPr lang="en-US" cap="none" dirty="0"/>
              <a:t> to their daily contact with customers, they have the best knowledge of customer needs and play an important role in formulating and executing retail strategies.</a:t>
            </a:r>
          </a:p>
          <a:p>
            <a:r>
              <a:rPr lang="en-US" cap="none" dirty="0"/>
              <a:t>* They must make sure that the merchandise is presented </a:t>
            </a:r>
            <a:r>
              <a:rPr lang="en-US" cap="none" dirty="0" err="1"/>
              <a:t>effectiviely</a:t>
            </a:r>
            <a:r>
              <a:rPr lang="en-US" cap="none" dirty="0"/>
              <a:t> and sales associates offer services that stimulate and facilitate customer buying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4B74-4529-CF64-5054-CCA8CB25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78" y="0"/>
            <a:ext cx="9692640" cy="13255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ER DIAGRAM OF RETAIL STORE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C6F58D-7D0F-F17A-4F4C-849464CD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299386" y="1696816"/>
            <a:ext cx="8594725" cy="371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1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150E-4B4C-4188-6FBC-3BE5EE76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657600"/>
            <a:ext cx="9648226" cy="163533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Functions / Responsibilities of Store Manager.</a:t>
            </a:r>
            <a:br>
              <a:rPr lang="en-US" sz="4400" dirty="0">
                <a:solidFill>
                  <a:srgbClr val="FF0000"/>
                </a:solidFill>
              </a:rPr>
            </a:b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31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functions of store managers are divided into four major categories:</a:t>
            </a:r>
            <a:br>
              <a:rPr lang="en-US" sz="31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br>
              <a:rPr lang="en-US" sz="31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1. Managing Employees.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2. Controlling costs.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3. Managing Merchandise Presentation.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4. Providing Customer Service</a:t>
            </a:r>
            <a:br>
              <a:rPr lang="en-US" sz="31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09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3DFC-5FE7-1089-C59E-2A8638C2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Importance of Retail .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FB6E-255B-C866-A929-B4412AE8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Retailing has mirrored the increasing prominence of the retail industry.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Retailing provides necessary service and a positive contribution to the economy. The importance of retailing is given below.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*Retailing shapes the lifestyle of people.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*Retailing contributes to the economy.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*Retailing dominates the supply chain.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*Retailers have status as employers.</a:t>
            </a:r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0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EF81-A99B-03CD-B25C-2930819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396585"/>
            <a:ext cx="9692640" cy="1325562"/>
          </a:xfrm>
        </p:spPr>
        <p:txBody>
          <a:bodyPr>
            <a:noAutofit/>
          </a:bodyPr>
          <a:lstStyle/>
          <a:p>
            <a:r>
              <a:rPr lang="en-US" sz="9600" i="1" dirty="0"/>
              <a:t>THANK  YOU</a:t>
            </a:r>
            <a:br>
              <a:rPr lang="en-US" sz="9600" i="1" dirty="0"/>
            </a:br>
            <a:br>
              <a:rPr lang="en-US" sz="9600" i="1" dirty="0"/>
            </a:br>
            <a:endParaRPr lang="en-IN" sz="9600" i="1" dirty="0"/>
          </a:p>
        </p:txBody>
      </p:sp>
    </p:spTree>
    <p:extLst>
      <p:ext uri="{BB962C8B-B14F-4D97-AF65-F5344CB8AC3E}">
        <p14:creationId xmlns:p14="http://schemas.microsoft.com/office/powerpoint/2010/main" val="4110258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</TotalTime>
  <Words>239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PRESENTATION ON RETAIL STORE MANAGEMENT</vt:lpstr>
      <vt:lpstr>RETAIL STORE MANAGEMENT</vt:lpstr>
      <vt:lpstr>ER DIAGRAM OF RETAIL STORE</vt:lpstr>
      <vt:lpstr>Functions / Responsibilities of Store Manager.  The functions of store managers are divided into four major categories:  1. Managing Employees. 2. Controlling costs. 3. Managing Merchandise Presentation. 4. Providing Customer Service </vt:lpstr>
      <vt:lpstr>Importance of Retail . </vt:lpstr>
      <vt:lpstr>THANK 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vkvvk5014@outlook.com</dc:creator>
  <cp:lastModifiedBy>VAISH ..</cp:lastModifiedBy>
  <cp:revision>2</cp:revision>
  <dcterms:created xsi:type="dcterms:W3CDTF">2024-07-09T02:18:47Z</dcterms:created>
  <dcterms:modified xsi:type="dcterms:W3CDTF">2024-07-24T04:22:09Z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