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8"/>
  </p:notesMasterIdLst>
  <p:sldIdLst>
    <p:sldId id="257" r:id="rId2"/>
    <p:sldId id="260" r:id="rId3"/>
    <p:sldId id="261" r:id="rId4"/>
    <p:sldId id="258" r:id="rId5"/>
    <p:sldId id="271" r:id="rId6"/>
    <p:sldId id="272" r:id="rId7"/>
    <p:sldId id="270" r:id="rId8"/>
    <p:sldId id="273" r:id="rId9"/>
    <p:sldId id="283" r:id="rId10"/>
    <p:sldId id="284" r:id="rId11"/>
    <p:sldId id="285" r:id="rId12"/>
    <p:sldId id="287" r:id="rId13"/>
    <p:sldId id="286" r:id="rId14"/>
    <p:sldId id="288" r:id="rId15"/>
    <p:sldId id="290" r:id="rId16"/>
    <p:sldId id="289" r:id="rId17"/>
    <p:sldId id="274" r:id="rId18"/>
    <p:sldId id="275" r:id="rId19"/>
    <p:sldId id="276" r:id="rId20"/>
    <p:sldId id="277" r:id="rId21"/>
    <p:sldId id="281" r:id="rId22"/>
    <p:sldId id="282" r:id="rId23"/>
    <p:sldId id="278" r:id="rId24"/>
    <p:sldId id="279" r:id="rId25"/>
    <p:sldId id="280" r:id="rId26"/>
    <p:sldId id="269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HY견고딕" panose="0203060000010101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3.125.253.31:8080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937" y="2447473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smtClean="0">
                <a:solidFill>
                  <a:srgbClr val="00002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최종 프로젝트 발표</a:t>
            </a:r>
            <a:endParaRPr lang="ko-KR" altLang="en-US" sz="7200" spc="-300" dirty="0">
              <a:solidFill>
                <a:srgbClr val="00002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4000" y="3787413"/>
            <a:ext cx="9174480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조       박경민    김형래    오소진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17" y="2449391"/>
            <a:ext cx="87153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15517" y="1745136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중고 서적 판매 게시판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557096"/>
            <a:ext cx="8734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15517" y="1745136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자유 게시판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2587513"/>
            <a:ext cx="8829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15517" y="1813286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latin typeface="+mj-ea"/>
                <a:ea typeface="+mj-ea"/>
              </a:rPr>
              <a:t>레포트</a:t>
            </a:r>
            <a:r>
              <a:rPr lang="ko-KR" altLang="en-US" dirty="0" smtClean="0">
                <a:latin typeface="+mj-ea"/>
                <a:ea typeface="+mj-ea"/>
              </a:rPr>
              <a:t> 게시판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36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17" y="2614979"/>
            <a:ext cx="8610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15517" y="1745136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자유 게시판 </a:t>
            </a:r>
            <a:r>
              <a:rPr lang="ko-KR" altLang="en-US" dirty="0" err="1" smtClean="0">
                <a:latin typeface="+mj-ea"/>
                <a:ea typeface="+mj-ea"/>
              </a:rPr>
              <a:t>댓글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17" y="2587137"/>
            <a:ext cx="86391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15517" y="1745136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중고 서적 판매 게시판 </a:t>
            </a:r>
            <a:r>
              <a:rPr lang="ko-KR" altLang="en-US" dirty="0" err="1" smtClean="0">
                <a:latin typeface="+mj-ea"/>
                <a:ea typeface="+mj-ea"/>
              </a:rPr>
              <a:t>댓글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14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730745"/>
            <a:ext cx="86010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681163" y="1894605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j-ea"/>
                <a:ea typeface="+mj-ea"/>
              </a:rPr>
              <a:t>레포트</a:t>
            </a:r>
            <a:r>
              <a:rPr lang="ko-KR" altLang="en-US" dirty="0" smtClean="0">
                <a:latin typeface="+mj-ea"/>
                <a:ea typeface="+mj-ea"/>
              </a:rPr>
              <a:t> 게시판 </a:t>
            </a:r>
            <a:r>
              <a:rPr lang="ko-KR" altLang="en-US" dirty="0" err="1" smtClean="0">
                <a:latin typeface="+mj-ea"/>
                <a:ea typeface="+mj-ea"/>
              </a:rPr>
              <a:t>댓글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52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52" y="2575781"/>
            <a:ext cx="70485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062252" y="1841852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사용자 정보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4100" name="Picture 4" descr="https://t1.daumcdn.net/cfile/tistory/1120884150EC5AC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91" y="1969293"/>
            <a:ext cx="8640901" cy="31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1173480"/>
            <a:ext cx="75565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085954" y="151157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VIew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5954" y="2243261"/>
            <a:ext cx="42000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클라이언트의 요청에 대한 응답을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화</a:t>
            </a:r>
            <a:endParaRPr lang="en-US" altLang="ko-KR" dirty="0" smtClean="0"/>
          </a:p>
          <a:p>
            <a:endParaRPr lang="en-US" altLang="ko-KR" sz="1100" dirty="0"/>
          </a:p>
          <a:p>
            <a:r>
              <a:rPr lang="ko-KR" altLang="en-US" dirty="0" smtClean="0"/>
              <a:t>면으로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2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162050"/>
            <a:ext cx="65405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085954" y="151157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Controller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5954" y="2243261"/>
            <a:ext cx="42000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클라이언트의 요청을 받아 해당하는 작</a:t>
            </a:r>
            <a:endParaRPr lang="en-US" altLang="ko-KR" dirty="0" smtClean="0"/>
          </a:p>
          <a:p>
            <a:endParaRPr lang="en-US" altLang="ko-KR" sz="1200" dirty="0"/>
          </a:p>
          <a:p>
            <a:r>
              <a:rPr lang="ko-KR" altLang="en-US" dirty="0" smtClean="0"/>
              <a:t>업으로 분기시킨다</a:t>
            </a:r>
            <a:r>
              <a:rPr lang="en-US" altLang="ko-KR" dirty="0" smtClean="0"/>
              <a:t>.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960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73017" y="3221990"/>
            <a:ext cx="2154227" cy="548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 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2618" y="3221990"/>
            <a:ext cx="2235302" cy="548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동영상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72217" y="3221990"/>
            <a:ext cx="2154227" cy="548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418" y="3221990"/>
            <a:ext cx="1960982" cy="548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CBookNU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5" y="1226185"/>
            <a:ext cx="64198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085954" y="151157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Command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5954" y="2243261"/>
            <a:ext cx="420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분기된 명령을 직접처리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92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37" y="1214755"/>
            <a:ext cx="84963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085954" y="151157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DAO(Data Access Object)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5954" y="2243261"/>
            <a:ext cx="420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데이터베이스에 연결하여 필요한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endParaRPr lang="en-US" altLang="ko-KR" sz="1200" dirty="0"/>
          </a:p>
          <a:p>
            <a:r>
              <a:rPr lang="ko-KR" altLang="en-US" dirty="0" smtClean="0"/>
              <a:t>을 수행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44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77" y="1286510"/>
            <a:ext cx="751205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085954" y="151157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DTO(Data Transfer Object)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5954" y="2243261"/>
            <a:ext cx="420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로부터 전달된 데이터를 사용자 시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dirty="0" err="1" smtClean="0"/>
              <a:t>스템으로</a:t>
            </a:r>
            <a:r>
              <a:rPr lang="ko-KR" altLang="en-US" dirty="0" smtClean="0"/>
              <a:t> 전달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80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2259" y="312701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동영상 실행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4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6522" y="498946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동영상 실행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750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2259" y="312701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Q&amp;A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86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69131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2259" y="312701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j-ea"/>
                <a:ea typeface="+mj-ea"/>
              </a:rPr>
              <a:t>프로그램 설명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CBookNU</a:t>
            </a:r>
            <a:endParaRPr lang="ko-KR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1562735"/>
            <a:ext cx="1052336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667" y="5374639"/>
            <a:ext cx="785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충북대학교 </a:t>
            </a:r>
            <a:r>
              <a:rPr lang="ko-KR" altLang="en-US" dirty="0"/>
              <a:t>학생들이 </a:t>
            </a:r>
            <a:r>
              <a:rPr lang="ko-KR" altLang="en-US" dirty="0" smtClean="0"/>
              <a:t>중고서적과 </a:t>
            </a:r>
            <a:r>
              <a:rPr lang="ko-KR" altLang="en-US" dirty="0" err="1"/>
              <a:t>레포트를</a:t>
            </a:r>
            <a:r>
              <a:rPr lang="ko-KR" altLang="en-US" dirty="0"/>
              <a:t> </a:t>
            </a:r>
            <a:r>
              <a:rPr lang="ko-KR" altLang="en-US" dirty="0" smtClean="0"/>
              <a:t>판매할 </a:t>
            </a:r>
            <a:r>
              <a:rPr lang="ko-KR" altLang="en-US" dirty="0"/>
              <a:t>수 있는 </a:t>
            </a:r>
            <a:r>
              <a:rPr lang="ko-KR" altLang="en-US" dirty="0" smtClean="0"/>
              <a:t>사이트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CBookNU</a:t>
            </a:r>
            <a:endParaRPr lang="ko-KR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31" y="2716946"/>
            <a:ext cx="2368459" cy="14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67502" y="3116350"/>
            <a:ext cx="55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40" y="2945701"/>
            <a:ext cx="3378185" cy="89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25" y="2683448"/>
            <a:ext cx="1448304" cy="14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628738" y="3116350"/>
            <a:ext cx="55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06522" y="4572058"/>
            <a:ext cx="416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5"/>
              </a:rPr>
              <a:t>AWS </a:t>
            </a:r>
            <a:r>
              <a:rPr lang="ko-KR" altLang="en-US" dirty="0" smtClean="0">
                <a:hlinkClick r:id="rId5"/>
              </a:rPr>
              <a:t>서버 </a:t>
            </a:r>
            <a:r>
              <a:rPr lang="en-US" altLang="ko-KR" dirty="0" smtClean="0">
                <a:hlinkClick r:id="rId5"/>
              </a:rPr>
              <a:t>: </a:t>
            </a:r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://13.125.253.31:8080/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2259" y="3127013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개발 기술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10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2052" name="Picture 4" descr="ìë§ì¡´ ì¹ ìë¹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34" y="2379213"/>
            <a:ext cx="3810000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riaD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580201"/>
            <a:ext cx="23431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mcat8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37" y="3869875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 flipV="1">
            <a:off x="5398634" y="2741800"/>
            <a:ext cx="1821951" cy="1026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398634" y="4062599"/>
            <a:ext cx="1929403" cy="8550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2056" name="Picture 8" descr="MariaDB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87" y="2724353"/>
            <a:ext cx="23431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812" y="3157661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오픈소스의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 시스템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2812" y="3960301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과 동일한 소스코드를 기반으로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58" y="498947"/>
            <a:ext cx="47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522" y="498946"/>
            <a:ext cx="18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개발 기술</a:t>
            </a:r>
            <a:endParaRPr lang="en-US" altLang="ko-K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33" y="1722120"/>
            <a:ext cx="4357878" cy="426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230820" y="1722120"/>
            <a:ext cx="4200072" cy="540747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전체 테이블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0820" y="2453808"/>
            <a:ext cx="4200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 : </a:t>
            </a:r>
            <a:r>
              <a:rPr lang="ko-KR" altLang="en-US" dirty="0" smtClean="0"/>
              <a:t>중고 서적 판매 게시판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err="1" smtClean="0"/>
              <a:t>freeb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자유 게시판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err="1" smtClean="0"/>
              <a:t>freply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자유게시판 </a:t>
            </a: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err="1" smtClean="0"/>
              <a:t>rboard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게시판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smtClean="0"/>
              <a:t>reply : </a:t>
            </a:r>
            <a:r>
              <a:rPr lang="ko-KR" altLang="en-US" dirty="0" smtClean="0"/>
              <a:t>중고 서적 판매 게시판 </a:t>
            </a: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reply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게시판 </a:t>
            </a:r>
            <a:r>
              <a:rPr lang="ko-KR" altLang="en-US" dirty="0" err="1" smtClean="0"/>
              <a:t>댓글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dirty="0" smtClean="0"/>
              <a:t>user : </a:t>
            </a:r>
            <a:r>
              <a:rPr lang="ko-KR" altLang="en-US" dirty="0" smtClean="0"/>
              <a:t>사용자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51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243</Words>
  <Application>Microsoft Office PowerPoint</Application>
  <PresentationFormat>사용자 지정</PresentationFormat>
  <Paragraphs>103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Arial</vt:lpstr>
      <vt:lpstr>나눔스퀘어 ExtraBold</vt:lpstr>
      <vt:lpstr>나눔스퀘어 Bold</vt:lpstr>
      <vt:lpstr>맑은 고딕</vt:lpstr>
      <vt:lpstr>HY견고딕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박경민</cp:lastModifiedBy>
  <cp:revision>16</cp:revision>
  <dcterms:created xsi:type="dcterms:W3CDTF">2017-05-29T09:12:16Z</dcterms:created>
  <dcterms:modified xsi:type="dcterms:W3CDTF">2018-06-13T03:42:29Z</dcterms:modified>
</cp:coreProperties>
</file>