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6" r:id="rId5"/>
    <p:sldId id="269" r:id="rId6"/>
    <p:sldId id="268" r:id="rId7"/>
    <p:sldId id="270" r:id="rId8"/>
    <p:sldId id="267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38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BCF-BF9D-4AA9-AF1C-48CA2E81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80DCDB-FB8A-4ED8-9AA9-A9F065B3F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1183B-3E70-4120-97A7-12561397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12572-A147-449B-AF27-F4F0DF4A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BD9D1-5BE7-4C15-A2F4-3DA269E0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5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7F0FA-5167-43D8-A93A-0B299691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ACD57-9B0E-4DA3-9891-0CD22AE4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B4609-1880-467D-AF25-81ED02F2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A9622-C8A7-48EC-A5F3-55A0EAEA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0E799-86E8-44E9-B11A-3512C284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7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520C1-579E-46A9-88C0-0900B155F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F5692-1AC9-4F85-B6F2-767BCA29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0D873-DD88-43CF-824A-D3FDD26A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5389F-9A58-4959-9E58-1DF2139C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AE7BA-698E-4341-8EAD-403E40FD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5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9A3F2-9971-4350-985B-DC30E1AE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58219-C16C-4BF9-A8EE-5A9EE59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B4A87-1C9C-4E78-B21B-FFF3EF48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9575-BC1A-4F9D-B08A-D04593E0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49FEB-BC68-4A1B-997B-79F596B3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6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883AC-7BCB-4FB9-9B98-4C9A0587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A4B40-A8B1-4C2C-AEFD-0E45B6F7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2BFDD-903C-4357-8074-4DE19F2E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98A75-6787-4784-AAB3-C58649CA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ED112-9716-4D58-8049-B34833E1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5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25E0-D96D-4B5C-AC2D-E267967D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C62A5-2D5E-4E62-8123-0C93085E0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ACEEE-AB82-4670-B729-4FAEF68D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051B5-5E3D-48E5-9884-10D258C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D3854-5269-4754-9EBC-F7CAECDD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DB842-5735-4546-A908-96A7F1AC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7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BE8E9-8DEA-4CBD-8FBF-876C31CA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0AFEF-5D2C-42F9-9C9A-7BE76EFA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8C9C5-3997-4E3C-8A79-B8FB5150A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7C44A-4447-49C1-A837-43828ED27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4467B-F04B-4604-8199-5352F04C0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3155B-E4E2-4826-ACFB-F97BF390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F46768-6F82-4188-A5B4-F564C4C3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8F1A31-4B91-456D-8F4D-3B7E5332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1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39E2C-12EF-4A55-BFDA-75443789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A0605-3D8A-408D-8CF7-AAA08703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6B887F-C907-4FE3-B8AB-C00FBE22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A71E63-D379-4B2E-9B4F-C42588DB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0B4779-D5B3-4295-8C76-430CE8DE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6F2168-A590-4625-BE8E-1E63B4E4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B7B91-1F3D-4271-9AAC-7A844BF3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5F36-7CA2-4E39-BFD5-3A97A873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7CEE1-A1BB-43FD-B946-1606AEDA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BCA6B-4402-4AAF-87F3-803A0C38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E071D-9585-4A3B-A9AF-819BC129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3A407-8B48-4B94-AACC-DDAC926C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3BB65-697B-470C-A233-AAFF727C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190B-B74A-413A-AD31-C365F413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B08B3C-A970-4261-9999-2676D9637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4DB07-0F5A-4F6C-9703-713B536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6F385-AEC0-4D8B-9F81-98B5F185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29C7A-D20D-4A3C-9D15-AF960C93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2EFF6-FF4F-427B-A6D6-8B74E9D2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3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F2E67-2E6B-495E-9915-D390E7BE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30BF8-340E-452B-ACF6-05756CC3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C0E3C-CDD1-4E47-9CF2-6A4864177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CD39-6DCA-41E6-8F1A-8911040443A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47E7E-3205-4201-98A4-E77C7913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685B-06DD-40BE-B53B-1C86890AB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03A8-560F-400E-9AF9-F2F699BB0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578D6-7330-4407-9829-307163CFA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531"/>
            <a:ext cx="9144000" cy="1090432"/>
          </a:xfrm>
        </p:spPr>
        <p:txBody>
          <a:bodyPr/>
          <a:lstStyle/>
          <a:p>
            <a:r>
              <a:rPr lang="ko-KR" altLang="en-US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이상치</a:t>
            </a:r>
            <a:r>
              <a:rPr lang="en-US" altLang="ko-KR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r>
              <a:rPr lang="ko-KR" altLang="en-US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분석과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6A218-253C-476C-B654-98D4599E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600" y="5202238"/>
            <a:ext cx="9144000" cy="597671"/>
          </a:xfrm>
        </p:spPr>
        <p:txBody>
          <a:bodyPr/>
          <a:lstStyle/>
          <a:p>
            <a:r>
              <a:rPr lang="ko-KR" altLang="en-US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소프트웨어학과 </a:t>
            </a:r>
            <a:r>
              <a:rPr lang="en-US" altLang="ko-KR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- </a:t>
            </a:r>
            <a:r>
              <a:rPr lang="ko-KR" altLang="en-US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박경민</a:t>
            </a:r>
          </a:p>
        </p:txBody>
      </p:sp>
    </p:spTree>
    <p:extLst>
      <p:ext uri="{BB962C8B-B14F-4D97-AF65-F5344CB8AC3E}">
        <p14:creationId xmlns:p14="http://schemas.microsoft.com/office/powerpoint/2010/main" val="204888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969700-0AF6-4C0D-9C71-3635DE4C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83" y="964734"/>
            <a:ext cx="6721139" cy="1358261"/>
          </a:xfrm>
        </p:spPr>
        <p:txBody>
          <a:bodyPr>
            <a:normAutofit/>
          </a:bodyPr>
          <a:lstStyle/>
          <a:p>
            <a:pPr algn="l"/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209BD1E3-08CF-4E73-9ED0-36D9325F3581}"/>
              </a:ext>
            </a:extLst>
          </p:cNvPr>
          <p:cNvSpPr txBox="1">
            <a:spLocks/>
          </p:cNvSpPr>
          <p:nvPr/>
        </p:nvSpPr>
        <p:spPr>
          <a:xfrm>
            <a:off x="394283" y="1403272"/>
            <a:ext cx="5779855" cy="76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3. 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결과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264AB1A-A3E4-4E15-AD66-35758286F543}"/>
              </a:ext>
            </a:extLst>
          </p:cNvPr>
          <p:cNvSpPr txBox="1">
            <a:spLocks/>
          </p:cNvSpPr>
          <p:nvPr/>
        </p:nvSpPr>
        <p:spPr>
          <a:xfrm>
            <a:off x="1" y="83890"/>
            <a:ext cx="4790114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4rd week. Decision Tree</a:t>
            </a:r>
            <a:endParaRPr lang="ko-KR" altLang="en-US" sz="28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40132E8A-B284-46B8-8F2A-D7C494CEED88}"/>
              </a:ext>
            </a:extLst>
          </p:cNvPr>
          <p:cNvSpPr txBox="1">
            <a:spLocks/>
          </p:cNvSpPr>
          <p:nvPr/>
        </p:nvSpPr>
        <p:spPr>
          <a:xfrm>
            <a:off x="6679035" y="1403272"/>
            <a:ext cx="5779855" cy="76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3617665E-5DAC-4274-8915-3F4C1B39941A}"/>
              </a:ext>
            </a:extLst>
          </p:cNvPr>
          <p:cNvSpPr txBox="1">
            <a:spLocks/>
          </p:cNvSpPr>
          <p:nvPr/>
        </p:nvSpPr>
        <p:spPr>
          <a:xfrm>
            <a:off x="6096000" y="1403271"/>
            <a:ext cx="4070872" cy="76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4. 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사용한 </a:t>
            </a: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Attributes</a:t>
            </a:r>
          </a:p>
        </p:txBody>
      </p:sp>
      <p:sp>
        <p:nvSpPr>
          <p:cNvPr id="11" name="제목 4">
            <a:extLst>
              <a:ext uri="{FF2B5EF4-FFF2-40B4-BE49-F238E27FC236}">
                <a16:creationId xmlns:a16="http://schemas.microsoft.com/office/drawing/2014/main" id="{1DD2BB30-6BF1-4F08-BF1F-3E1250087AD6}"/>
              </a:ext>
            </a:extLst>
          </p:cNvPr>
          <p:cNvSpPr txBox="1">
            <a:spLocks/>
          </p:cNvSpPr>
          <p:nvPr/>
        </p:nvSpPr>
        <p:spPr>
          <a:xfrm>
            <a:off x="6579252" y="2322995"/>
            <a:ext cx="5406351" cy="315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불량유무와 상관관계 기반</a:t>
            </a:r>
            <a:endParaRPr lang="en-US" altLang="ko-KR" sz="25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l"/>
            <a:endParaRPr lang="ko-KR" altLang="en-US" sz="25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l"/>
            <a:r>
              <a:rPr lang="en-US" altLang="ko-KR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GAP : 0.725 - </a:t>
            </a:r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강한 상관관계</a:t>
            </a:r>
          </a:p>
          <a:p>
            <a:pPr algn="l"/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평균 두께 </a:t>
            </a:r>
            <a:r>
              <a:rPr lang="en-US" altLang="ko-KR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: 0.688 - </a:t>
            </a:r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상관관계</a:t>
            </a:r>
          </a:p>
          <a:p>
            <a:pPr algn="l"/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표준편차 </a:t>
            </a:r>
            <a:r>
              <a:rPr lang="en-US" altLang="ko-KR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: 0.331 - </a:t>
            </a:r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낮은 상관관계</a:t>
            </a:r>
          </a:p>
          <a:p>
            <a:pPr algn="l"/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습도 </a:t>
            </a:r>
            <a:r>
              <a:rPr lang="en-US" altLang="ko-KR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: -0.323 - </a:t>
            </a:r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낮은 상관관계</a:t>
            </a:r>
          </a:p>
          <a:p>
            <a:pPr algn="l"/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온도 </a:t>
            </a:r>
            <a:r>
              <a:rPr lang="en-US" altLang="ko-KR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: -0.202 - </a:t>
            </a:r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낮은 상관관계</a:t>
            </a:r>
            <a:endParaRPr lang="en-US" altLang="ko-KR" sz="25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l"/>
            <a:r>
              <a:rPr lang="en-US" altLang="ko-KR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  </a:t>
            </a:r>
          </a:p>
          <a:p>
            <a:pPr algn="l"/>
            <a:r>
              <a:rPr lang="en-US" altLang="ko-KR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                          (</a:t>
            </a:r>
            <a:r>
              <a:rPr lang="ko-KR" altLang="en-US" sz="2500" dirty="0" err="1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공민철</a:t>
            </a:r>
            <a:r>
              <a:rPr lang="ko-KR" altLang="en-US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학생이 제공</a:t>
            </a:r>
            <a:r>
              <a:rPr lang="en-US" altLang="ko-KR" sz="2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)</a:t>
            </a:r>
          </a:p>
          <a:p>
            <a:pPr marL="514350" indent="-514350" algn="l">
              <a:buAutoNum type="arabicPeriod"/>
            </a:pPr>
            <a:endParaRPr lang="en-US" altLang="ko-KR" sz="25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6F5F44-56B5-477B-8151-03803E1E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24" y="1971879"/>
            <a:ext cx="440745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969700-0AF6-4C0D-9C71-3635DE4C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83" y="964734"/>
            <a:ext cx="6721139" cy="4739381"/>
          </a:xfrm>
        </p:spPr>
        <p:txBody>
          <a:bodyPr>
            <a:normAutofit/>
          </a:bodyPr>
          <a:lstStyle/>
          <a:p>
            <a:pPr algn="l"/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47923B85-A666-47B4-A898-7151980B042B}"/>
              </a:ext>
            </a:extLst>
          </p:cNvPr>
          <p:cNvSpPr txBox="1">
            <a:spLocks/>
          </p:cNvSpPr>
          <p:nvPr/>
        </p:nvSpPr>
        <p:spPr>
          <a:xfrm>
            <a:off x="0" y="83890"/>
            <a:ext cx="3372374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주 차별 수행 목록</a:t>
            </a:r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.</a:t>
            </a:r>
            <a:endParaRPr lang="ko-KR" altLang="en-US" sz="28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6FEE684B-9033-42EC-98D7-881853F1CD0E}"/>
              </a:ext>
            </a:extLst>
          </p:cNvPr>
          <p:cNvSpPr txBox="1">
            <a:spLocks/>
          </p:cNvSpPr>
          <p:nvPr/>
        </p:nvSpPr>
        <p:spPr>
          <a:xfrm>
            <a:off x="1335567" y="1880512"/>
            <a:ext cx="5779855" cy="382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1rd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week.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이상치 분석기법</a:t>
            </a: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조사</a:t>
            </a:r>
            <a:b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</a:br>
            <a:b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</a:b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2rd week. Boxplot, Scatterplot</a:t>
            </a:r>
            <a:b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</a:br>
            <a:b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</a:b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3rd week.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시각화</a:t>
            </a:r>
            <a:b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</a:br>
            <a:b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</a:b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4rd week. Decision Tree</a:t>
            </a:r>
            <a:b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</a:br>
            <a:br>
              <a:rPr lang="en-US" altLang="ko-KR" sz="3000" dirty="0"/>
            </a:b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5782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969700-0AF6-4C0D-9C71-3635DE4C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83" y="964734"/>
            <a:ext cx="6721139" cy="1358261"/>
          </a:xfrm>
        </p:spPr>
        <p:txBody>
          <a:bodyPr>
            <a:normAutofit/>
          </a:bodyPr>
          <a:lstStyle/>
          <a:p>
            <a:pPr algn="l"/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209BD1E3-08CF-4E73-9ED0-36D9325F3581}"/>
              </a:ext>
            </a:extLst>
          </p:cNvPr>
          <p:cNvSpPr txBox="1">
            <a:spLocks/>
          </p:cNvSpPr>
          <p:nvPr/>
        </p:nvSpPr>
        <p:spPr>
          <a:xfrm>
            <a:off x="394283" y="1643864"/>
            <a:ext cx="5779855" cy="39476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이상치 란</a:t>
            </a: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?</a:t>
            </a: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이상치의 종류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이상치가 데이터에 미치는 영향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이상치를 발견하는 방법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  </a:t>
            </a:r>
          </a:p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   - IQR</a:t>
            </a:r>
          </a:p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   - leverage</a:t>
            </a:r>
          </a:p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   - Capping Methods</a:t>
            </a: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264AB1A-A3E4-4E15-AD66-35758286F543}"/>
              </a:ext>
            </a:extLst>
          </p:cNvPr>
          <p:cNvSpPr txBox="1">
            <a:spLocks/>
          </p:cNvSpPr>
          <p:nvPr/>
        </p:nvSpPr>
        <p:spPr>
          <a:xfrm>
            <a:off x="0" y="83890"/>
            <a:ext cx="5696125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1rd</a:t>
            </a:r>
            <a:r>
              <a:rPr lang="ko-KR" altLang="en-US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week. </a:t>
            </a:r>
            <a:r>
              <a:rPr lang="ko-KR" altLang="en-US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이상치 분석기법</a:t>
            </a:r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r>
              <a:rPr lang="ko-KR" altLang="en-US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조사</a:t>
            </a:r>
          </a:p>
        </p:txBody>
      </p:sp>
    </p:spTree>
    <p:extLst>
      <p:ext uri="{BB962C8B-B14F-4D97-AF65-F5344CB8AC3E}">
        <p14:creationId xmlns:p14="http://schemas.microsoft.com/office/powerpoint/2010/main" val="126881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969700-0AF6-4C0D-9C71-3635DE4C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83" y="964734"/>
            <a:ext cx="6721139" cy="1358261"/>
          </a:xfrm>
        </p:spPr>
        <p:txBody>
          <a:bodyPr>
            <a:normAutofit/>
          </a:bodyPr>
          <a:lstStyle/>
          <a:p>
            <a:pPr algn="l"/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209BD1E3-08CF-4E73-9ED0-36D9325F3581}"/>
              </a:ext>
            </a:extLst>
          </p:cNvPr>
          <p:cNvSpPr txBox="1">
            <a:spLocks/>
          </p:cNvSpPr>
          <p:nvPr/>
        </p:nvSpPr>
        <p:spPr>
          <a:xfrm>
            <a:off x="394284" y="889233"/>
            <a:ext cx="3551184" cy="1105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실습데이터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264AB1A-A3E4-4E15-AD66-35758286F543}"/>
              </a:ext>
            </a:extLst>
          </p:cNvPr>
          <p:cNvSpPr txBox="1">
            <a:spLocks/>
          </p:cNvSpPr>
          <p:nvPr/>
        </p:nvSpPr>
        <p:spPr>
          <a:xfrm>
            <a:off x="0" y="83890"/>
            <a:ext cx="6023295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2rd week. Boxplot, Scatterplot</a:t>
            </a:r>
            <a:endParaRPr lang="ko-KR" altLang="en-US" sz="28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28E07-9A41-4AA5-902B-59B3CB8A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7986944" descr="EMB000057702acd">
            <a:extLst>
              <a:ext uri="{FF2B5EF4-FFF2-40B4-BE49-F238E27FC236}">
                <a16:creationId xmlns:a16="http://schemas.microsoft.com/office/drawing/2014/main" id="{4A2F8BEF-6AC8-48B1-88DE-1E121807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7" y="1995115"/>
            <a:ext cx="4351866" cy="35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4">
            <a:extLst>
              <a:ext uri="{FF2B5EF4-FFF2-40B4-BE49-F238E27FC236}">
                <a16:creationId xmlns:a16="http://schemas.microsoft.com/office/drawing/2014/main" id="{F16764FF-7D67-4D4E-BCF2-35DC2F567398}"/>
              </a:ext>
            </a:extLst>
          </p:cNvPr>
          <p:cNvSpPr txBox="1">
            <a:spLocks/>
          </p:cNvSpPr>
          <p:nvPr/>
        </p:nvSpPr>
        <p:spPr>
          <a:xfrm>
            <a:off x="5149215" y="927849"/>
            <a:ext cx="3551184" cy="1105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      2. 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결과</a:t>
            </a: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(1)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6CAED-6255-47C0-854D-06A4E273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60" y="2033731"/>
            <a:ext cx="4192007" cy="4367069"/>
          </a:xfrm>
          <a:prstGeom prst="rect">
            <a:avLst/>
          </a:prstGeom>
        </p:spPr>
      </p:pic>
      <p:sp>
        <p:nvSpPr>
          <p:cNvPr id="13" name="제목 4">
            <a:extLst>
              <a:ext uri="{FF2B5EF4-FFF2-40B4-BE49-F238E27FC236}">
                <a16:creationId xmlns:a16="http://schemas.microsoft.com/office/drawing/2014/main" id="{86655A1E-18D8-4DD6-AB1F-9807347B205E}"/>
              </a:ext>
            </a:extLst>
          </p:cNvPr>
          <p:cNvSpPr txBox="1">
            <a:spLocks/>
          </p:cNvSpPr>
          <p:nvPr/>
        </p:nvSpPr>
        <p:spPr>
          <a:xfrm>
            <a:off x="896293" y="5761934"/>
            <a:ext cx="4003420" cy="413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Python Seaborn</a:t>
            </a:r>
            <a:r>
              <a:rPr lang="ko-KR" altLang="en-US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에 내장된 </a:t>
            </a:r>
            <a:r>
              <a:rPr lang="en-US" altLang="ko-KR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Tips </a:t>
            </a:r>
            <a:r>
              <a:rPr lang="ko-KR" altLang="en-US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데이터</a:t>
            </a:r>
            <a:endParaRPr lang="en-US" altLang="ko-KR" sz="2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969700-0AF6-4C0D-9C71-3635DE4C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83" y="964734"/>
            <a:ext cx="6721139" cy="1358261"/>
          </a:xfrm>
        </p:spPr>
        <p:txBody>
          <a:bodyPr>
            <a:normAutofit/>
          </a:bodyPr>
          <a:lstStyle/>
          <a:p>
            <a:pPr algn="l"/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209BD1E3-08CF-4E73-9ED0-36D9325F3581}"/>
              </a:ext>
            </a:extLst>
          </p:cNvPr>
          <p:cNvSpPr txBox="1">
            <a:spLocks/>
          </p:cNvSpPr>
          <p:nvPr/>
        </p:nvSpPr>
        <p:spPr>
          <a:xfrm>
            <a:off x="394284" y="889233"/>
            <a:ext cx="3551184" cy="1105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3.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결과</a:t>
            </a: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(2)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264AB1A-A3E4-4E15-AD66-35758286F543}"/>
              </a:ext>
            </a:extLst>
          </p:cNvPr>
          <p:cNvSpPr txBox="1">
            <a:spLocks/>
          </p:cNvSpPr>
          <p:nvPr/>
        </p:nvSpPr>
        <p:spPr>
          <a:xfrm>
            <a:off x="0" y="83890"/>
            <a:ext cx="6023295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2rd week. Boxplot, Scatterplot</a:t>
            </a:r>
            <a:endParaRPr lang="ko-KR" altLang="en-US" sz="28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28E07-9A41-4AA5-902B-59B3CB8A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F16764FF-7D67-4D4E-BCF2-35DC2F567398}"/>
              </a:ext>
            </a:extLst>
          </p:cNvPr>
          <p:cNvSpPr txBox="1">
            <a:spLocks/>
          </p:cNvSpPr>
          <p:nvPr/>
        </p:nvSpPr>
        <p:spPr>
          <a:xfrm>
            <a:off x="5149215" y="927849"/>
            <a:ext cx="3551184" cy="1105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     4.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결과</a:t>
            </a:r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FE0BF6-45AA-44AC-A31F-2036B9FB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2" y="1995115"/>
            <a:ext cx="5416456" cy="4049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B918D3-D679-4EE3-AC0A-B20F79D23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10" y="1995115"/>
            <a:ext cx="5416457" cy="40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264AB1A-A3E4-4E15-AD66-35758286F543}"/>
              </a:ext>
            </a:extLst>
          </p:cNvPr>
          <p:cNvSpPr txBox="1">
            <a:spLocks/>
          </p:cNvSpPr>
          <p:nvPr/>
        </p:nvSpPr>
        <p:spPr>
          <a:xfrm>
            <a:off x="1" y="83890"/>
            <a:ext cx="3607266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3rd week. </a:t>
            </a:r>
            <a:r>
              <a:rPr lang="ko-KR" altLang="en-US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시각화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BBE294C1-6D51-4967-91AF-23AF88CCDF96}"/>
              </a:ext>
            </a:extLst>
          </p:cNvPr>
          <p:cNvSpPr txBox="1">
            <a:spLocks/>
          </p:cNvSpPr>
          <p:nvPr/>
        </p:nvSpPr>
        <p:spPr>
          <a:xfrm>
            <a:off x="394284" y="889233"/>
            <a:ext cx="3551184" cy="1105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실습데이터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B7150F1-A1A6-4BDA-BF0E-B6AD7031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3" y="2473997"/>
            <a:ext cx="4943139" cy="2548404"/>
          </a:xfrm>
          <a:prstGeom prst="rect">
            <a:avLst/>
          </a:prstGeom>
        </p:spPr>
      </p:pic>
      <p:sp>
        <p:nvSpPr>
          <p:cNvPr id="18" name="제목 4">
            <a:extLst>
              <a:ext uri="{FF2B5EF4-FFF2-40B4-BE49-F238E27FC236}">
                <a16:creationId xmlns:a16="http://schemas.microsoft.com/office/drawing/2014/main" id="{AA304293-179F-48D4-86A9-5E7656E18D02}"/>
              </a:ext>
            </a:extLst>
          </p:cNvPr>
          <p:cNvSpPr txBox="1">
            <a:spLocks/>
          </p:cNvSpPr>
          <p:nvPr/>
        </p:nvSpPr>
        <p:spPr>
          <a:xfrm>
            <a:off x="1167780" y="5173403"/>
            <a:ext cx="3731703" cy="413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1.181210_</a:t>
            </a:r>
            <a:r>
              <a:rPr lang="ko-KR" altLang="en-US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시뮬레이션 실험 데이터</a:t>
            </a:r>
            <a:endParaRPr lang="en-US" altLang="ko-KR" sz="2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2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264AB1A-A3E4-4E15-AD66-35758286F543}"/>
              </a:ext>
            </a:extLst>
          </p:cNvPr>
          <p:cNvSpPr txBox="1">
            <a:spLocks/>
          </p:cNvSpPr>
          <p:nvPr/>
        </p:nvSpPr>
        <p:spPr>
          <a:xfrm>
            <a:off x="1" y="83890"/>
            <a:ext cx="3607266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3rd week. </a:t>
            </a:r>
            <a:r>
              <a:rPr lang="ko-KR" altLang="en-US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시각화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BBE294C1-6D51-4967-91AF-23AF88CCDF96}"/>
              </a:ext>
            </a:extLst>
          </p:cNvPr>
          <p:cNvSpPr txBox="1">
            <a:spLocks/>
          </p:cNvSpPr>
          <p:nvPr/>
        </p:nvSpPr>
        <p:spPr>
          <a:xfrm>
            <a:off x="394284" y="889233"/>
            <a:ext cx="3551184" cy="1105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2.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결과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B55D34-0DA2-4881-BB55-C5D9398B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83" y="1453356"/>
            <a:ext cx="254100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8192F9-C3EE-4793-8109-C11022AA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04" y="1910555"/>
            <a:ext cx="8827030" cy="447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1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969700-0AF6-4C0D-9C71-3635DE4C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83" y="964734"/>
            <a:ext cx="6721139" cy="1358261"/>
          </a:xfrm>
        </p:spPr>
        <p:txBody>
          <a:bodyPr>
            <a:normAutofit/>
          </a:bodyPr>
          <a:lstStyle/>
          <a:p>
            <a:pPr algn="l"/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209BD1E3-08CF-4E73-9ED0-36D9325F3581}"/>
              </a:ext>
            </a:extLst>
          </p:cNvPr>
          <p:cNvSpPr txBox="1">
            <a:spLocks/>
          </p:cNvSpPr>
          <p:nvPr/>
        </p:nvSpPr>
        <p:spPr>
          <a:xfrm>
            <a:off x="394283" y="1403272"/>
            <a:ext cx="5779855" cy="76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실습 데이터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264AB1A-A3E4-4E15-AD66-35758286F543}"/>
              </a:ext>
            </a:extLst>
          </p:cNvPr>
          <p:cNvSpPr txBox="1">
            <a:spLocks/>
          </p:cNvSpPr>
          <p:nvPr/>
        </p:nvSpPr>
        <p:spPr>
          <a:xfrm>
            <a:off x="1" y="83890"/>
            <a:ext cx="4790114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4rd week. Decision Tree</a:t>
            </a:r>
            <a:endParaRPr lang="ko-KR" altLang="en-US" sz="28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B5E5AD-4C6C-47D2-B700-9FA5B63E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3" y="2473997"/>
            <a:ext cx="4943139" cy="2548404"/>
          </a:xfrm>
          <a:prstGeom prst="rect">
            <a:avLst/>
          </a:prstGeom>
        </p:spPr>
      </p:pic>
      <p:sp>
        <p:nvSpPr>
          <p:cNvPr id="8" name="제목 4">
            <a:extLst>
              <a:ext uri="{FF2B5EF4-FFF2-40B4-BE49-F238E27FC236}">
                <a16:creationId xmlns:a16="http://schemas.microsoft.com/office/drawing/2014/main" id="{40132E8A-B284-46B8-8F2A-D7C494CEED88}"/>
              </a:ext>
            </a:extLst>
          </p:cNvPr>
          <p:cNvSpPr txBox="1">
            <a:spLocks/>
          </p:cNvSpPr>
          <p:nvPr/>
        </p:nvSpPr>
        <p:spPr>
          <a:xfrm>
            <a:off x="6679035" y="1403272"/>
            <a:ext cx="5779855" cy="76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E29DF7-4233-460E-A5F5-524B024E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75" y="2473997"/>
            <a:ext cx="3986169" cy="2548404"/>
          </a:xfrm>
          <a:prstGeom prst="rect">
            <a:avLst/>
          </a:prstGeom>
        </p:spPr>
      </p:pic>
      <p:sp>
        <p:nvSpPr>
          <p:cNvPr id="10" name="제목 4">
            <a:extLst>
              <a:ext uri="{FF2B5EF4-FFF2-40B4-BE49-F238E27FC236}">
                <a16:creationId xmlns:a16="http://schemas.microsoft.com/office/drawing/2014/main" id="{0BB0D556-D2AE-49C3-BD77-3118F1FD684C}"/>
              </a:ext>
            </a:extLst>
          </p:cNvPr>
          <p:cNvSpPr txBox="1">
            <a:spLocks/>
          </p:cNvSpPr>
          <p:nvPr/>
        </p:nvSpPr>
        <p:spPr>
          <a:xfrm>
            <a:off x="1167780" y="5173403"/>
            <a:ext cx="3731703" cy="413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1.181210_</a:t>
            </a:r>
            <a:r>
              <a:rPr lang="ko-KR" altLang="en-US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시뮬레이션 실험 데이터</a:t>
            </a:r>
            <a:endParaRPr lang="en-US" altLang="ko-KR" sz="2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1" name="제목 4">
            <a:extLst>
              <a:ext uri="{FF2B5EF4-FFF2-40B4-BE49-F238E27FC236}">
                <a16:creationId xmlns:a16="http://schemas.microsoft.com/office/drawing/2014/main" id="{82449FAE-7ADD-40AB-81F4-88728FAAB5FA}"/>
              </a:ext>
            </a:extLst>
          </p:cNvPr>
          <p:cNvSpPr txBox="1">
            <a:spLocks/>
          </p:cNvSpPr>
          <p:nvPr/>
        </p:nvSpPr>
        <p:spPr>
          <a:xfrm>
            <a:off x="7863440" y="5173402"/>
            <a:ext cx="2589243" cy="413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상관관계 분석 데이터</a:t>
            </a:r>
            <a:endParaRPr lang="en-US" altLang="ko-KR" sz="2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969700-0AF6-4C0D-9C71-3635DE4C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83" y="964734"/>
            <a:ext cx="6721139" cy="1358261"/>
          </a:xfrm>
        </p:spPr>
        <p:txBody>
          <a:bodyPr>
            <a:normAutofit/>
          </a:bodyPr>
          <a:lstStyle/>
          <a:p>
            <a:pPr algn="l"/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A5A04-B43E-4267-9733-788749B4B46A}"/>
              </a:ext>
            </a:extLst>
          </p:cNvPr>
          <p:cNvSpPr/>
          <p:nvPr/>
        </p:nvSpPr>
        <p:spPr>
          <a:xfrm>
            <a:off x="0" y="813732"/>
            <a:ext cx="12192000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209BD1E3-08CF-4E73-9ED0-36D9325F3581}"/>
              </a:ext>
            </a:extLst>
          </p:cNvPr>
          <p:cNvSpPr txBox="1">
            <a:spLocks/>
          </p:cNvSpPr>
          <p:nvPr/>
        </p:nvSpPr>
        <p:spPr>
          <a:xfrm>
            <a:off x="394283" y="1403272"/>
            <a:ext cx="5779855" cy="76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2.  </a:t>
            </a:r>
            <a:r>
              <a:rPr lang="ko-KR" altLang="en-US" sz="30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결과</a:t>
            </a: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264AB1A-A3E4-4E15-AD66-35758286F543}"/>
              </a:ext>
            </a:extLst>
          </p:cNvPr>
          <p:cNvSpPr txBox="1">
            <a:spLocks/>
          </p:cNvSpPr>
          <p:nvPr/>
        </p:nvSpPr>
        <p:spPr>
          <a:xfrm>
            <a:off x="1" y="83890"/>
            <a:ext cx="4790114" cy="654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4rd week. Decision Tree</a:t>
            </a:r>
            <a:endParaRPr lang="ko-KR" altLang="en-US" sz="28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40132E8A-B284-46B8-8F2A-D7C494CEED88}"/>
              </a:ext>
            </a:extLst>
          </p:cNvPr>
          <p:cNvSpPr txBox="1">
            <a:spLocks/>
          </p:cNvSpPr>
          <p:nvPr/>
        </p:nvSpPr>
        <p:spPr>
          <a:xfrm>
            <a:off x="6679035" y="1403272"/>
            <a:ext cx="5779855" cy="76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000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68BC05-E593-4F9C-9DAC-55556C77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16" y="1643864"/>
            <a:ext cx="7108499" cy="51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179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210 만화가게 L</vt:lpstr>
      <vt:lpstr>맑은 고딕</vt:lpstr>
      <vt:lpstr>Arial</vt:lpstr>
      <vt:lpstr>Office 테마</vt:lpstr>
      <vt:lpstr>이상치 분석과 시각화</vt:lpstr>
      <vt:lpstr> </vt:lpstr>
      <vt:lpstr> </vt:lpstr>
      <vt:lpstr> </vt:lpstr>
      <vt:lpstr> </vt:lpstr>
      <vt:lpstr>PowerPoint 프레젠테이션</vt:lpstr>
      <vt:lpstr>PowerPoint 프레젠테이션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이상치 분석과 시각화</dc:title>
  <dc:creator>KyungMin PARK</dc:creator>
  <cp:lastModifiedBy>KyungMin PARK</cp:lastModifiedBy>
  <cp:revision>7</cp:revision>
  <dcterms:created xsi:type="dcterms:W3CDTF">2019-10-24T05:00:29Z</dcterms:created>
  <dcterms:modified xsi:type="dcterms:W3CDTF">2019-10-24T06:11:15Z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