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6" r:id="rId6"/>
    <p:sldId id="261" r:id="rId7"/>
    <p:sldId id="263" r:id="rId8"/>
    <p:sldId id="264" r:id="rId9"/>
    <p:sldId id="262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ECF7CA-AAE4-42D8-B887-E21F4AD3E767}" v="5" dt="2025-04-17T18:22:53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eka Cheekati" userId="7f4ab2fe-239c-4733-8716-dc66e558003e" providerId="ADAL" clId="{4CECF7CA-AAE4-42D8-B887-E21F4AD3E767}"/>
    <pc:docChg chg="undo custSel addSld delSld modSld">
      <pc:chgData name="Viveka Cheekati" userId="7f4ab2fe-239c-4733-8716-dc66e558003e" providerId="ADAL" clId="{4CECF7CA-AAE4-42D8-B887-E21F4AD3E767}" dt="2025-05-05T12:57:00.377" v="1806" actId="20577"/>
      <pc:docMkLst>
        <pc:docMk/>
      </pc:docMkLst>
      <pc:sldChg chg="modSp new mod">
        <pc:chgData name="Viveka Cheekati" userId="7f4ab2fe-239c-4733-8716-dc66e558003e" providerId="ADAL" clId="{4CECF7CA-AAE4-42D8-B887-E21F4AD3E767}" dt="2025-04-17T18:19:24.291" v="421" actId="20577"/>
        <pc:sldMkLst>
          <pc:docMk/>
          <pc:sldMk cId="1046764700" sldId="256"/>
        </pc:sldMkLst>
        <pc:spChg chg="mod">
          <ac:chgData name="Viveka Cheekati" userId="7f4ab2fe-239c-4733-8716-dc66e558003e" providerId="ADAL" clId="{4CECF7CA-AAE4-42D8-B887-E21F4AD3E767}" dt="2025-04-17T18:19:24.291" v="421" actId="20577"/>
          <ac:spMkLst>
            <pc:docMk/>
            <pc:sldMk cId="1046764700" sldId="256"/>
            <ac:spMk id="2" creationId="{7F43C161-AC86-342E-1E3B-BC79D6E0ABEE}"/>
          </ac:spMkLst>
        </pc:spChg>
        <pc:spChg chg="mod">
          <ac:chgData name="Viveka Cheekati" userId="7f4ab2fe-239c-4733-8716-dc66e558003e" providerId="ADAL" clId="{4CECF7CA-AAE4-42D8-B887-E21F4AD3E767}" dt="2025-04-17T18:14:27.575" v="129"/>
          <ac:spMkLst>
            <pc:docMk/>
            <pc:sldMk cId="1046764700" sldId="256"/>
            <ac:spMk id="3" creationId="{3475B065-27D6-02A5-E747-4451A2205372}"/>
          </ac:spMkLst>
        </pc:spChg>
      </pc:sldChg>
      <pc:sldChg chg="addSp delSp modSp new mod modClrScheme chgLayout">
        <pc:chgData name="Viveka Cheekati" userId="7f4ab2fe-239c-4733-8716-dc66e558003e" providerId="ADAL" clId="{4CECF7CA-AAE4-42D8-B887-E21F4AD3E767}" dt="2025-04-24T00:14:19.470" v="1563" actId="20577"/>
        <pc:sldMkLst>
          <pc:docMk/>
          <pc:sldMk cId="3672648139" sldId="257"/>
        </pc:sldMkLst>
        <pc:spChg chg="mod ord">
          <ac:chgData name="Viveka Cheekati" userId="7f4ab2fe-239c-4733-8716-dc66e558003e" providerId="ADAL" clId="{4CECF7CA-AAE4-42D8-B887-E21F4AD3E767}" dt="2025-04-24T00:14:19.470" v="1563" actId="20577"/>
          <ac:spMkLst>
            <pc:docMk/>
            <pc:sldMk cId="3672648139" sldId="257"/>
            <ac:spMk id="2" creationId="{B5555E4F-AA81-07A9-2561-2BD8E9CFEA59}"/>
          </ac:spMkLst>
        </pc:spChg>
        <pc:spChg chg="mod ord">
          <ac:chgData name="Viveka Cheekati" userId="7f4ab2fe-239c-4733-8716-dc66e558003e" providerId="ADAL" clId="{4CECF7CA-AAE4-42D8-B887-E21F4AD3E767}" dt="2025-04-17T18:54:16.682" v="1145" actId="20577"/>
          <ac:spMkLst>
            <pc:docMk/>
            <pc:sldMk cId="3672648139" sldId="257"/>
            <ac:spMk id="3" creationId="{2E29F4C8-8AAD-3D6B-CA64-914F3DDDDDF9}"/>
          </ac:spMkLst>
        </pc:spChg>
      </pc:sldChg>
      <pc:sldChg chg="modSp new del mod">
        <pc:chgData name="Viveka Cheekati" userId="7f4ab2fe-239c-4733-8716-dc66e558003e" providerId="ADAL" clId="{4CECF7CA-AAE4-42D8-B887-E21F4AD3E767}" dt="2025-04-17T18:59:02.605" v="1342" actId="47"/>
        <pc:sldMkLst>
          <pc:docMk/>
          <pc:sldMk cId="3522738720" sldId="258"/>
        </pc:sldMkLst>
      </pc:sldChg>
      <pc:sldChg chg="addSp delSp modSp add mod modClrScheme chgLayout">
        <pc:chgData name="Viveka Cheekati" userId="7f4ab2fe-239c-4733-8716-dc66e558003e" providerId="ADAL" clId="{4CECF7CA-AAE4-42D8-B887-E21F4AD3E767}" dt="2025-04-24T00:14:12.439" v="1556" actId="20577"/>
        <pc:sldMkLst>
          <pc:docMk/>
          <pc:sldMk cId="1999823874" sldId="259"/>
        </pc:sldMkLst>
        <pc:spChg chg="mod ord">
          <ac:chgData name="Viveka Cheekati" userId="7f4ab2fe-239c-4733-8716-dc66e558003e" providerId="ADAL" clId="{4CECF7CA-AAE4-42D8-B887-E21F4AD3E767}" dt="2025-04-24T00:14:12.439" v="1556" actId="20577"/>
          <ac:spMkLst>
            <pc:docMk/>
            <pc:sldMk cId="1999823874" sldId="259"/>
            <ac:spMk id="2" creationId="{9F5BEB98-9DCF-F154-CECD-A322DFC5BBFB}"/>
          </ac:spMkLst>
        </pc:spChg>
        <pc:spChg chg="mod ord">
          <ac:chgData name="Viveka Cheekati" userId="7f4ab2fe-239c-4733-8716-dc66e558003e" providerId="ADAL" clId="{4CECF7CA-AAE4-42D8-B887-E21F4AD3E767}" dt="2025-04-17T18:56:40.755" v="1283" actId="700"/>
          <ac:spMkLst>
            <pc:docMk/>
            <pc:sldMk cId="1999823874" sldId="259"/>
            <ac:spMk id="3" creationId="{9D9F2411-0F7A-9265-8AAE-B0DE18C972C6}"/>
          </ac:spMkLst>
        </pc:spChg>
      </pc:sldChg>
      <pc:sldChg chg="delSp modSp add mod modClrScheme chgLayout">
        <pc:chgData name="Viveka Cheekati" userId="7f4ab2fe-239c-4733-8716-dc66e558003e" providerId="ADAL" clId="{4CECF7CA-AAE4-42D8-B887-E21F4AD3E767}" dt="2025-05-05T12:57:00.377" v="1806" actId="20577"/>
        <pc:sldMkLst>
          <pc:docMk/>
          <pc:sldMk cId="2771252390" sldId="260"/>
        </pc:sldMkLst>
        <pc:spChg chg="mod ord">
          <ac:chgData name="Viveka Cheekati" userId="7f4ab2fe-239c-4733-8716-dc66e558003e" providerId="ADAL" clId="{4CECF7CA-AAE4-42D8-B887-E21F4AD3E767}" dt="2025-04-24T00:16:23.365" v="1696" actId="20577"/>
          <ac:spMkLst>
            <pc:docMk/>
            <pc:sldMk cId="2771252390" sldId="260"/>
            <ac:spMk id="2" creationId="{5A32882C-4D19-82F9-06B8-7D388847AF5F}"/>
          </ac:spMkLst>
        </pc:spChg>
        <pc:spChg chg="mod ord">
          <ac:chgData name="Viveka Cheekati" userId="7f4ab2fe-239c-4733-8716-dc66e558003e" providerId="ADAL" clId="{4CECF7CA-AAE4-42D8-B887-E21F4AD3E767}" dt="2025-04-17T18:57:42.940" v="1311" actId="114"/>
          <ac:spMkLst>
            <pc:docMk/>
            <pc:sldMk cId="2771252390" sldId="260"/>
            <ac:spMk id="3" creationId="{4983D7C1-2865-578F-86DC-F834939A185A}"/>
          </ac:spMkLst>
        </pc:spChg>
        <pc:spChg chg="mod">
          <ac:chgData name="Viveka Cheekati" userId="7f4ab2fe-239c-4733-8716-dc66e558003e" providerId="ADAL" clId="{4CECF7CA-AAE4-42D8-B887-E21F4AD3E767}" dt="2025-05-05T12:57:00.377" v="1806" actId="20577"/>
          <ac:spMkLst>
            <pc:docMk/>
            <pc:sldMk cId="2771252390" sldId="260"/>
            <ac:spMk id="4" creationId="{41069366-11B7-0DDA-1892-6A1668DD0F59}"/>
          </ac:spMkLst>
        </pc:spChg>
      </pc:sldChg>
      <pc:sldChg chg="modSp new mod">
        <pc:chgData name="Viveka Cheekati" userId="7f4ab2fe-239c-4733-8716-dc66e558003e" providerId="ADAL" clId="{4CECF7CA-AAE4-42D8-B887-E21F4AD3E767}" dt="2025-04-17T19:02:15.978" v="1531" actId="20577"/>
        <pc:sldMkLst>
          <pc:docMk/>
          <pc:sldMk cId="201365179" sldId="261"/>
        </pc:sldMkLst>
        <pc:spChg chg="mod">
          <ac:chgData name="Viveka Cheekati" userId="7f4ab2fe-239c-4733-8716-dc66e558003e" providerId="ADAL" clId="{4CECF7CA-AAE4-42D8-B887-E21F4AD3E767}" dt="2025-04-17T19:01:49.970" v="1427" actId="20577"/>
          <ac:spMkLst>
            <pc:docMk/>
            <pc:sldMk cId="201365179" sldId="261"/>
            <ac:spMk id="2" creationId="{66293276-5BD1-996F-6E8B-735FEFCA7224}"/>
          </ac:spMkLst>
        </pc:spChg>
        <pc:spChg chg="mod">
          <ac:chgData name="Viveka Cheekati" userId="7f4ab2fe-239c-4733-8716-dc66e558003e" providerId="ADAL" clId="{4CECF7CA-AAE4-42D8-B887-E21F4AD3E767}" dt="2025-04-17T19:02:15.978" v="1531" actId="20577"/>
          <ac:spMkLst>
            <pc:docMk/>
            <pc:sldMk cId="201365179" sldId="261"/>
            <ac:spMk id="3" creationId="{3656E6FA-D145-A3BC-0DD2-ABD5623D155D}"/>
          </ac:spMkLst>
        </pc:spChg>
      </pc:sldChg>
      <pc:sldChg chg="modSp new mod">
        <pc:chgData name="Viveka Cheekati" userId="7f4ab2fe-239c-4733-8716-dc66e558003e" providerId="ADAL" clId="{4CECF7CA-AAE4-42D8-B887-E21F4AD3E767}" dt="2025-04-24T00:14:52.602" v="1570" actId="20577"/>
        <pc:sldMkLst>
          <pc:docMk/>
          <pc:sldMk cId="428703489" sldId="262"/>
        </pc:sldMkLst>
        <pc:spChg chg="mod">
          <ac:chgData name="Viveka Cheekati" userId="7f4ab2fe-239c-4733-8716-dc66e558003e" providerId="ADAL" clId="{4CECF7CA-AAE4-42D8-B887-E21F4AD3E767}" dt="2025-04-24T00:14:52.602" v="1570" actId="20577"/>
          <ac:spMkLst>
            <pc:docMk/>
            <pc:sldMk cId="428703489" sldId="262"/>
            <ac:spMk id="2" creationId="{D9D89769-2484-2895-94BC-771667DA5D74}"/>
          </ac:spMkLst>
        </pc:spChg>
      </pc:sldChg>
      <pc:sldChg chg="modSp mod">
        <pc:chgData name="Viveka Cheekati" userId="7f4ab2fe-239c-4733-8716-dc66e558003e" providerId="ADAL" clId="{4CECF7CA-AAE4-42D8-B887-E21F4AD3E767}" dt="2025-04-24T00:16:37.798" v="1699" actId="6549"/>
        <pc:sldMkLst>
          <pc:docMk/>
          <pc:sldMk cId="474573124" sldId="266"/>
        </pc:sldMkLst>
        <pc:spChg chg="mod">
          <ac:chgData name="Viveka Cheekati" userId="7f4ab2fe-239c-4733-8716-dc66e558003e" providerId="ADAL" clId="{4CECF7CA-AAE4-42D8-B887-E21F4AD3E767}" dt="2025-04-24T00:16:37.798" v="1699" actId="6549"/>
          <ac:spMkLst>
            <pc:docMk/>
            <pc:sldMk cId="474573124" sldId="266"/>
            <ac:spMk id="2" creationId="{BA25B9A0-9656-5C4C-EA0E-45E60D8A5787}"/>
          </ac:spMkLst>
        </pc:spChg>
      </pc:sldChg>
      <pc:sldChg chg="modSp new mod">
        <pc:chgData name="Viveka Cheekati" userId="7f4ab2fe-239c-4733-8716-dc66e558003e" providerId="ADAL" clId="{4CECF7CA-AAE4-42D8-B887-E21F4AD3E767}" dt="2025-04-24T00:15:38.597" v="1678" actId="20577"/>
        <pc:sldMkLst>
          <pc:docMk/>
          <pc:sldMk cId="756541203" sldId="269"/>
        </pc:sldMkLst>
        <pc:spChg chg="mod">
          <ac:chgData name="Viveka Cheekati" userId="7f4ab2fe-239c-4733-8716-dc66e558003e" providerId="ADAL" clId="{4CECF7CA-AAE4-42D8-B887-E21F4AD3E767}" dt="2025-04-24T00:15:04.829" v="1580" actId="20577"/>
          <ac:spMkLst>
            <pc:docMk/>
            <pc:sldMk cId="756541203" sldId="269"/>
            <ac:spMk id="2" creationId="{E55F2AB8-824D-6606-9B66-4AD8247AA307}"/>
          </ac:spMkLst>
        </pc:spChg>
        <pc:spChg chg="mod">
          <ac:chgData name="Viveka Cheekati" userId="7f4ab2fe-239c-4733-8716-dc66e558003e" providerId="ADAL" clId="{4CECF7CA-AAE4-42D8-B887-E21F4AD3E767}" dt="2025-04-24T00:15:38.597" v="1678" actId="20577"/>
          <ac:spMkLst>
            <pc:docMk/>
            <pc:sldMk cId="756541203" sldId="269"/>
            <ac:spMk id="3" creationId="{2BB38C1C-B001-CF75-70B9-D7A62C3752AA}"/>
          </ac:spMkLst>
        </pc:spChg>
      </pc:sldChg>
      <pc:sldChg chg="modSp new del mod">
        <pc:chgData name="Viveka Cheekati" userId="7f4ab2fe-239c-4733-8716-dc66e558003e" providerId="ADAL" clId="{4CECF7CA-AAE4-42D8-B887-E21F4AD3E767}" dt="2025-05-04T19:03:38.145" v="1721" actId="2696"/>
        <pc:sldMkLst>
          <pc:docMk/>
          <pc:sldMk cId="2784344968" sldId="270"/>
        </pc:sldMkLst>
        <pc:spChg chg="mod">
          <ac:chgData name="Viveka Cheekati" userId="7f4ab2fe-239c-4733-8716-dc66e558003e" providerId="ADAL" clId="{4CECF7CA-AAE4-42D8-B887-E21F4AD3E767}" dt="2025-05-04T19:03:05.992" v="1720" actId="20577"/>
          <ac:spMkLst>
            <pc:docMk/>
            <pc:sldMk cId="2784344968" sldId="270"/>
            <ac:spMk id="2" creationId="{05DA4996-6D92-8A99-CB4D-434814BF84A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44:18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23839,'993'14'0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FC6C-9605-4F1B-AD29-2A9F030C52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DEC2-88D9-4A36-9A25-840663B2F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FC6C-9605-4F1B-AD29-2A9F030C52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DEC2-88D9-4A36-9A25-840663B2F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9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FC6C-9605-4F1B-AD29-2A9F030C52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DEC2-88D9-4A36-9A25-840663B2F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6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FC6C-9605-4F1B-AD29-2A9F030C52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DEC2-88D9-4A36-9A25-840663B2F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3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FC6C-9605-4F1B-AD29-2A9F030C52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DEC2-88D9-4A36-9A25-840663B2F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9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FC6C-9605-4F1B-AD29-2A9F030C52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DEC2-88D9-4A36-9A25-840663B2F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4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FC6C-9605-4F1B-AD29-2A9F030C52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DEC2-88D9-4A36-9A25-840663B2F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8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FC6C-9605-4F1B-AD29-2A9F030C52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DEC2-88D9-4A36-9A25-840663B2F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FC6C-9605-4F1B-AD29-2A9F030C52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DEC2-88D9-4A36-9A25-840663B2F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6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FC6C-9605-4F1B-AD29-2A9F030C52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DEC2-88D9-4A36-9A25-840663B2F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8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FC6C-9605-4F1B-AD29-2A9F030C52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DEC2-88D9-4A36-9A25-840663B2F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5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4F5FC6C-9605-4F1B-AD29-2A9F030C52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98FDEC2-88D9-4A36-9A25-840663B2F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36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C161-AC86-342E-1E3B-BC79D6E0A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Allocation Optimization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5B065-27D6-02A5-E747-4451A2205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Viveka Cheekati</a:t>
            </a:r>
          </a:p>
        </p:txBody>
      </p:sp>
    </p:spTree>
    <p:extLst>
      <p:ext uri="{BB962C8B-B14F-4D97-AF65-F5344CB8AC3E}">
        <p14:creationId xmlns:p14="http://schemas.microsoft.com/office/powerpoint/2010/main" val="1046764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1768-2996-24CF-D6BB-8E0CC93C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31F196-6313-E93F-0269-F9C7E405C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8097" y="3267863"/>
            <a:ext cx="4295806" cy="1466861"/>
          </a:xfrm>
        </p:spPr>
      </p:pic>
    </p:spTree>
    <p:extLst>
      <p:ext uri="{BB962C8B-B14F-4D97-AF65-F5344CB8AC3E}">
        <p14:creationId xmlns:p14="http://schemas.microsoft.com/office/powerpoint/2010/main" val="5416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9B585-5ACE-7E7E-43E3-2C9B393A0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864C-D1A6-DEAE-54CE-2125A1A0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 (2)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A73C6-05F3-C321-C6DB-A503B090D5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Personnel / Resources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60C6B51-7F51-748A-AAFB-242D5E250B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960758"/>
            <a:ext cx="5157787" cy="773221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9624B-A7A3-A483-CDEE-67422919E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491ABE0-19BE-4E4F-A1D9-546507D46F8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414746"/>
            <a:ext cx="5183188" cy="186524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BB1129-3B8E-BE1A-98A4-A54621FEDBB5}"/>
                  </a:ext>
                </a:extLst>
              </p14:cNvPr>
              <p14:cNvContentPartPr/>
              <p14:nvPr/>
            </p14:nvContentPartPr>
            <p14:xfrm>
              <a:off x="4522289" y="4507458"/>
              <a:ext cx="357840" cy="5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BB1129-3B8E-BE1A-98A4-A54621FEDB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3289" y="4498458"/>
                <a:ext cx="375480" cy="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468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3CA29-D39C-8A5F-1539-6FCB28DD3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3200-1146-57B3-82D9-E2D6F924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(2)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0646F1-F877-F4B4-3D4F-87731A92F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870" y="3267863"/>
            <a:ext cx="4848260" cy="1466861"/>
          </a:xfrm>
        </p:spPr>
      </p:pic>
    </p:spTree>
    <p:extLst>
      <p:ext uri="{BB962C8B-B14F-4D97-AF65-F5344CB8AC3E}">
        <p14:creationId xmlns:p14="http://schemas.microsoft.com/office/powerpoint/2010/main" val="3002194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2AB8-824D-6606-9B66-4AD8247A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8C1C-B001-CF75-70B9-D7A62C37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  <a:p>
            <a:pPr lvl="1"/>
            <a:r>
              <a:rPr lang="en-US" dirty="0"/>
              <a:t>Knapsack Problem</a:t>
            </a:r>
          </a:p>
          <a:p>
            <a:pPr lvl="1"/>
            <a:r>
              <a:rPr lang="en-US" dirty="0"/>
              <a:t>Inventory Problem</a:t>
            </a:r>
          </a:p>
          <a:p>
            <a:r>
              <a:rPr lang="en-US" dirty="0"/>
              <a:t>Tabulation (Top-to-Down)</a:t>
            </a:r>
          </a:p>
        </p:txBody>
      </p:sp>
    </p:spTree>
    <p:extLst>
      <p:ext uri="{BB962C8B-B14F-4D97-AF65-F5344CB8AC3E}">
        <p14:creationId xmlns:p14="http://schemas.microsoft.com/office/powerpoint/2010/main" val="75654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5E4F-AA81-07A9-2561-2BD8E9CF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9F4C8-8AAD-3D6B-CA64-914F3DDDD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resources (personnel) to appropriate projects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First, assign to higher priority projects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not enough personnel</a:t>
            </a:r>
          </a:p>
          <a:p>
            <a:pPr lvl="1"/>
            <a:r>
              <a:rPr lang="en-US" dirty="0"/>
              <a:t>Requirements of needed personnel</a:t>
            </a:r>
          </a:p>
        </p:txBody>
      </p:sp>
    </p:spTree>
    <p:extLst>
      <p:ext uri="{BB962C8B-B14F-4D97-AF65-F5344CB8AC3E}">
        <p14:creationId xmlns:p14="http://schemas.microsoft.com/office/powerpoint/2010/main" val="367264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344AD-AF11-FDD0-B934-58AE1123E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EB98-9DCF-F154-CECD-A322DFC5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2411-0F7A-9265-8AAE-B0DE18C97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  <a:p>
            <a:pPr lvl="1"/>
            <a:r>
              <a:rPr lang="en-US" dirty="0"/>
              <a:t>Tabulation (Bottom-Up)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Personnel cannot be assigned </a:t>
            </a:r>
            <a:r>
              <a:rPr lang="en-US" i="1" dirty="0"/>
              <a:t>there</a:t>
            </a:r>
          </a:p>
          <a:p>
            <a:pPr lvl="1"/>
            <a:r>
              <a:rPr lang="en-US" dirty="0"/>
              <a:t>if already assigned </a:t>
            </a:r>
            <a:r>
              <a:rPr lang="en-US" i="1" dirty="0"/>
              <a:t>here (and here)</a:t>
            </a:r>
          </a:p>
        </p:txBody>
      </p:sp>
    </p:spTree>
    <p:extLst>
      <p:ext uri="{BB962C8B-B14F-4D97-AF65-F5344CB8AC3E}">
        <p14:creationId xmlns:p14="http://schemas.microsoft.com/office/powerpoint/2010/main" val="199982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95C93-D35D-0975-8027-3124EC1DE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882C-4D19-82F9-06B8-7D388847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Method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D7C1-2865-578F-86DC-F834939A18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Step 1 </a:t>
            </a:r>
            <a:r>
              <a:rPr lang="en-US" i="1" dirty="0"/>
              <a:t>(optional)</a:t>
            </a:r>
            <a:r>
              <a:rPr lang="en-US" dirty="0"/>
              <a:t>: Prioritize projects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Step 2: Assign personnel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Step 3: Personnel requirements for unassigned projects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69366-11B7-0DDA-1892-6A1668DD0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Order by traits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other traits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missing, then list out traits</a:t>
            </a:r>
          </a:p>
        </p:txBody>
      </p:sp>
    </p:spTree>
    <p:extLst>
      <p:ext uri="{BB962C8B-B14F-4D97-AF65-F5344CB8AC3E}">
        <p14:creationId xmlns:p14="http://schemas.microsoft.com/office/powerpoint/2010/main" val="277125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94A3E-1695-8638-D52E-89C1D1628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B9A0-9656-5C4C-EA0E-45E60D8A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ECDB-DBCB-EE69-806B-5CDD300D4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Personnel / Resources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DF6A557-0773-4327-D1A7-82EBDB2E75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960758"/>
            <a:ext cx="5157787" cy="773221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071DEC-7ACA-5142-B807-88C3BEDFC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30807A2-020F-6BCC-DB69-255A8FDFD52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414746"/>
            <a:ext cx="5183188" cy="1865245"/>
          </a:xfrm>
        </p:spPr>
      </p:pic>
    </p:spTree>
    <p:extLst>
      <p:ext uri="{BB962C8B-B14F-4D97-AF65-F5344CB8AC3E}">
        <p14:creationId xmlns:p14="http://schemas.microsoft.com/office/powerpoint/2010/main" val="47457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3276-5BD1-996F-6E8B-735FEFCA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</a:t>
            </a:r>
            <a:r>
              <a:rPr lang="en-US" i="1" dirty="0"/>
              <a:t>(optional)</a:t>
            </a:r>
            <a:r>
              <a:rPr lang="en-US" dirty="0"/>
              <a:t>: Prioritize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E6FA-D145-A3BC-0DD2-ABD5623D15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Order projects</a:t>
            </a:r>
          </a:p>
          <a:p>
            <a:pPr lvl="1"/>
            <a:r>
              <a:rPr lang="en-US" dirty="0"/>
              <a:t>Urgency</a:t>
            </a:r>
          </a:p>
          <a:p>
            <a:pPr lvl="1"/>
            <a:r>
              <a:rPr lang="en-US" dirty="0"/>
              <a:t>Budget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E6FA5CC-66A9-EE8B-EFCE-C5C64D335C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71785"/>
            <a:ext cx="5181600" cy="3459018"/>
          </a:xfrm>
        </p:spPr>
      </p:pic>
    </p:spTree>
    <p:extLst>
      <p:ext uri="{BB962C8B-B14F-4D97-AF65-F5344CB8AC3E}">
        <p14:creationId xmlns:p14="http://schemas.microsoft.com/office/powerpoint/2010/main" val="20136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1F743-7A49-CA5B-073A-3A86C6942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0E16-68CD-61D8-3D61-2EC7F779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: Assign personnel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6110-051B-7465-DBA5-DEDD76EE27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Assign personnel to projects</a:t>
            </a:r>
          </a:p>
          <a:p>
            <a:pPr lvl="1"/>
            <a:r>
              <a:rPr lang="en-US" dirty="0"/>
              <a:t>Skill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64F827-169F-4C33-0CBD-A703265AF3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59603"/>
            <a:ext cx="5181600" cy="4283381"/>
          </a:xfrm>
        </p:spPr>
      </p:pic>
    </p:spTree>
    <p:extLst>
      <p:ext uri="{BB962C8B-B14F-4D97-AF65-F5344CB8AC3E}">
        <p14:creationId xmlns:p14="http://schemas.microsoft.com/office/powerpoint/2010/main" val="33502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66AD4-A9DB-5BFB-A58D-14D6DFD1A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7658-22A5-5E6F-DC8B-695B0E7F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Needed for unassigned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876A6-CE8C-02D5-16B8-5DC92FD383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Describe personnel for unassigned projects</a:t>
            </a:r>
          </a:p>
          <a:p>
            <a:pPr lvl="1"/>
            <a:r>
              <a:rPr lang="en-US" dirty="0"/>
              <a:t>Skills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765E286-2FF5-DBC6-CAB5-D81C4323E1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294386"/>
            <a:ext cx="5181600" cy="1413816"/>
          </a:xfrm>
        </p:spPr>
      </p:pic>
    </p:spTree>
    <p:extLst>
      <p:ext uri="{BB962C8B-B14F-4D97-AF65-F5344CB8AC3E}">
        <p14:creationId xmlns:p14="http://schemas.microsoft.com/office/powerpoint/2010/main" val="43219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9769-2484-2895-94BC-771667DA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 (1)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89A46-EF0D-2C9C-C5C3-A253B2F3EA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Personnel / Resources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149FFCA-DDBA-6DC2-3B76-C19189A8ED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960758"/>
            <a:ext cx="5157787" cy="773221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93E008-1A50-478C-00F6-1CCD2AB45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A160C1E-DE08-6A52-63C4-D5FA7FDD586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414746"/>
            <a:ext cx="5183188" cy="1865245"/>
          </a:xfrm>
        </p:spPr>
      </p:pic>
    </p:spTree>
    <p:extLst>
      <p:ext uri="{BB962C8B-B14F-4D97-AF65-F5344CB8AC3E}">
        <p14:creationId xmlns:p14="http://schemas.microsoft.com/office/powerpoint/2010/main" val="42870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161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Allocation Optimization Algorithm</vt:lpstr>
      <vt:lpstr>Problem</vt:lpstr>
      <vt:lpstr>Method</vt:lpstr>
      <vt:lpstr>How Method Works</vt:lpstr>
      <vt:lpstr>Data</vt:lpstr>
      <vt:lpstr>Step 1 (optional): Prioritize projects</vt:lpstr>
      <vt:lpstr>Step 2 : Assign personnel</vt:lpstr>
      <vt:lpstr>Step 3: Needed for unassigned projects</vt:lpstr>
      <vt:lpstr>Input Data (1)</vt:lpstr>
      <vt:lpstr>Result (1)</vt:lpstr>
      <vt:lpstr>Input Data (2)</vt:lpstr>
      <vt:lpstr>Result (2)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Viveka Cheekati</dc:creator>
  <cp:lastModifiedBy>Viveka Cheekati</cp:lastModifiedBy>
  <cp:revision>4</cp:revision>
  <dcterms:created xsi:type="dcterms:W3CDTF">2025-04-17T18:13:05Z</dcterms:created>
  <dcterms:modified xsi:type="dcterms:W3CDTF">2025-05-05T12:57:09Z</dcterms:modified>
</cp:coreProperties>
</file>