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9" r:id="rId4"/>
    <p:sldId id="262" r:id="rId5"/>
    <p:sldId id="257" r:id="rId6"/>
    <p:sldId id="266" r:id="rId7"/>
    <p:sldId id="265" r:id="rId8"/>
    <p:sldId id="271" r:id="rId9"/>
    <p:sldId id="267" r:id="rId10"/>
    <p:sldId id="258" r:id="rId11"/>
    <p:sldId id="270" r:id="rId12"/>
    <p:sldId id="260" r:id="rId13"/>
    <p:sldId id="268" r:id="rId14"/>
    <p:sldId id="2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>
        <p:scale>
          <a:sx n="93" d="100"/>
          <a:sy n="93" d="100"/>
        </p:scale>
        <p:origin x="5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FD9C9-8C5B-4403-B1F8-EDF13219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2" y="945913"/>
            <a:ext cx="10065461" cy="2618554"/>
          </a:xfrm>
        </p:spPr>
        <p:txBody>
          <a:bodyPr/>
          <a:lstStyle/>
          <a:p>
            <a:r>
              <a:rPr lang="ko-KR" altLang="en-US"/>
              <a:t>웹으로 보는 시스템 정보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2B7BF-CD9C-49B2-BB00-F33021096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WebLinuxState</a:t>
            </a:r>
            <a:endParaRPr lang="en-US" altLang="ko-KR" dirty="0"/>
          </a:p>
          <a:p>
            <a:r>
              <a:rPr lang="en-US" altLang="ko-KR" dirty="0"/>
              <a:t>20185138 </a:t>
            </a:r>
            <a:r>
              <a:rPr lang="ko-KR" altLang="en-US" dirty="0"/>
              <a:t>신영수</a:t>
            </a:r>
          </a:p>
        </p:txBody>
      </p:sp>
    </p:spTree>
    <p:extLst>
      <p:ext uri="{BB962C8B-B14F-4D97-AF65-F5344CB8AC3E}">
        <p14:creationId xmlns:p14="http://schemas.microsoft.com/office/powerpoint/2010/main" val="417639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8745-74C7-4608-8828-2917F82D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56BFC-774B-4058-A1F0-8E89BD70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실행중인 프로세스 조회</a:t>
            </a:r>
            <a:r>
              <a:rPr lang="en-US" altLang="ko-KR" dirty="0"/>
              <a:t>, </a:t>
            </a:r>
            <a:r>
              <a:rPr lang="ko-KR" altLang="en-US" dirty="0"/>
              <a:t>시그널 보내기</a:t>
            </a:r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상태 조회</a:t>
            </a:r>
            <a:endParaRPr lang="en-US" altLang="ko-KR" dirty="0"/>
          </a:p>
          <a:p>
            <a:r>
              <a:rPr lang="ko-KR" altLang="en-US" dirty="0"/>
              <a:t>메모리 상태 조회</a:t>
            </a:r>
            <a:endParaRPr lang="en-US" altLang="ko-KR" dirty="0"/>
          </a:p>
          <a:p>
            <a:r>
              <a:rPr lang="ko-KR" altLang="en-US" dirty="0"/>
              <a:t>시스템 이름 보기 </a:t>
            </a:r>
            <a:r>
              <a:rPr lang="en-US" altLang="ko-KR" dirty="0"/>
              <a:t>(</a:t>
            </a:r>
            <a:r>
              <a:rPr lang="ko-KR" altLang="en-US" dirty="0"/>
              <a:t>호스트 네임</a:t>
            </a:r>
            <a:r>
              <a:rPr lang="en-US" altLang="ko-KR" dirty="0"/>
              <a:t>,</a:t>
            </a:r>
            <a:r>
              <a:rPr lang="ko-KR" altLang="en-US" dirty="0"/>
              <a:t> 운영체제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03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98C-4F9B-4117-826D-69682A2F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5766-CA3A-48A9-8158-F200F63C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806499-88EC-475A-A3CD-ACF7C3F6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1" y="0"/>
            <a:ext cx="9391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8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B178E-1C6B-4482-ACC6-C493A054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E8DE8-4A12-416C-AEDD-86AB87F9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A5AF4A-1031-45D8-919A-9993CF75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699744"/>
            <a:ext cx="119443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A756A-8264-4EE5-B7A8-669DC68A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369EB-ADDD-4EAC-891E-ACDF1A39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6DD323-E71A-4CD8-9E11-6A9A3872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729"/>
            <a:ext cx="12192000" cy="55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6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1A12-356D-4A70-A861-EE0EC387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163A-1D42-479C-A32B-BA34F94C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E401F-58D0-4934-B283-867A383D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" y="2089324"/>
            <a:ext cx="11753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3F07-CAFD-42AD-8063-E97D33F0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사용량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7CCBD-777E-48D1-9A35-E9D58F4A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CE2C9A-1CED-4988-9F31-E8896F7B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81" y="3585693"/>
            <a:ext cx="5172075" cy="46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7B52FD-8A6F-4D12-A426-49E5F6B5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630" y="2918944"/>
            <a:ext cx="2190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B041C-1BCB-40A9-8A06-7A68EB2F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WLin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5B396-54FD-47F3-B83D-08C01609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시스템의 상태를 웹으로 보면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4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0322-5B3D-41A5-9CBD-10404C34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WLin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0D15B-4CEC-4498-9514-1A999183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웹에서 시스템의 상태 조회</a:t>
            </a:r>
            <a:r>
              <a:rPr lang="en-US" altLang="ko-KR" dirty="0"/>
              <a:t>/</a:t>
            </a:r>
            <a:r>
              <a:rPr lang="ko-KR" altLang="en-US" dirty="0"/>
              <a:t>제어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접속하지 않아도 간단하게 상태를 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98C-4F9B-4117-826D-69682A2F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5766-CA3A-48A9-8158-F200F63C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806499-88EC-475A-A3CD-ACF7C3F6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1" y="0"/>
            <a:ext cx="939127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E7BC6B-BBB0-4939-A35D-B64713D6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233487"/>
            <a:ext cx="4191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EA952-E1A4-4D81-9BBF-8AC54070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6851F-A698-4A25-AF3E-208222B7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/proc</a:t>
            </a:r>
          </a:p>
          <a:p>
            <a:r>
              <a:rPr lang="ko-KR" altLang="en-US" dirty="0"/>
              <a:t>시스템 정보를 파일의 형태로 보여줌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D73211-C32F-4892-9FD9-3F8D6FC5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19" y="1027876"/>
            <a:ext cx="9324975" cy="487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E0F44F-D8F6-4660-ACA6-55BE9CA9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55" y="1247817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4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B3A8C-4D27-447A-9730-D56ADACD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A9504-13C5-495B-8124-35B1A0021D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Wlin_Client</a:t>
            </a:r>
            <a:endParaRPr lang="en-US" altLang="ko-KR" dirty="0"/>
          </a:p>
          <a:p>
            <a:r>
              <a:rPr lang="ko-KR" altLang="en-US" dirty="0"/>
              <a:t>서버가 요청한 현제 시스템의 정보를 서버로 전송</a:t>
            </a:r>
            <a:endParaRPr lang="en-US" altLang="ko-KR" dirty="0"/>
          </a:p>
          <a:p>
            <a:r>
              <a:rPr lang="en-US" altLang="ko-KR" dirty="0"/>
              <a:t>C++ / Boost</a:t>
            </a:r>
          </a:p>
          <a:p>
            <a:endParaRPr lang="en-US" altLang="ko-KR" dirty="0"/>
          </a:p>
          <a:p>
            <a:r>
              <a:rPr lang="ko-KR" altLang="en-US" dirty="0"/>
              <a:t>설정 후 실행만 하면 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D9124-D0E4-4E29-8066-57ADB9F427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Wlin_Server</a:t>
            </a:r>
            <a:endParaRPr lang="en-US" altLang="ko-KR" dirty="0"/>
          </a:p>
          <a:p>
            <a:r>
              <a:rPr lang="ko-KR" altLang="en-US" dirty="0"/>
              <a:t>접속된 클라이언트에게 상태를 요청하고</a:t>
            </a:r>
            <a:r>
              <a:rPr lang="en-US" altLang="ko-KR" dirty="0"/>
              <a:t>, </a:t>
            </a:r>
            <a:r>
              <a:rPr lang="ko-KR" altLang="en-US" dirty="0"/>
              <a:t>웹으로 표현</a:t>
            </a:r>
            <a:endParaRPr lang="en-US" altLang="ko-KR" dirty="0"/>
          </a:p>
          <a:p>
            <a:r>
              <a:rPr lang="ko-KR" altLang="en-US" dirty="0"/>
              <a:t>여러 클라이언트가 접속할 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/ Flask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12C18-1EFD-4E5D-B982-E9969979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42" y="5106438"/>
            <a:ext cx="27622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380CA-D296-4236-B21F-6A2F6D29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B8F64-D580-4862-95F3-0FC36149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7644D5-9211-42C9-BAB9-6F877CD8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94" y="2171769"/>
            <a:ext cx="6636692" cy="33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0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414F-3385-4AE5-A7A7-398639D7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259C5-6025-4A15-8E01-279388FA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657DD-8B07-488C-BDD3-079628E0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23862"/>
            <a:ext cx="100965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06CE0-99CF-4EBF-80BB-C4EB1543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18B32-6807-428F-9FD7-C278BDCEB2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3DE26-7F5E-449B-9D29-4E420F54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C8001-A67A-49FD-B887-C4FB0754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1" y="0"/>
            <a:ext cx="9391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849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103</Words>
  <Application>Microsoft Office PowerPoint</Application>
  <PresentationFormat>와이드스크린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갤러리</vt:lpstr>
      <vt:lpstr>웹으로 보는 시스템 정보</vt:lpstr>
      <vt:lpstr>WLin</vt:lpstr>
      <vt:lpstr>WLin</vt:lpstr>
      <vt:lpstr>PowerPoint 프레젠테이션</vt:lpstr>
      <vt:lpstr>PROC</vt:lpstr>
      <vt:lpstr>구성</vt:lpstr>
      <vt:lpstr>PowerPoint 프레젠테이션</vt:lpstr>
      <vt:lpstr>PowerPoint 프레젠테이션</vt:lpstr>
      <vt:lpstr>PowerPoint 프레젠테이션</vt:lpstr>
      <vt:lpstr>기능</vt:lpstr>
      <vt:lpstr>PowerPoint 프레젠테이션</vt:lpstr>
      <vt:lpstr>프로세스 조회</vt:lpstr>
      <vt:lpstr>PowerPoint 프레젠테이션</vt:lpstr>
      <vt:lpstr>CPU 정보</vt:lpstr>
      <vt:lpstr>메모리 사용량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영수</dc:creator>
  <cp:lastModifiedBy>신 영수</cp:lastModifiedBy>
  <cp:revision>14</cp:revision>
  <dcterms:created xsi:type="dcterms:W3CDTF">2019-12-03T03:16:07Z</dcterms:created>
  <dcterms:modified xsi:type="dcterms:W3CDTF">2019-12-03T04:46:06Z</dcterms:modified>
</cp:coreProperties>
</file>