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81" r:id="rId5"/>
    <p:sldId id="257" r:id="rId6"/>
    <p:sldId id="283" r:id="rId7"/>
    <p:sldId id="282" r:id="rId8"/>
    <p:sldId id="284" r:id="rId9"/>
    <p:sldId id="275" r:id="rId10"/>
    <p:sldId id="285" r:id="rId11"/>
    <p:sldId id="286" r:id="rId12"/>
    <p:sldId id="261" r:id="rId13"/>
    <p:sldId id="287" r:id="rId14"/>
    <p:sldId id="291" r:id="rId15"/>
    <p:sldId id="288" r:id="rId16"/>
    <p:sldId id="289" r:id="rId17"/>
    <p:sldId id="268" r:id="rId18"/>
    <p:sldId id="266" r:id="rId19"/>
    <p:sldId id="290" r:id="rId20"/>
    <p:sldId id="271" r:id="rId21"/>
    <p:sldId id="278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CE85-1E62-665F-6E1A-AFC0BEF8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2E14F-9532-D3C5-91F3-DF152255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B530-FF50-6F38-9DB2-5DED2BE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CFFCA-555F-71F7-D409-9A37201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56ED-566C-233F-81C9-07790045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5B7B-62EA-D51B-B875-22457E7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C9ACF-E289-F491-5A8D-C229617F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4E251-B382-4397-736D-F6985AA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3B1F9-5D7D-CAAE-5F84-6CBEA3F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0833D-7C5D-D096-70F3-FA03E70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A6311-0BC6-56BE-AC7A-E6D002A7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B31E1-F73A-0024-15B1-8D04EE0D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A965B-B6E9-5A60-594D-165F760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DFDF-DFC6-3B67-81CE-A35D4C6A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8A87-E95A-5FC9-20B2-CDBA73D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0870-BE5B-198F-B251-B9F56726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3C916-2289-CF3D-A0AC-CCE2A186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4560-EB31-C7BD-9584-B4A4BA7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4760A-883D-C279-ACF2-DA1440C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935E-C4B1-6A36-CFA6-D8163A4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03E5-2977-CEA8-FDED-9C6602A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C48-CECF-BC2F-3CDB-2463E20C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8D0AB-6973-EBF8-9EB7-54193BE2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08F0-4739-B91D-BE28-CD43719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62443-281D-1F4D-A9B9-434133F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64C6-9007-7EF6-4154-9EB84F2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45AF7-A648-E057-A20B-26A613A5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D53E8-3BF3-B632-1B98-14573DAE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872-8469-8C32-C014-6BD07C1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75447-AFAD-7D65-4EEF-777BCDA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15AE4-DFCB-EBDA-DDFA-4A0DD8D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98D5-6B22-A71B-801D-D2E843A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E6847-787A-1330-2CC6-FD0A9EDD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AF33C-98CB-3145-34F0-847FDFD6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E799A-E7A7-1812-3A9C-5EAACCF5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64DD6-20F6-1F6E-79C8-AC905251E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589B8-6B69-1629-CDC7-8F12109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82AF6-0CEA-58D3-5372-8930CDCA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2C9FD-C065-DD62-9DF6-1CAD42C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6E8F-C8B5-772F-80AD-83FBDFB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7B336-D799-6914-44EF-C5AE540D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BE10C-31D3-DA0F-B252-4C564D9D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01ECE-AF13-8A21-DE1B-9E2C61B2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B6F8B-32BA-01C9-3E2C-40AC14E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F642-6456-6C9B-72F6-F051BF8F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F926C-28E4-58A9-54AE-BD1FB8B1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35BD-3559-1C06-6959-B7734DEC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702D-1F6D-DA55-E582-2FC8BE95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EFC00-B2D7-6CCE-A86D-DB878FE0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4199-DEF4-858E-CBBA-E232662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3F08E-C7E9-E371-DECC-7C39C186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58015-0678-05F7-5DB7-A6D993A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ABC5-0E66-3B43-9EC2-941DBD9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1CC2B-1FCE-BFD9-708E-D3E6E253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A2F1-6E37-04D9-9C0F-7AF3F4DB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1B91-AC9C-5E4D-EA3D-0B423CE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A1F68-CA02-D53F-B9FA-28BCAF4D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06D98-9E3B-FABB-4A8D-B404BB6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380BC-D574-59C2-2496-E42CECDA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C9E53-8454-E7A6-2BB6-04C8E80E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A3B26-E5DA-E118-2A6E-F6F70A01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498B-C1E4-42A7-82BE-D718B8F9868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22E8-CB95-6C1C-6C18-10071776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4F8AC-B3CF-4D9A-4360-9C83529F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E625OGwzoI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lyH4d0H-J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16D33-DC7C-BBEE-B5BC-DFCF30BF5E46}"/>
              </a:ext>
            </a:extLst>
          </p:cNvPr>
          <p:cNvSpPr txBox="1"/>
          <p:nvPr/>
        </p:nvSpPr>
        <p:spPr>
          <a:xfrm>
            <a:off x="2357480" y="4004192"/>
            <a:ext cx="747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3. Logistic Regression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2357480" y="3013501"/>
            <a:ext cx="747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NeuralNet</a:t>
            </a:r>
            <a:r>
              <a:rPr lang="en-US" altLang="ko-KR" sz="4800" dirty="0"/>
              <a:t> 101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95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Logistic Function</a:t>
            </a:r>
          </a:p>
          <a:p>
            <a:r>
              <a:rPr lang="en-US" altLang="ko-KR" sz="4800" dirty="0"/>
              <a:t>- Bernoulli Distribution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B9EC7E-FC7F-692C-8596-F2EBA51FB3FB}"/>
                  </a:ext>
                </a:extLst>
              </p:cNvPr>
              <p:cNvSpPr txBox="1"/>
              <p:nvPr/>
            </p:nvSpPr>
            <p:spPr>
              <a:xfrm>
                <a:off x="3202494" y="3063921"/>
                <a:ext cx="5421549" cy="1389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𝑊𝑋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B9EC7E-FC7F-692C-8596-F2EBA51F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94" y="3063921"/>
                <a:ext cx="5421549" cy="1389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0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2FF2F4-C91E-EAFE-9D95-D0290F695E04}"/>
                  </a:ext>
                </a:extLst>
              </p:cNvPr>
              <p:cNvSpPr txBox="1"/>
              <p:nvPr/>
            </p:nvSpPr>
            <p:spPr>
              <a:xfrm>
                <a:off x="2339342" y="2813590"/>
                <a:ext cx="6951132" cy="150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2FF2F4-C91E-EAFE-9D95-D0290F69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342" y="2813590"/>
                <a:ext cx="6951132" cy="1504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7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- MSE?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/>
              <p:nvPr/>
            </p:nvSpPr>
            <p:spPr>
              <a:xfrm>
                <a:off x="2024885" y="2420454"/>
                <a:ext cx="8142229" cy="201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85" y="2420454"/>
                <a:ext cx="8142229" cy="2017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6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Binary Cross Entropy</a:t>
            </a:r>
            <a:endParaRPr lang="ko-KR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/>
              <p:nvPr/>
            </p:nvSpPr>
            <p:spPr>
              <a:xfrm>
                <a:off x="1168382" y="2420807"/>
                <a:ext cx="10166566" cy="2016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4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82" y="2420807"/>
                <a:ext cx="10166566" cy="2016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7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6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Binary Cross Entropy</a:t>
            </a:r>
            <a:endParaRPr lang="ko-KR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/>
              <p:nvPr/>
            </p:nvSpPr>
            <p:spPr>
              <a:xfrm>
                <a:off x="231946" y="2778005"/>
                <a:ext cx="11728108" cy="151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∏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6" y="2778005"/>
                <a:ext cx="11728108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16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6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Binary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/>
              <p:nvPr/>
            </p:nvSpPr>
            <p:spPr>
              <a:xfrm>
                <a:off x="519794" y="2588866"/>
                <a:ext cx="11495455" cy="16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4" y="2588866"/>
                <a:ext cx="11495455" cy="1680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A2FCA-83B8-6904-97AA-609F62C8D85A}"/>
                  </a:ext>
                </a:extLst>
              </p:cNvPr>
              <p:cNvSpPr txBox="1"/>
              <p:nvPr/>
            </p:nvSpPr>
            <p:spPr>
              <a:xfrm>
                <a:off x="-166006" y="4735523"/>
                <a:ext cx="6951132" cy="150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A2FCA-83B8-6904-97AA-609F62C8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006" y="4735523"/>
                <a:ext cx="6951132" cy="1504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24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6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Binary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/>
              <p:nvPr/>
            </p:nvSpPr>
            <p:spPr>
              <a:xfrm>
                <a:off x="495620" y="2672863"/>
                <a:ext cx="11200759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F917CD-0D59-A120-0124-E1287F8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0" y="2672863"/>
                <a:ext cx="11200759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8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Gradient Descent (Last Lecture)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/>
              <p:nvPr/>
            </p:nvSpPr>
            <p:spPr>
              <a:xfrm>
                <a:off x="2761465" y="3013501"/>
                <a:ext cx="666907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5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65" y="3013501"/>
                <a:ext cx="666907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Differential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ACCE5-BBCA-06C5-97E1-3A9C4E29A371}"/>
                  </a:ext>
                </a:extLst>
              </p:cNvPr>
              <p:cNvSpPr txBox="1"/>
              <p:nvPr/>
            </p:nvSpPr>
            <p:spPr>
              <a:xfrm>
                <a:off x="618552" y="2938945"/>
                <a:ext cx="11033726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ACCE5-BBCA-06C5-97E1-3A9C4E29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2" y="2938945"/>
                <a:ext cx="11033726" cy="151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5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Differential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ACCE5-BBCA-06C5-97E1-3A9C4E29A371}"/>
                  </a:ext>
                </a:extLst>
              </p:cNvPr>
              <p:cNvSpPr txBox="1"/>
              <p:nvPr/>
            </p:nvSpPr>
            <p:spPr>
              <a:xfrm>
                <a:off x="1022047" y="2684977"/>
                <a:ext cx="10147906" cy="184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4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ACCE5-BBCA-06C5-97E1-3A9C4E29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7" y="2684977"/>
                <a:ext cx="10147906" cy="1848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44432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576499-5A3A-2D00-C18A-88CDF5B9EF23}"/>
              </a:ext>
            </a:extLst>
          </p:cNvPr>
          <p:cNvSpPr/>
          <p:nvPr/>
        </p:nvSpPr>
        <p:spPr>
          <a:xfrm>
            <a:off x="55854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83125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358309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370416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401997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441790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489384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975F8A-00DC-E70C-E5DD-54531F8D4EFF}"/>
              </a:ext>
            </a:extLst>
          </p:cNvPr>
          <p:cNvSpPr/>
          <p:nvPr/>
        </p:nvSpPr>
        <p:spPr>
          <a:xfrm>
            <a:off x="593852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32CA0C-E15D-CAD5-96EA-830918CDBD00}"/>
              </a:ext>
            </a:extLst>
          </p:cNvPr>
          <p:cNvSpPr/>
          <p:nvPr/>
        </p:nvSpPr>
        <p:spPr>
          <a:xfrm>
            <a:off x="621961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ACA1CA-A863-77FD-3745-45A46C7537DF}"/>
              </a:ext>
            </a:extLst>
          </p:cNvPr>
          <p:cNvSpPr/>
          <p:nvPr/>
        </p:nvSpPr>
        <p:spPr>
          <a:xfrm>
            <a:off x="637709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7B710B-83FB-128C-039D-E2DF34402504}"/>
              </a:ext>
            </a:extLst>
          </p:cNvPr>
          <p:cNvSpPr/>
          <p:nvPr/>
        </p:nvSpPr>
        <p:spPr>
          <a:xfrm>
            <a:off x="69189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00B15E-58E9-CB09-4970-7CBE985944D7}"/>
              </a:ext>
            </a:extLst>
          </p:cNvPr>
          <p:cNvSpPr/>
          <p:nvPr/>
        </p:nvSpPr>
        <p:spPr>
          <a:xfrm>
            <a:off x="7145867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CF53F-D9FB-5847-F7E8-A42C7251C87E}"/>
              </a:ext>
            </a:extLst>
          </p:cNvPr>
          <p:cNvSpPr/>
          <p:nvPr/>
        </p:nvSpPr>
        <p:spPr>
          <a:xfrm>
            <a:off x="800100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122E75-2F92-0AD3-B5F7-9139B3B43247}"/>
              </a:ext>
            </a:extLst>
          </p:cNvPr>
          <p:cNvSpPr/>
          <p:nvPr/>
        </p:nvSpPr>
        <p:spPr>
          <a:xfrm>
            <a:off x="84683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Gradient Descent (Last Lecture)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/>
              <p:nvPr/>
            </p:nvSpPr>
            <p:spPr>
              <a:xfrm>
                <a:off x="748094" y="2697562"/>
                <a:ext cx="10695812" cy="184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4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altLang="ko-KR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4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altLang="ko-KR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94" y="2697562"/>
                <a:ext cx="10695812" cy="1848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97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Logistic regression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761F3-E27F-70A7-6641-2D6C07BC6412}"/>
              </a:ext>
            </a:extLst>
          </p:cNvPr>
          <p:cNvSpPr txBox="1"/>
          <p:nvPr/>
        </p:nvSpPr>
        <p:spPr>
          <a:xfrm>
            <a:off x="304800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effectLst/>
                <a:latin typeface="gg sans"/>
                <a:hlinkClick r:id="rId2" tooltip="https://youtu.be/SE625OGwzoI"/>
              </a:rPr>
              <a:t>https://youtu.be/SE625OGwzoI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4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Lab Session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42C45-BFFF-93FA-068D-FE61EAC43820}"/>
              </a:ext>
            </a:extLst>
          </p:cNvPr>
          <p:cNvSpPr txBox="1"/>
          <p:nvPr/>
        </p:nvSpPr>
        <p:spPr>
          <a:xfrm>
            <a:off x="889982" y="301350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vlab-kaist</a:t>
            </a:r>
            <a:r>
              <a:rPr lang="en-US" altLang="ko-KR" sz="4800" dirty="0"/>
              <a:t>/NN101_23S/lab/week3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79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44432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576499-5A3A-2D00-C18A-88CDF5B9EF23}"/>
              </a:ext>
            </a:extLst>
          </p:cNvPr>
          <p:cNvSpPr/>
          <p:nvPr/>
        </p:nvSpPr>
        <p:spPr>
          <a:xfrm>
            <a:off x="55854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BA8DA0-AE72-73E7-B652-69087ECAF52C}"/>
              </a:ext>
            </a:extLst>
          </p:cNvPr>
          <p:cNvSpPr/>
          <p:nvPr/>
        </p:nvSpPr>
        <p:spPr>
          <a:xfrm>
            <a:off x="9269792" y="6057900"/>
            <a:ext cx="132080" cy="231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DD7B7-6365-81D2-7709-994A5E9B574D}"/>
              </a:ext>
            </a:extLst>
          </p:cNvPr>
          <p:cNvSpPr txBox="1"/>
          <p:nvPr/>
        </p:nvSpPr>
        <p:spPr>
          <a:xfrm>
            <a:off x="9174483" y="6260514"/>
            <a:ext cx="6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X ? 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83125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358309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370416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401997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441790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489384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975F8A-00DC-E70C-E5DD-54531F8D4EFF}"/>
              </a:ext>
            </a:extLst>
          </p:cNvPr>
          <p:cNvSpPr/>
          <p:nvPr/>
        </p:nvSpPr>
        <p:spPr>
          <a:xfrm>
            <a:off x="593852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32CA0C-E15D-CAD5-96EA-830918CDBD00}"/>
              </a:ext>
            </a:extLst>
          </p:cNvPr>
          <p:cNvSpPr/>
          <p:nvPr/>
        </p:nvSpPr>
        <p:spPr>
          <a:xfrm>
            <a:off x="621961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ACA1CA-A863-77FD-3745-45A46C7537DF}"/>
              </a:ext>
            </a:extLst>
          </p:cNvPr>
          <p:cNvSpPr/>
          <p:nvPr/>
        </p:nvSpPr>
        <p:spPr>
          <a:xfrm>
            <a:off x="637709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7B710B-83FB-128C-039D-E2DF34402504}"/>
              </a:ext>
            </a:extLst>
          </p:cNvPr>
          <p:cNvSpPr/>
          <p:nvPr/>
        </p:nvSpPr>
        <p:spPr>
          <a:xfrm>
            <a:off x="69189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00B15E-58E9-CB09-4970-7CBE985944D7}"/>
              </a:ext>
            </a:extLst>
          </p:cNvPr>
          <p:cNvSpPr/>
          <p:nvPr/>
        </p:nvSpPr>
        <p:spPr>
          <a:xfrm>
            <a:off x="7145867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CF53F-D9FB-5847-F7E8-A42C7251C87E}"/>
              </a:ext>
            </a:extLst>
          </p:cNvPr>
          <p:cNvSpPr/>
          <p:nvPr/>
        </p:nvSpPr>
        <p:spPr>
          <a:xfrm>
            <a:off x="800100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122E75-2F92-0AD3-B5F7-9139B3B43247}"/>
              </a:ext>
            </a:extLst>
          </p:cNvPr>
          <p:cNvSpPr/>
          <p:nvPr/>
        </p:nvSpPr>
        <p:spPr>
          <a:xfrm>
            <a:off x="84683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CC4942-F06E-ADB6-BBD1-6AA74F549EB9}"/>
              </a:ext>
            </a:extLst>
          </p:cNvPr>
          <p:cNvSpPr/>
          <p:nvPr/>
        </p:nvSpPr>
        <p:spPr>
          <a:xfrm>
            <a:off x="9174483" y="2144712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1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44432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576499-5A3A-2D00-C18A-88CDF5B9EF23}"/>
              </a:ext>
            </a:extLst>
          </p:cNvPr>
          <p:cNvSpPr/>
          <p:nvPr/>
        </p:nvSpPr>
        <p:spPr>
          <a:xfrm>
            <a:off x="55854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BA8DA0-AE72-73E7-B652-69087ECAF52C}"/>
              </a:ext>
            </a:extLst>
          </p:cNvPr>
          <p:cNvSpPr/>
          <p:nvPr/>
        </p:nvSpPr>
        <p:spPr>
          <a:xfrm>
            <a:off x="9269792" y="6057900"/>
            <a:ext cx="132080" cy="231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DD7B7-6365-81D2-7709-994A5E9B574D}"/>
              </a:ext>
            </a:extLst>
          </p:cNvPr>
          <p:cNvSpPr txBox="1"/>
          <p:nvPr/>
        </p:nvSpPr>
        <p:spPr>
          <a:xfrm>
            <a:off x="8996076" y="6257926"/>
            <a:ext cx="6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X  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83125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358309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370416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401997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441790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489384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975F8A-00DC-E70C-E5DD-54531F8D4EFF}"/>
              </a:ext>
            </a:extLst>
          </p:cNvPr>
          <p:cNvSpPr/>
          <p:nvPr/>
        </p:nvSpPr>
        <p:spPr>
          <a:xfrm>
            <a:off x="593852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32CA0C-E15D-CAD5-96EA-830918CDBD00}"/>
              </a:ext>
            </a:extLst>
          </p:cNvPr>
          <p:cNvSpPr/>
          <p:nvPr/>
        </p:nvSpPr>
        <p:spPr>
          <a:xfrm>
            <a:off x="621961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ACA1CA-A863-77FD-3745-45A46C7537DF}"/>
              </a:ext>
            </a:extLst>
          </p:cNvPr>
          <p:cNvSpPr/>
          <p:nvPr/>
        </p:nvSpPr>
        <p:spPr>
          <a:xfrm>
            <a:off x="637709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7B710B-83FB-128C-039D-E2DF34402504}"/>
              </a:ext>
            </a:extLst>
          </p:cNvPr>
          <p:cNvSpPr/>
          <p:nvPr/>
        </p:nvSpPr>
        <p:spPr>
          <a:xfrm>
            <a:off x="69189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00B15E-58E9-CB09-4970-7CBE985944D7}"/>
              </a:ext>
            </a:extLst>
          </p:cNvPr>
          <p:cNvSpPr/>
          <p:nvPr/>
        </p:nvSpPr>
        <p:spPr>
          <a:xfrm>
            <a:off x="7145867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CF53F-D9FB-5847-F7E8-A42C7251C87E}"/>
              </a:ext>
            </a:extLst>
          </p:cNvPr>
          <p:cNvSpPr/>
          <p:nvPr/>
        </p:nvSpPr>
        <p:spPr>
          <a:xfrm>
            <a:off x="800100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122E75-2F92-0AD3-B5F7-9139B3B43247}"/>
              </a:ext>
            </a:extLst>
          </p:cNvPr>
          <p:cNvSpPr/>
          <p:nvPr/>
        </p:nvSpPr>
        <p:spPr>
          <a:xfrm>
            <a:off x="84683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D91E1B-1F7E-4152-FEC5-61179C63B4BF}"/>
              </a:ext>
            </a:extLst>
          </p:cNvPr>
          <p:cNvSpPr/>
          <p:nvPr/>
        </p:nvSpPr>
        <p:spPr>
          <a:xfrm rot="19452612">
            <a:off x="907607" y="3670574"/>
            <a:ext cx="9738360" cy="723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9CC4942-F06E-ADB6-BBD1-6AA74F549EB9}"/>
              </a:ext>
            </a:extLst>
          </p:cNvPr>
          <p:cNvSpPr/>
          <p:nvPr/>
        </p:nvSpPr>
        <p:spPr>
          <a:xfrm>
            <a:off x="9169406" y="976614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F3BEAF-369D-B345-D42B-C07BAF5D3CBC}"/>
              </a:ext>
            </a:extLst>
          </p:cNvPr>
          <p:cNvSpPr/>
          <p:nvPr/>
        </p:nvSpPr>
        <p:spPr>
          <a:xfrm>
            <a:off x="9174483" y="2144712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2E853-FAC7-1591-DBA4-AADC0FADAF59}"/>
              </a:ext>
            </a:extLst>
          </p:cNvPr>
          <p:cNvSpPr txBox="1"/>
          <p:nvPr/>
        </p:nvSpPr>
        <p:spPr>
          <a:xfrm>
            <a:off x="8996076" y="1394913"/>
            <a:ext cx="6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?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050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What is Logistic Regression?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Estimating the relationship in multi variable data </a:t>
            </a:r>
          </a:p>
          <a:p>
            <a:r>
              <a:rPr lang="en-US" altLang="ko-KR" sz="4000" dirty="0"/>
              <a:t>with Logistic function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54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What is Logistic Regression?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Estimating the relationship in multi variable data </a:t>
            </a:r>
          </a:p>
          <a:p>
            <a:r>
              <a:rPr lang="en-US" altLang="ko-KR" sz="4000" dirty="0"/>
              <a:t>with Logistic function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E3805-DAFB-962B-C4D9-F009CF1904DE}"/>
              </a:ext>
            </a:extLst>
          </p:cNvPr>
          <p:cNvSpPr txBox="1"/>
          <p:nvPr/>
        </p:nvSpPr>
        <p:spPr>
          <a:xfrm>
            <a:off x="393659" y="4758544"/>
            <a:ext cx="116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But it used to predict </a:t>
            </a:r>
            <a:r>
              <a:rPr lang="en-US" altLang="ko-KR" sz="4000" dirty="0">
                <a:solidFill>
                  <a:srgbClr val="FF0000"/>
                </a:solidFill>
              </a:rPr>
              <a:t>discontinuous data </a:t>
            </a:r>
            <a:r>
              <a:rPr lang="en-US" altLang="ko-KR" sz="4000" dirty="0"/>
              <a:t>(0,1)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64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Logistic Regression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44432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576499-5A3A-2D00-C18A-88CDF5B9EF23}"/>
              </a:ext>
            </a:extLst>
          </p:cNvPr>
          <p:cNvSpPr/>
          <p:nvPr/>
        </p:nvSpPr>
        <p:spPr>
          <a:xfrm>
            <a:off x="55854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BA8DA0-AE72-73E7-B652-69087ECAF52C}"/>
              </a:ext>
            </a:extLst>
          </p:cNvPr>
          <p:cNvSpPr/>
          <p:nvPr/>
        </p:nvSpPr>
        <p:spPr>
          <a:xfrm>
            <a:off x="9269792" y="6057900"/>
            <a:ext cx="132080" cy="231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DD7B7-6365-81D2-7709-994A5E9B574D}"/>
              </a:ext>
            </a:extLst>
          </p:cNvPr>
          <p:cNvSpPr txBox="1"/>
          <p:nvPr/>
        </p:nvSpPr>
        <p:spPr>
          <a:xfrm>
            <a:off x="8996076" y="6257926"/>
            <a:ext cx="6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X  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83125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358309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370416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401997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441790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489384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975F8A-00DC-E70C-E5DD-54531F8D4EFF}"/>
              </a:ext>
            </a:extLst>
          </p:cNvPr>
          <p:cNvSpPr/>
          <p:nvPr/>
        </p:nvSpPr>
        <p:spPr>
          <a:xfrm>
            <a:off x="593852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32CA0C-E15D-CAD5-96EA-830918CDBD00}"/>
              </a:ext>
            </a:extLst>
          </p:cNvPr>
          <p:cNvSpPr/>
          <p:nvPr/>
        </p:nvSpPr>
        <p:spPr>
          <a:xfrm>
            <a:off x="621961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ACA1CA-A863-77FD-3745-45A46C7537DF}"/>
              </a:ext>
            </a:extLst>
          </p:cNvPr>
          <p:cNvSpPr/>
          <p:nvPr/>
        </p:nvSpPr>
        <p:spPr>
          <a:xfrm>
            <a:off x="637709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7B710B-83FB-128C-039D-E2DF34402504}"/>
              </a:ext>
            </a:extLst>
          </p:cNvPr>
          <p:cNvSpPr/>
          <p:nvPr/>
        </p:nvSpPr>
        <p:spPr>
          <a:xfrm>
            <a:off x="69189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00B15E-58E9-CB09-4970-7CBE985944D7}"/>
              </a:ext>
            </a:extLst>
          </p:cNvPr>
          <p:cNvSpPr/>
          <p:nvPr/>
        </p:nvSpPr>
        <p:spPr>
          <a:xfrm>
            <a:off x="7145867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CF53F-D9FB-5847-F7E8-A42C7251C87E}"/>
              </a:ext>
            </a:extLst>
          </p:cNvPr>
          <p:cNvSpPr/>
          <p:nvPr/>
        </p:nvSpPr>
        <p:spPr>
          <a:xfrm>
            <a:off x="800100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122E75-2F92-0AD3-B5F7-9139B3B43247}"/>
              </a:ext>
            </a:extLst>
          </p:cNvPr>
          <p:cNvSpPr/>
          <p:nvPr/>
        </p:nvSpPr>
        <p:spPr>
          <a:xfrm>
            <a:off x="84683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F3BEAF-369D-B345-D42B-C07BAF5D3CBC}"/>
              </a:ext>
            </a:extLst>
          </p:cNvPr>
          <p:cNvSpPr/>
          <p:nvPr/>
        </p:nvSpPr>
        <p:spPr>
          <a:xfrm>
            <a:off x="9174483" y="2144712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748D00-9E45-0874-98E2-95280C3C7ECB}"/>
              </a:ext>
            </a:extLst>
          </p:cNvPr>
          <p:cNvGrpSpPr/>
          <p:nvPr/>
        </p:nvGrpSpPr>
        <p:grpSpPr>
          <a:xfrm>
            <a:off x="5527447" y="2248005"/>
            <a:ext cx="4861981" cy="1172528"/>
            <a:chOff x="5527447" y="2248005"/>
            <a:chExt cx="4861981" cy="11725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E4465E-35A2-AFE6-755B-A1663C566992}"/>
                </a:ext>
              </a:extLst>
            </p:cNvPr>
            <p:cNvSpPr/>
            <p:nvPr/>
          </p:nvSpPr>
          <p:spPr>
            <a:xfrm>
              <a:off x="5900420" y="2269009"/>
              <a:ext cx="4489008" cy="762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3F64BFDB-5B65-4839-61EE-F0A971D94572}"/>
                </a:ext>
              </a:extLst>
            </p:cNvPr>
            <p:cNvSpPr/>
            <p:nvPr/>
          </p:nvSpPr>
          <p:spPr>
            <a:xfrm>
              <a:off x="5527447" y="2248005"/>
              <a:ext cx="960978" cy="1172528"/>
            </a:xfrm>
            <a:prstGeom prst="blockArc">
              <a:avLst>
                <a:gd name="adj1" fmla="val 10800000"/>
                <a:gd name="adj2" fmla="val 15687520"/>
                <a:gd name="adj3" fmla="val 7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4B1BD6-3B89-C0D6-7662-B018FFD411F7}"/>
              </a:ext>
            </a:extLst>
          </p:cNvPr>
          <p:cNvGrpSpPr/>
          <p:nvPr/>
        </p:nvGrpSpPr>
        <p:grpSpPr>
          <a:xfrm rot="10800000">
            <a:off x="631598" y="4476592"/>
            <a:ext cx="4861981" cy="1172528"/>
            <a:chOff x="5527447" y="2248005"/>
            <a:chExt cx="4861981" cy="117252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F16559-0A97-1C53-60C1-A7569459228F}"/>
                </a:ext>
              </a:extLst>
            </p:cNvPr>
            <p:cNvSpPr/>
            <p:nvPr/>
          </p:nvSpPr>
          <p:spPr>
            <a:xfrm>
              <a:off x="5900420" y="2269009"/>
              <a:ext cx="4489008" cy="762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막힌 원호 43">
              <a:extLst>
                <a:ext uri="{FF2B5EF4-FFF2-40B4-BE49-F238E27FC236}">
                  <a16:creationId xmlns:a16="http://schemas.microsoft.com/office/drawing/2014/main" id="{A92A72CD-AFE9-83B2-7A21-1228A7FE0956}"/>
                </a:ext>
              </a:extLst>
            </p:cNvPr>
            <p:cNvSpPr/>
            <p:nvPr/>
          </p:nvSpPr>
          <p:spPr>
            <a:xfrm>
              <a:off x="5527447" y="2248005"/>
              <a:ext cx="960978" cy="1172528"/>
            </a:xfrm>
            <a:prstGeom prst="blockArc">
              <a:avLst>
                <a:gd name="adj1" fmla="val 10800000"/>
                <a:gd name="adj2" fmla="val 15687520"/>
                <a:gd name="adj3" fmla="val 7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9A0608-7AB9-14C0-EF59-39CAC4C79E30}"/>
              </a:ext>
            </a:extLst>
          </p:cNvPr>
          <p:cNvSpPr/>
          <p:nvPr/>
        </p:nvSpPr>
        <p:spPr>
          <a:xfrm rot="5556879">
            <a:off x="4354109" y="3908688"/>
            <a:ext cx="2321818" cy="714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Logistic Regression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44432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576499-5A3A-2D00-C18A-88CDF5B9EF23}"/>
              </a:ext>
            </a:extLst>
          </p:cNvPr>
          <p:cNvSpPr/>
          <p:nvPr/>
        </p:nvSpPr>
        <p:spPr>
          <a:xfrm>
            <a:off x="55854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BA8DA0-AE72-73E7-B652-69087ECAF52C}"/>
              </a:ext>
            </a:extLst>
          </p:cNvPr>
          <p:cNvSpPr/>
          <p:nvPr/>
        </p:nvSpPr>
        <p:spPr>
          <a:xfrm>
            <a:off x="9269792" y="6057900"/>
            <a:ext cx="132080" cy="2311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DD7B7-6365-81D2-7709-994A5E9B574D}"/>
              </a:ext>
            </a:extLst>
          </p:cNvPr>
          <p:cNvSpPr txBox="1"/>
          <p:nvPr/>
        </p:nvSpPr>
        <p:spPr>
          <a:xfrm>
            <a:off x="8996076" y="6257926"/>
            <a:ext cx="67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X  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83125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358309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3704167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401997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441790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4893844" y="534670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C975F8A-00DC-E70C-E5DD-54531F8D4EFF}"/>
              </a:ext>
            </a:extLst>
          </p:cNvPr>
          <p:cNvSpPr/>
          <p:nvPr/>
        </p:nvSpPr>
        <p:spPr>
          <a:xfrm>
            <a:off x="593852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32CA0C-E15D-CAD5-96EA-830918CDBD00}"/>
              </a:ext>
            </a:extLst>
          </p:cNvPr>
          <p:cNvSpPr/>
          <p:nvPr/>
        </p:nvSpPr>
        <p:spPr>
          <a:xfrm>
            <a:off x="621961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CACA1CA-A863-77FD-3745-45A46C7537DF}"/>
              </a:ext>
            </a:extLst>
          </p:cNvPr>
          <p:cNvSpPr/>
          <p:nvPr/>
        </p:nvSpPr>
        <p:spPr>
          <a:xfrm>
            <a:off x="6377093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97B710B-83FB-128C-039D-E2DF34402504}"/>
              </a:ext>
            </a:extLst>
          </p:cNvPr>
          <p:cNvSpPr/>
          <p:nvPr/>
        </p:nvSpPr>
        <p:spPr>
          <a:xfrm>
            <a:off x="69189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A00B15E-58E9-CB09-4970-7CBE985944D7}"/>
              </a:ext>
            </a:extLst>
          </p:cNvPr>
          <p:cNvSpPr/>
          <p:nvPr/>
        </p:nvSpPr>
        <p:spPr>
          <a:xfrm>
            <a:off x="7145867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CF53F-D9FB-5847-F7E8-A42C7251C87E}"/>
              </a:ext>
            </a:extLst>
          </p:cNvPr>
          <p:cNvSpPr/>
          <p:nvPr/>
        </p:nvSpPr>
        <p:spPr>
          <a:xfrm>
            <a:off x="800100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122E75-2F92-0AD3-B5F7-9139B3B43247}"/>
              </a:ext>
            </a:extLst>
          </p:cNvPr>
          <p:cNvSpPr/>
          <p:nvPr/>
        </p:nvSpPr>
        <p:spPr>
          <a:xfrm>
            <a:off x="8468360" y="2144712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F3BEAF-369D-B345-D42B-C07BAF5D3CBC}"/>
              </a:ext>
            </a:extLst>
          </p:cNvPr>
          <p:cNvSpPr/>
          <p:nvPr/>
        </p:nvSpPr>
        <p:spPr>
          <a:xfrm>
            <a:off x="9174483" y="2144712"/>
            <a:ext cx="314960" cy="314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748D00-9E45-0874-98E2-95280C3C7ECB}"/>
              </a:ext>
            </a:extLst>
          </p:cNvPr>
          <p:cNvGrpSpPr/>
          <p:nvPr/>
        </p:nvGrpSpPr>
        <p:grpSpPr>
          <a:xfrm>
            <a:off x="5527447" y="2248005"/>
            <a:ext cx="4861981" cy="1172528"/>
            <a:chOff x="5527447" y="2248005"/>
            <a:chExt cx="4861981" cy="11725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E4465E-35A2-AFE6-755B-A1663C566992}"/>
                </a:ext>
              </a:extLst>
            </p:cNvPr>
            <p:cNvSpPr/>
            <p:nvPr/>
          </p:nvSpPr>
          <p:spPr>
            <a:xfrm>
              <a:off x="5900420" y="2269009"/>
              <a:ext cx="4489008" cy="762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3F64BFDB-5B65-4839-61EE-F0A971D94572}"/>
                </a:ext>
              </a:extLst>
            </p:cNvPr>
            <p:cNvSpPr/>
            <p:nvPr/>
          </p:nvSpPr>
          <p:spPr>
            <a:xfrm>
              <a:off x="5527447" y="2248005"/>
              <a:ext cx="960978" cy="1172528"/>
            </a:xfrm>
            <a:prstGeom prst="blockArc">
              <a:avLst>
                <a:gd name="adj1" fmla="val 10800000"/>
                <a:gd name="adj2" fmla="val 15687520"/>
                <a:gd name="adj3" fmla="val 7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F4B1BD6-3B89-C0D6-7662-B018FFD411F7}"/>
              </a:ext>
            </a:extLst>
          </p:cNvPr>
          <p:cNvGrpSpPr/>
          <p:nvPr/>
        </p:nvGrpSpPr>
        <p:grpSpPr>
          <a:xfrm rot="10800000">
            <a:off x="631598" y="4476592"/>
            <a:ext cx="4861981" cy="1172528"/>
            <a:chOff x="5527447" y="2248005"/>
            <a:chExt cx="4861981" cy="117252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F16559-0A97-1C53-60C1-A7569459228F}"/>
                </a:ext>
              </a:extLst>
            </p:cNvPr>
            <p:cNvSpPr/>
            <p:nvPr/>
          </p:nvSpPr>
          <p:spPr>
            <a:xfrm>
              <a:off x="5900420" y="2269009"/>
              <a:ext cx="4489008" cy="7620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막힌 원호 43">
              <a:extLst>
                <a:ext uri="{FF2B5EF4-FFF2-40B4-BE49-F238E27FC236}">
                  <a16:creationId xmlns:a16="http://schemas.microsoft.com/office/drawing/2014/main" id="{A92A72CD-AFE9-83B2-7A21-1228A7FE0956}"/>
                </a:ext>
              </a:extLst>
            </p:cNvPr>
            <p:cNvSpPr/>
            <p:nvPr/>
          </p:nvSpPr>
          <p:spPr>
            <a:xfrm>
              <a:off x="5527447" y="2248005"/>
              <a:ext cx="960978" cy="1172528"/>
            </a:xfrm>
            <a:prstGeom prst="blockArc">
              <a:avLst>
                <a:gd name="adj1" fmla="val 10800000"/>
                <a:gd name="adj2" fmla="val 15687520"/>
                <a:gd name="adj3" fmla="val 74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9A0608-7AB9-14C0-EF59-39CAC4C79E30}"/>
              </a:ext>
            </a:extLst>
          </p:cNvPr>
          <p:cNvSpPr/>
          <p:nvPr/>
        </p:nvSpPr>
        <p:spPr>
          <a:xfrm rot="5556879">
            <a:off x="4354109" y="3908688"/>
            <a:ext cx="2321818" cy="714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7BAAA-F9A1-9068-64AB-558E7B2FB9D8}"/>
                  </a:ext>
                </a:extLst>
              </p:cNvPr>
              <p:cNvSpPr txBox="1"/>
              <p:nvPr/>
            </p:nvSpPr>
            <p:spPr>
              <a:xfrm>
                <a:off x="7303347" y="2728923"/>
                <a:ext cx="246380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17BAAA-F9A1-9068-64AB-558E7B2F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47" y="2728923"/>
                <a:ext cx="2463800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1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When do we use Logistic Regression?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D2F72-A866-E96A-B49C-48BAF5D161E8}"/>
              </a:ext>
            </a:extLst>
          </p:cNvPr>
          <p:cNvSpPr txBox="1"/>
          <p:nvPr/>
        </p:nvSpPr>
        <p:spPr>
          <a:xfrm>
            <a:off x="2766908" y="3329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effectLst/>
                <a:latin typeface="gg sans"/>
                <a:hlinkClick r:id="rId2" tooltip="https://youtu.be/UlyH4d0H-JE"/>
              </a:rPr>
              <a:t>https://youtu.be/UlyH4d0H-JE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79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224</Words>
  <Application>Microsoft Office PowerPoint</Application>
  <PresentationFormat>와이드스크린</PresentationFormat>
  <Paragraphs>50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gg sans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현서 이</dc:creator>
  <cp:lastModifiedBy>현서 이</cp:lastModifiedBy>
  <cp:revision>12</cp:revision>
  <dcterms:created xsi:type="dcterms:W3CDTF">2023-03-19T11:18:11Z</dcterms:created>
  <dcterms:modified xsi:type="dcterms:W3CDTF">2023-03-29T13:03:05Z</dcterms:modified>
</cp:coreProperties>
</file>