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5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2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7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5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78FB-CC5E-41F6-9920-F5CA7A1B169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2F9B-BAEC-4E46-BA96-A3C83D5C4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6146"/>
          </a:xfrm>
        </p:spPr>
        <p:txBody>
          <a:bodyPr>
            <a:normAutofit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1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Logiciel de gestion de versions</a:t>
            </a:r>
          </a:p>
          <a:p>
            <a:pPr marL="0" indent="0">
              <a:buNone/>
            </a:pPr>
            <a:r>
              <a:rPr lang="fr-FR" dirty="0" smtClean="0"/>
              <a:t>Travail à plusieurs sur un même projet</a:t>
            </a:r>
          </a:p>
          <a:p>
            <a:pPr marL="0" indent="0">
              <a:buNone/>
            </a:pPr>
            <a:r>
              <a:rPr lang="fr-FR" dirty="0" smtClean="0"/>
              <a:t>Fonctionnement par branches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9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</p:spPr>
        <p:txBody>
          <a:bodyPr/>
          <a:lstStyle/>
          <a:p>
            <a:r>
              <a:rPr lang="fr-FR" dirty="0" smtClean="0"/>
              <a:t>Commandes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dépôt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i="1" dirty="0" smtClean="0"/>
              <a:t>git </a:t>
            </a:r>
            <a:r>
              <a:rPr lang="fr-FR" sz="1800" i="1" dirty="0" err="1" smtClean="0"/>
              <a:t>init</a:t>
            </a:r>
            <a:endParaRPr lang="fr-FR" sz="1800" i="1" dirty="0" smtClean="0"/>
          </a:p>
          <a:p>
            <a:pPr marL="0" indent="0">
              <a:buNone/>
            </a:pPr>
            <a:r>
              <a:rPr lang="fr-FR" sz="1800" i="1" dirty="0" smtClean="0"/>
              <a:t>	git </a:t>
            </a:r>
            <a:r>
              <a:rPr lang="fr-FR" sz="1800" i="1" dirty="0" err="1" smtClean="0"/>
              <a:t>add</a:t>
            </a:r>
            <a:r>
              <a:rPr lang="fr-FR" sz="1800" i="1" dirty="0" smtClean="0"/>
              <a:t> * </a:t>
            </a:r>
          </a:p>
          <a:p>
            <a:pPr marL="0" indent="0">
              <a:buNone/>
            </a:pPr>
            <a:r>
              <a:rPr lang="fr-FR" sz="1800" i="1" dirty="0"/>
              <a:t>	</a:t>
            </a:r>
            <a:r>
              <a:rPr lang="fr-FR" sz="1800" i="1" dirty="0" smtClean="0"/>
              <a:t>git commit -m 'initial </a:t>
            </a:r>
            <a:r>
              <a:rPr lang="fr-FR" sz="1800" i="1" dirty="0" err="1" smtClean="0"/>
              <a:t>project</a:t>
            </a:r>
            <a:r>
              <a:rPr lang="fr-FR" sz="1800" i="1" dirty="0" smtClean="0"/>
              <a:t> version' </a:t>
            </a:r>
          </a:p>
          <a:p>
            <a:pPr marL="914400" lvl="2" indent="0">
              <a:buNone/>
            </a:pPr>
            <a:r>
              <a:rPr lang="fr-FR" altLang="fr-FR" sz="1800" i="1" dirty="0"/>
              <a:t>git </a:t>
            </a:r>
            <a:r>
              <a:rPr lang="fr-FR" altLang="fr-FR" sz="1800" i="1" dirty="0" err="1"/>
              <a:t>remote</a:t>
            </a:r>
            <a:r>
              <a:rPr lang="fr-FR" altLang="fr-FR" sz="1800" i="1" dirty="0"/>
              <a:t> </a:t>
            </a:r>
            <a:r>
              <a:rPr lang="fr-FR" altLang="fr-FR" sz="1800" i="1" dirty="0" err="1"/>
              <a:t>add</a:t>
            </a:r>
            <a:r>
              <a:rPr lang="fr-FR" altLang="fr-FR" sz="1800" i="1" dirty="0"/>
              <a:t> </a:t>
            </a:r>
            <a:r>
              <a:rPr lang="fr-FR" altLang="fr-FR" sz="1800" i="1" dirty="0" err="1"/>
              <a:t>origin</a:t>
            </a:r>
            <a:r>
              <a:rPr lang="fr-FR" altLang="fr-FR" sz="1800" i="1" dirty="0"/>
              <a:t> </a:t>
            </a:r>
            <a:r>
              <a:rPr lang="fr-FR" altLang="fr-FR" sz="1800" b="1" i="1" dirty="0"/>
              <a:t>https://</a:t>
            </a:r>
            <a:r>
              <a:rPr lang="fr-FR" altLang="fr-FR" sz="1800" b="1" i="1" dirty="0" smtClean="0"/>
              <a:t>github.com/compte_git/nom_depot</a:t>
            </a:r>
            <a:endParaRPr lang="fr-FR" sz="1800" b="1" i="1" dirty="0"/>
          </a:p>
          <a:p>
            <a:pPr marL="0" indent="0">
              <a:buNone/>
            </a:pPr>
            <a:r>
              <a:rPr lang="fr-FR" sz="1800" i="1" dirty="0"/>
              <a:t>	git push </a:t>
            </a:r>
            <a:r>
              <a:rPr lang="fr-FR" sz="1800" i="1" dirty="0" err="1"/>
              <a:t>origin</a:t>
            </a:r>
            <a:r>
              <a:rPr lang="fr-FR" sz="1800" i="1" dirty="0"/>
              <a:t> </a:t>
            </a:r>
            <a:r>
              <a:rPr lang="fr-FR" sz="1800" i="1" dirty="0" smtClean="0"/>
              <a:t>master  </a:t>
            </a:r>
            <a:r>
              <a:rPr lang="fr-FR" sz="1800" i="1" dirty="0">
                <a:sym typeface="Wingdings" panose="05000000000000000000" pitchFamily="2" charset="2"/>
              </a:rPr>
              <a:t>  copie des travaux </a:t>
            </a:r>
            <a:r>
              <a:rPr lang="fr-FR" sz="1800" dirty="0" smtClean="0">
                <a:sym typeface="Wingdings" panose="05000000000000000000" pitchFamily="2" charset="2"/>
              </a:rPr>
              <a:t>locaux sur le dépôt git (master = racine du dépôt)</a:t>
            </a:r>
            <a:endParaRPr lang="fr-FR" sz="1800" i="1" dirty="0" smtClean="0"/>
          </a:p>
          <a:p>
            <a:pPr marL="0" indent="0">
              <a:buNone/>
            </a:pPr>
            <a:r>
              <a:rPr lang="fr-FR" sz="1800" i="1" dirty="0"/>
              <a:t>	git push </a:t>
            </a:r>
            <a:r>
              <a:rPr lang="fr-FR" sz="1800" i="1" dirty="0" err="1"/>
              <a:t>origin</a:t>
            </a:r>
            <a:r>
              <a:rPr lang="fr-FR" sz="1800" i="1" dirty="0"/>
              <a:t> </a:t>
            </a:r>
            <a:r>
              <a:rPr lang="fr-FR" sz="1800" i="1" dirty="0" smtClean="0"/>
              <a:t>main  </a:t>
            </a:r>
            <a:r>
              <a:rPr lang="fr-FR" sz="1800" i="1" dirty="0">
                <a:sym typeface="Wingdings" panose="05000000000000000000" pitchFamily="2" charset="2"/>
              </a:rPr>
              <a:t>  </a:t>
            </a:r>
            <a:r>
              <a:rPr lang="fr-FR" sz="1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nouvelle commande</a:t>
            </a:r>
            <a:endParaRPr lang="fr-FR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800" i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2875"/>
            <a:ext cx="65" cy="5029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5067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3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fr-FR" dirty="0" smtClean="0"/>
              <a:t>Commande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 smtClean="0"/>
              <a:t>init</a:t>
            </a:r>
            <a:r>
              <a:rPr lang="fr-FR" sz="1800" b="1" dirty="0" smtClean="0"/>
              <a:t> </a:t>
            </a:r>
            <a:r>
              <a:rPr lang="fr-FR" sz="1800" b="1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>
                <a:sym typeface="Wingdings" panose="05000000000000000000" pitchFamily="2" charset="2"/>
              </a:rPr>
              <a:t>crée le </a:t>
            </a:r>
            <a:r>
              <a:rPr lang="fr-FR" sz="1800" dirty="0" err="1" smtClean="0">
                <a:sym typeface="Wingdings" panose="05000000000000000000" pitchFamily="2" charset="2"/>
              </a:rPr>
              <a:t>repertoire</a:t>
            </a:r>
            <a:r>
              <a:rPr lang="fr-FR" sz="1800" dirty="0" smtClean="0">
                <a:sym typeface="Wingdings" panose="05000000000000000000" pitchFamily="2" charset="2"/>
              </a:rPr>
              <a:t> git en </a:t>
            </a:r>
            <a:r>
              <a:rPr lang="fr-FR" sz="1800" dirty="0" smtClean="0">
                <a:sym typeface="Wingdings" panose="05000000000000000000" pitchFamily="2" charset="2"/>
              </a:rPr>
              <a:t>local</a:t>
            </a:r>
          </a:p>
          <a:p>
            <a:pPr>
              <a:spcBef>
                <a:spcPts val="0"/>
              </a:spcBef>
            </a:pPr>
            <a:r>
              <a:rPr lang="fr-FR" sz="1800" b="1" dirty="0" smtClean="0">
                <a:sym typeface="Wingdings" panose="05000000000000000000" pitchFamily="2" charset="2"/>
              </a:rPr>
              <a:t>git </a:t>
            </a:r>
            <a:r>
              <a:rPr lang="fr-FR" sz="1800" b="1" dirty="0" err="1" smtClean="0">
                <a:sym typeface="Wingdings" panose="05000000000000000000" pitchFamily="2" charset="2"/>
              </a:rPr>
              <a:t>add</a:t>
            </a:r>
            <a:r>
              <a:rPr lang="fr-FR" sz="1800" b="1" dirty="0" smtClean="0">
                <a:sym typeface="Wingdings" panose="05000000000000000000" pitchFamily="2" charset="2"/>
              </a:rPr>
              <a:t>  </a:t>
            </a:r>
            <a:r>
              <a:rPr lang="fr-FR" sz="1800" dirty="0" smtClean="0">
                <a:sym typeface="Wingdings" panose="05000000000000000000" pitchFamily="2" charset="2"/>
              </a:rPr>
              <a:t>ajouter le contenu du </a:t>
            </a:r>
            <a:r>
              <a:rPr lang="fr-FR" sz="1800" dirty="0" err="1" smtClean="0">
                <a:sym typeface="Wingdings" panose="05000000000000000000" pitchFamily="2" charset="2"/>
              </a:rPr>
              <a:t>repertoire</a:t>
            </a:r>
            <a:r>
              <a:rPr lang="fr-FR" sz="1800" dirty="0" smtClean="0">
                <a:sym typeface="Wingdings" panose="05000000000000000000" pitchFamily="2" charset="2"/>
              </a:rPr>
              <a:t> local dans le </a:t>
            </a:r>
            <a:r>
              <a:rPr lang="fr-FR" sz="1800" dirty="0" err="1" smtClean="0">
                <a:sym typeface="Wingdings" panose="05000000000000000000" pitchFamily="2" charset="2"/>
              </a:rPr>
              <a:t>depot</a:t>
            </a:r>
            <a:r>
              <a:rPr lang="fr-FR" sz="1800" dirty="0" smtClean="0">
                <a:sym typeface="Wingdings" panose="05000000000000000000" pitchFamily="2" charset="2"/>
              </a:rPr>
              <a:t> local</a:t>
            </a: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commit </a:t>
            </a:r>
            <a:r>
              <a:rPr lang="fr-FR" sz="1800" b="1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>
                <a:sym typeface="Wingdings" panose="05000000000000000000" pitchFamily="2" charset="2"/>
              </a:rPr>
              <a:t>sauvegarde </a:t>
            </a:r>
            <a:r>
              <a:rPr lang="fr-FR" sz="1800" dirty="0" smtClean="0">
                <a:sym typeface="Wingdings" panose="05000000000000000000" pitchFamily="2" charset="2"/>
              </a:rPr>
              <a:t>locale</a:t>
            </a:r>
          </a:p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 smtClean="0"/>
              <a:t>remote</a:t>
            </a:r>
            <a:r>
              <a:rPr lang="fr-FR" sz="1800" b="1" dirty="0" smtClean="0"/>
              <a:t> </a:t>
            </a:r>
            <a:r>
              <a:rPr lang="fr-FR" sz="1800" b="1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>
                <a:sym typeface="Wingdings" panose="05000000000000000000" pitchFamily="2" charset="2"/>
              </a:rPr>
              <a:t>cré</a:t>
            </a:r>
            <a:r>
              <a:rPr lang="fr-FR" sz="1800" dirty="0" smtClean="0">
                <a:sym typeface="Wingdings" panose="05000000000000000000" pitchFamily="2" charset="2"/>
              </a:rPr>
              <a:t>e une liaison entre le </a:t>
            </a:r>
            <a:r>
              <a:rPr lang="fr-FR" sz="1800" dirty="0" err="1" smtClean="0">
                <a:sym typeface="Wingdings" panose="05000000000000000000" pitchFamily="2" charset="2"/>
              </a:rPr>
              <a:t>depot</a:t>
            </a:r>
            <a:r>
              <a:rPr lang="fr-FR" sz="1800" dirty="0" smtClean="0">
                <a:sym typeface="Wingdings" panose="05000000000000000000" pitchFamily="2" charset="2"/>
              </a:rPr>
              <a:t> local et le </a:t>
            </a:r>
            <a:r>
              <a:rPr lang="fr-FR" sz="1800" smtClean="0">
                <a:sym typeface="Wingdings" panose="05000000000000000000" pitchFamily="2" charset="2"/>
              </a:rPr>
              <a:t>dépôt distant</a:t>
            </a:r>
            <a:endParaRPr lang="fr-FR" sz="1800" b="1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push </a:t>
            </a:r>
            <a:r>
              <a:rPr lang="fr-FR" sz="1800" b="1" dirty="0" smtClean="0">
                <a:sym typeface="Wingdings" panose="05000000000000000000" pitchFamily="2" charset="2"/>
              </a:rPr>
              <a:t> </a:t>
            </a:r>
            <a:r>
              <a:rPr lang="fr-FR" sz="1800" dirty="0" smtClean="0">
                <a:sym typeface="Wingdings" panose="05000000000000000000" pitchFamily="2" charset="2"/>
              </a:rPr>
              <a:t>envoi sur le serveur</a:t>
            </a:r>
            <a:endParaRPr lang="fr-FR" sz="1800" b="1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pull </a:t>
            </a:r>
            <a:r>
              <a:rPr lang="fr-FR" sz="1800" b="1" dirty="0" smtClean="0">
                <a:sym typeface="Wingdings" panose="05000000000000000000" pitchFamily="2" charset="2"/>
              </a:rPr>
              <a:t></a:t>
            </a:r>
            <a:r>
              <a:rPr lang="fr-FR" sz="1800" b="1" dirty="0"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rapatriement en local depuis le </a:t>
            </a:r>
            <a:r>
              <a:rPr lang="fr-FR" sz="1800" dirty="0" err="1" smtClean="0">
                <a:sym typeface="Wingdings" panose="05000000000000000000" pitchFamily="2" charset="2"/>
              </a:rPr>
              <a:t>depot</a:t>
            </a:r>
            <a:r>
              <a:rPr lang="fr-FR" sz="1800" dirty="0" smtClean="0">
                <a:sym typeface="Wingdings" panose="05000000000000000000" pitchFamily="2" charset="2"/>
              </a:rPr>
              <a:t> distant du contenu du dépôt</a:t>
            </a:r>
          </a:p>
          <a:p>
            <a:pPr>
              <a:spcBef>
                <a:spcPts val="0"/>
              </a:spcBef>
            </a:pPr>
            <a:r>
              <a:rPr lang="fr-FR" sz="1800" b="1" dirty="0" smtClean="0">
                <a:sym typeface="Wingdings" panose="05000000000000000000" pitchFamily="2" charset="2"/>
              </a:rPr>
              <a:t>git </a:t>
            </a:r>
            <a:r>
              <a:rPr lang="fr-FR" sz="1800" b="1" dirty="0" err="1" smtClean="0">
                <a:sym typeface="Wingdings" panose="05000000000000000000" pitchFamily="2" charset="2"/>
              </a:rPr>
              <a:t>status</a:t>
            </a:r>
            <a:r>
              <a:rPr lang="fr-FR" sz="1800" b="1" dirty="0" smtClean="0">
                <a:sym typeface="Wingdings" panose="05000000000000000000" pitchFamily="2" charset="2"/>
              </a:rPr>
              <a:t> 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smtClean="0"/>
              <a:t>affiche </a:t>
            </a:r>
            <a:r>
              <a:rPr lang="fr-FR" sz="1800" dirty="0"/>
              <a:t>la liste des fichiers modifiés </a:t>
            </a:r>
            <a:r>
              <a:rPr lang="fr-FR" sz="1800" dirty="0" smtClean="0"/>
              <a:t>et les </a:t>
            </a:r>
            <a:r>
              <a:rPr lang="fr-FR" sz="1800" dirty="0"/>
              <a:t>fichiers qui doivent encore être ajoutés ou validés.</a:t>
            </a:r>
            <a:endParaRPr lang="fr-FR" sz="1800" b="1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clone </a:t>
            </a:r>
            <a:r>
              <a:rPr lang="fr-FR" sz="1800" b="1" dirty="0" smtClean="0">
                <a:sym typeface="Wingdings" panose="05000000000000000000" pitchFamily="2" charset="2"/>
              </a:rPr>
              <a:t></a:t>
            </a:r>
            <a:r>
              <a:rPr lang="fr-FR" sz="1800" dirty="0" smtClean="0">
                <a:sym typeface="Wingdings" panose="05000000000000000000" pitchFamily="2" charset="2"/>
              </a:rPr>
              <a:t> création en local des dossiers du dépôt distant avec les fichiers</a:t>
            </a:r>
            <a:endParaRPr lang="fr-FR" sz="1800" b="1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 smtClean="0"/>
              <a:t>branch</a:t>
            </a:r>
            <a:r>
              <a:rPr lang="fr-FR" sz="1800" b="1" dirty="0" smtClean="0"/>
              <a:t> </a:t>
            </a:r>
            <a:r>
              <a:rPr lang="fr-FR" sz="1800" b="1" dirty="0" smtClean="0">
                <a:sym typeface="Wingdings" panose="05000000000000000000" pitchFamily="2" charset="2"/>
              </a:rPr>
              <a:t></a:t>
            </a:r>
            <a:r>
              <a:rPr lang="fr-FR" sz="1800" dirty="0" smtClean="0">
                <a:sym typeface="Wingdings" panose="05000000000000000000" pitchFamily="2" charset="2"/>
              </a:rPr>
              <a:t> création de branche</a:t>
            </a:r>
            <a:endParaRPr lang="fr-FR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 smtClean="0"/>
              <a:t>merge</a:t>
            </a:r>
            <a:r>
              <a:rPr lang="fr-FR" sz="1800" b="1" dirty="0" smtClean="0"/>
              <a:t> </a:t>
            </a:r>
            <a:r>
              <a:rPr lang="fr-FR" sz="1800" b="1" dirty="0" smtClean="0">
                <a:sym typeface="Wingdings" panose="05000000000000000000" pitchFamily="2" charset="2"/>
              </a:rPr>
              <a:t>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récuperation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d’une </a:t>
            </a:r>
            <a:r>
              <a:rPr lang="fr-FR" sz="1800" dirty="0" smtClean="0">
                <a:sym typeface="Wingdings" panose="05000000000000000000" pitchFamily="2" charset="2"/>
              </a:rPr>
              <a:t>branche dans une autre</a:t>
            </a:r>
            <a:endParaRPr lang="fr-FR" sz="1800" b="1" dirty="0" smtClean="0"/>
          </a:p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 smtClean="0"/>
              <a:t>checkout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  peut servir pour créer des branches ou basculer entre elles</a:t>
            </a:r>
            <a:endParaRPr lang="fr-FR" sz="1800" b="1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dirty="0"/>
              <a:t>agit sur trois entités distinctes : les fichiers, les </a:t>
            </a:r>
            <a:r>
              <a:rPr lang="fr-FR" altLang="fr-FR" sz="1800" dirty="0" err="1"/>
              <a:t>commits</a:t>
            </a:r>
            <a:r>
              <a:rPr lang="fr-FR" altLang="fr-FR" sz="1800" dirty="0"/>
              <a:t> et les branches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fr-FR" sz="1800" dirty="0"/>
              <a:t>La commande git </a:t>
            </a:r>
            <a:r>
              <a:rPr lang="fr-FR" altLang="fr-FR" sz="1800" dirty="0" err="1"/>
              <a:t>checkout</a:t>
            </a:r>
            <a:r>
              <a:rPr lang="fr-FR" altLang="fr-FR" sz="1800" dirty="0"/>
              <a:t> vous permet de basculer entre les branches créées au moyen de git </a:t>
            </a:r>
            <a:r>
              <a:rPr lang="fr-FR" altLang="fr-FR" sz="1800" dirty="0" err="1"/>
              <a:t>branch</a:t>
            </a:r>
            <a:r>
              <a:rPr lang="fr-FR" altLang="fr-FR" sz="1800" dirty="0"/>
              <a:t>. L'extraction d'une branche entraîne une mise à jour des fichiers contenus dans le répertoire de travail, qui s'alignent sur la version stockée dans cette branche </a:t>
            </a:r>
          </a:p>
          <a:p>
            <a:pPr>
              <a:spcBef>
                <a:spcPts val="0"/>
              </a:spcBef>
            </a:pPr>
            <a:r>
              <a:rPr lang="fr-FR" altLang="fr-FR" sz="1800" b="1" dirty="0"/>
              <a:t>git </a:t>
            </a:r>
            <a:r>
              <a:rPr lang="fr-FR" altLang="fr-FR" sz="1800" b="1" dirty="0" err="1"/>
              <a:t>rm</a:t>
            </a:r>
            <a:r>
              <a:rPr lang="fr-FR" altLang="fr-FR" sz="1800" b="1" dirty="0"/>
              <a:t> </a:t>
            </a:r>
            <a:r>
              <a:rPr lang="fr-FR" altLang="fr-FR" sz="18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altLang="fr-FR" sz="1800" dirty="0" smtClean="0">
                <a:latin typeface="Arial" panose="020B0604020202020204" pitchFamily="34" charset="0"/>
                <a:sym typeface="Wingdings" panose="05000000000000000000" pitchFamily="2" charset="2"/>
              </a:rPr>
              <a:t>supprime des fichiers dans une branche</a:t>
            </a:r>
          </a:p>
          <a:p>
            <a:pPr>
              <a:spcBef>
                <a:spcPts val="0"/>
              </a:spcBef>
            </a:pPr>
            <a:r>
              <a:rPr lang="fr-FR" sz="1800" b="1" dirty="0" smtClean="0"/>
              <a:t>git </a:t>
            </a:r>
            <a:r>
              <a:rPr lang="fr-FR" sz="1800" b="1" dirty="0" err="1"/>
              <a:t>fetch</a:t>
            </a:r>
            <a:r>
              <a:rPr lang="fr-FR" dirty="0"/>
              <a:t> 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sz="1800" dirty="0"/>
              <a:t>permet à un utilisateur d’extraire tous les fichiers du dépôt distant qui ne sont pas actuellement dans le répertoire de travail local. 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5401" y="-184666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121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163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GIT</vt:lpstr>
      <vt:lpstr>Definition</vt:lpstr>
      <vt:lpstr>Commandes </vt:lpstr>
      <vt:lpstr>Commande principales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59013-38-07</dc:creator>
  <cp:lastModifiedBy>59013-38-07</cp:lastModifiedBy>
  <cp:revision>9</cp:revision>
  <dcterms:created xsi:type="dcterms:W3CDTF">2021-03-10T12:53:21Z</dcterms:created>
  <dcterms:modified xsi:type="dcterms:W3CDTF">2021-03-10T14:15:17Z</dcterms:modified>
</cp:coreProperties>
</file>