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Shape 8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tif" descr="D:\ankit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0"/>
            <a:ext cx="9144001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619671" y="6404292"/>
            <a:ext cx="597666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</a:p>
        </p:txBody>
      </p:sp>
      <p:pic>
        <p:nvPicPr>
          <p:cNvPr id="112" name="image1.tif" descr="D:\ankit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0"/>
            <a:ext cx="9144001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2.tif" descr="D:\ankit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0886" y="6324600"/>
            <a:ext cx="9154887" cy="4862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1066800" y="2751433"/>
            <a:ext cx="70104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	Additive manufacturing of composite materials</a:t>
            </a:r>
          </a:p>
        </p:txBody>
      </p:sp>
      <p:sp>
        <p:nvSpPr>
          <p:cNvPr id="115" name="Shape 115"/>
          <p:cNvSpPr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sz="quarter" idx="1"/>
          </p:nvPr>
        </p:nvSpPr>
        <p:spPr>
          <a:xfrm>
            <a:off x="226528" y="2402330"/>
            <a:ext cx="4038601" cy="1865739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15_5ph stainless steel is mixed with Graphene nano particle (GNP)</a:t>
            </a:r>
          </a:p>
          <a:p>
            <a:pPr>
              <a:defRPr sz="1800"/>
            </a:pPr>
            <a:r>
              <a:t>Manufactured part are tested for micro scratch and micro hardness to find out change in surface property of composite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0" name="Screen Shot 2020-09-18 at 9.22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5443" y="2221384"/>
            <a:ext cx="3919774" cy="22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5587007" y="4538814"/>
            <a:ext cx="287011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Additive manufactured SS-15-5ph </a:t>
            </a:r>
          </a:p>
          <a:p>
            <a:pPr algn="ctr">
              <a:defRPr sz="1400"/>
            </a:pPr>
            <a:r>
              <a:t>and GNP composite samples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4" name="Screen Shot 2020-09-18 at 9.21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783" y="3970893"/>
            <a:ext cx="5488434" cy="2139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creen Shot 2020-09-18 at 9.20.5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6569" y="1903774"/>
            <a:ext cx="5610862" cy="206644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416292" y="6132830"/>
            <a:ext cx="8311417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Blue indicate the composite material and orange indicate base base ss 15-5 ph  </a:t>
            </a:r>
          </a:p>
        </p:txBody>
      </p:sp>
      <p:sp>
        <p:nvSpPr>
          <p:cNvPr id="127" name="Shape 127"/>
          <p:cNvSpPr/>
          <p:nvPr/>
        </p:nvSpPr>
        <p:spPr>
          <a:xfrm>
            <a:off x="543682" y="1344317"/>
            <a:ext cx="204492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MICROSCRATCH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0" name="Screen Shot 2020-09-18 at 9.20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253" y="1522610"/>
            <a:ext cx="8280401" cy="5130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93034" y="1294130"/>
            <a:ext cx="2082253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MICROHARDNESS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979711" y="6404292"/>
            <a:ext cx="52565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Shape 136"/>
          <p:cNvSpPr/>
          <p:nvPr/>
        </p:nvSpPr>
        <p:spPr>
          <a:xfrm>
            <a:off x="457200" y="2782915"/>
            <a:ext cx="8229600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  Results shows increment in the surface mechanical property of the composite material in compare to the base material</a:t>
            </a:r>
          </a:p>
        </p:txBody>
      </p:sp>
      <p:sp>
        <p:nvSpPr>
          <p:cNvPr id="137" name="Shape 137"/>
          <p:cNvSpPr/>
          <p:nvPr/>
        </p:nvSpPr>
        <p:spPr>
          <a:xfrm>
            <a:off x="4031338" y="2148167"/>
            <a:ext cx="1153332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