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1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362200"/>
            <a:ext cx="2895600" cy="1905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114800" y="1752600"/>
            <a:ext cx="0" cy="2971800"/>
          </a:xfrm>
          <a:prstGeom prst="line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</dc:creator>
  <cp:lastModifiedBy>NAVA</cp:lastModifiedBy>
  <cp:revision>1</cp:revision>
  <dcterms:created xsi:type="dcterms:W3CDTF">2006-08-16T00:00:00Z</dcterms:created>
  <dcterms:modified xsi:type="dcterms:W3CDTF">2020-12-16T07:46:40Z</dcterms:modified>
</cp:coreProperties>
</file>