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4" r:id="rId6"/>
    <p:sldId id="260" r:id="rId7"/>
    <p:sldId id="257" r:id="rId8"/>
    <p:sldId id="263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F6E7C-F451-6A74-2250-EF71BB92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D2F7A2-460E-FB21-0760-6704534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1F4AC7-46B6-9171-31BE-E00C6BAD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6A25ED-D960-F8C8-6400-209BC3CC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4A7634-ED5C-6281-4A69-74282ACB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0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299972-CF36-6B2C-4A5C-064470F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8711E19-095A-107F-2F38-03D0D6F0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278349-ACD0-A28F-DE19-1BB82527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EE5C79-BF64-1B74-D2CF-8E5C728E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AFC8B8-8AB2-5245-AD54-6C9CF945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598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A7A38F4-C051-08AD-A83A-5851043F8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AAD7065-082D-890A-F691-F3A9406B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50E972-B4C4-1FC7-C341-E9B27D34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E0D3F8-7DB6-2E30-0736-93B4074B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8D42D9-3078-0403-5FC5-66FAB206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80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5793FE-C1C5-1AE1-4B61-0D716061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982B34-3C29-A094-294A-8A802FEC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691AF4-BFF9-E3B5-3235-B6AA47F9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ADCD49-0649-C654-780B-69DB7DDD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C12812-CF20-A17E-1687-123BFFCD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64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A5ADCB-A5BC-BADD-A692-992B674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B2D993-BDF0-0DEA-27EA-52F813DA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625CB6-C744-449A-F444-9C2C695B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E4D84B-C168-E55D-20D7-1CC3F872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76F422-7582-322C-0506-81D6C3D0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780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14263-F734-DF19-B46F-5BA22485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CB3F29-2433-A6A0-298E-C238D2660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992A059-1745-6717-C8F2-E3231FBB2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02D2A9-1DF0-7C37-16C5-78D2E2F6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828466-15A9-72DB-793A-948E2F03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6EA1005-D69F-492F-7624-CB4515E0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815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09E367-7415-F684-4E4F-21CDC0FB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AB00F8-7047-3A37-2035-AC9CA9BE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D5C4B9F-29B2-8760-D9C3-FA433D7B1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F77F862-97FB-C519-1CCC-1C32AC568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C6DE512-84DF-7848-8C3E-7A5C20846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42A595D-EE05-004E-1531-58592D6F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CD9BA1E-5415-A25F-BD9B-3DA7C81D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FFF4CEA-0A4C-4251-1B91-682E52A7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296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1A3F3-6265-068D-243E-2EEA1D45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EE6D25B-BABD-93D2-01D3-36FCEDB4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4709916-96CF-2B78-4B19-9CEF625E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23998FC-E55D-8FCB-3245-DC3C2D5C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53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573A522-5549-9D41-CC73-D0E0753B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9024B07-F4F6-2F4C-115F-D534EF5D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CB5D7A-C682-A2E2-36B5-84828534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116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EC3EF3-B61E-0EAB-79F1-958CFB87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C2B165-6F83-FEA6-F7B9-1D37635B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B29797C-C0D9-9320-16F9-9327DF81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B61611-0733-B31A-5E03-3B858C35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E89051F-9750-1639-7119-76AC8735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D181E71-89AF-A94D-38D4-7780F85D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74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55C234-0BE0-6DE4-B60C-D075CE04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2433645-6505-D91E-6672-E6DAF2E07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89F61B-02C3-6DA0-C5E7-7B5F491D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ADF0A29-E14E-7313-9CC6-834A43D9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D9D40A8-1A17-D5B0-62C2-D4661BA6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6B681AA-D6C8-85D3-4359-44937271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289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EC5841A-28E8-6D21-18B4-37C09046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7895A5-17F3-8B82-576E-E30E2DA8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4A642F-FC25-3852-11B4-09C9DCA55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01D7-C8BF-472D-9148-BF5B3C412793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68952E-CDD4-C139-CA17-F323A195C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53FB48-47D3-F5C7-9215-DB4022CF3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D69C-5284-467E-9F50-D67ACAF8900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712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1B8F6-2608-057F-2031-AF8E53C5C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231" y="1773237"/>
            <a:ext cx="9685537" cy="1655763"/>
          </a:xfrm>
        </p:spPr>
        <p:txBody>
          <a:bodyPr/>
          <a:lstStyle/>
          <a:p>
            <a:r>
              <a:rPr lang="cs-CZ" dirty="0"/>
              <a:t>De-</a:t>
            </a:r>
            <a:r>
              <a:rPr lang="cs-CZ" dirty="0" err="1"/>
              <a:t>mon</a:t>
            </a:r>
            <a:r>
              <a:rPr lang="cs-CZ" dirty="0"/>
              <a:t>-stra-</a:t>
            </a:r>
            <a:r>
              <a:rPr lang="cs-CZ" dirty="0" err="1"/>
              <a:t>ce</a:t>
            </a:r>
            <a:r>
              <a:rPr lang="cs-CZ" dirty="0"/>
              <a:t> čin-nos-ti GRU</a:t>
            </a:r>
            <a:br>
              <a:rPr lang="cs-CZ" dirty="0"/>
            </a:br>
            <a:r>
              <a:rPr lang="cs-CZ" sz="4400" dirty="0">
                <a:solidFill>
                  <a:schemeClr val="bg2">
                    <a:lumMod val="50000"/>
                  </a:schemeClr>
                </a:solidFill>
              </a:rPr>
              <a:t>Pře-</a:t>
            </a:r>
            <a:r>
              <a:rPr lang="cs-CZ" sz="4400" dirty="0" err="1">
                <a:solidFill>
                  <a:schemeClr val="bg2">
                    <a:lumMod val="50000"/>
                  </a:schemeClr>
                </a:solidFill>
              </a:rPr>
              <a:t>pis</a:t>
            </a:r>
            <a:r>
              <a:rPr lang="cs-CZ" sz="4400" dirty="0">
                <a:solidFill>
                  <a:schemeClr val="bg2">
                    <a:lumMod val="50000"/>
                  </a:schemeClr>
                </a:solidFill>
              </a:rPr>
              <a:t> slov na </a:t>
            </a:r>
            <a:r>
              <a:rPr lang="cs-CZ" sz="4400" dirty="0" err="1">
                <a:solidFill>
                  <a:schemeClr val="bg2">
                    <a:lumMod val="50000"/>
                  </a:schemeClr>
                </a:solidFill>
              </a:rPr>
              <a:t>sla-bi-ky</a:t>
            </a:r>
            <a:endParaRPr lang="cs-CZ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A68FE84-2704-99EA-E5DF-E81A69FC5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953" y="3574760"/>
            <a:ext cx="9144000" cy="1655762"/>
          </a:xfrm>
        </p:spPr>
        <p:txBody>
          <a:bodyPr/>
          <a:lstStyle/>
          <a:p>
            <a:pPr algn="r"/>
            <a:r>
              <a:rPr lang="cs-CZ" dirty="0"/>
              <a:t>Vojtěch Vlach</a:t>
            </a:r>
          </a:p>
        </p:txBody>
      </p:sp>
    </p:spTree>
    <p:extLst>
      <p:ext uri="{BB962C8B-B14F-4D97-AF65-F5344CB8AC3E}">
        <p14:creationId xmlns:p14="http://schemas.microsoft.com/office/powerpoint/2010/main" val="51452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656B6EA-77D8-80EF-8212-2FB83D11F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5" t="11697" r="1887" b="629"/>
          <a:stretch/>
        </p:blipFill>
        <p:spPr>
          <a:xfrm>
            <a:off x="6615404" y="1544214"/>
            <a:ext cx="4525347" cy="376956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ADA49FA-20FB-82D8-B31B-A31177B9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695978"/>
            <a:ext cx="5291667" cy="3466041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052E79C2-E8A9-5D3A-B762-5E615C88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GRU = </a:t>
            </a:r>
            <a:r>
              <a:rPr lang="cs-CZ" dirty="0" err="1"/>
              <a:t>Gated</a:t>
            </a:r>
            <a:r>
              <a:rPr lang="cs-CZ" dirty="0"/>
              <a:t> </a:t>
            </a:r>
            <a:r>
              <a:rPr lang="cs-CZ" dirty="0" err="1"/>
              <a:t>Recurrent</a:t>
            </a:r>
            <a:r>
              <a:rPr lang="cs-CZ" dirty="0"/>
              <a:t> Unit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56129BA4-0900-D5F4-1A30-5BC3E5167125}"/>
              </a:ext>
            </a:extLst>
          </p:cNvPr>
          <p:cNvCxnSpPr>
            <a:cxnSpLocks/>
          </p:cNvCxnSpPr>
          <p:nvPr/>
        </p:nvCxnSpPr>
        <p:spPr>
          <a:xfrm flipV="1">
            <a:off x="3983467" y="1899920"/>
            <a:ext cx="2717053" cy="1273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C830B4E6-81BA-0E17-468F-9E930FD4F712}"/>
              </a:ext>
            </a:extLst>
          </p:cNvPr>
          <p:cNvCxnSpPr>
            <a:cxnSpLocks/>
          </p:cNvCxnSpPr>
          <p:nvPr/>
        </p:nvCxnSpPr>
        <p:spPr>
          <a:xfrm>
            <a:off x="3983467" y="3585430"/>
            <a:ext cx="2717053" cy="1321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8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64E1FB-770D-9C1E-10B6-5BFD392C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Úloha: Pře-</a:t>
            </a:r>
            <a:r>
              <a:rPr lang="cs-CZ" dirty="0" err="1"/>
              <a:t>pis</a:t>
            </a:r>
            <a:r>
              <a:rPr lang="cs-CZ" dirty="0"/>
              <a:t> slov na </a:t>
            </a:r>
            <a:r>
              <a:rPr lang="cs-CZ" dirty="0" err="1"/>
              <a:t>sla-bi-ky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E7D7D3-7C94-1648-E7FB-8EB3E1F0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Dataset</a:t>
            </a:r>
            <a:r>
              <a:rPr lang="cs-CZ" dirty="0"/>
              <a:t> 38 000 českých slov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3ED4CF4-DF8C-C01E-BB3B-06C2A63F1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3" t="49323"/>
          <a:stretch/>
        </p:blipFill>
        <p:spPr>
          <a:xfrm>
            <a:off x="5402963" y="3600356"/>
            <a:ext cx="6717702" cy="189681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C409A9A-0478-AD83-8606-C69549560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6" t="6984" r="6744" b="6079"/>
          <a:stretch/>
        </p:blipFill>
        <p:spPr>
          <a:xfrm>
            <a:off x="266425" y="3570293"/>
            <a:ext cx="3330327" cy="1956936"/>
          </a:xfrm>
          <a:prstGeom prst="rect">
            <a:avLst/>
          </a:prstGeom>
        </p:spPr>
      </p:pic>
      <p:sp>
        <p:nvSpPr>
          <p:cNvPr id="11" name="Šipka: doprava 10">
            <a:extLst>
              <a:ext uri="{FF2B5EF4-FFF2-40B4-BE49-F238E27FC236}">
                <a16:creationId xmlns:a16="http://schemas.microsoft.com/office/drawing/2014/main" id="{E0AF0BD1-10E4-65E0-8600-BC7661F2686D}"/>
              </a:ext>
            </a:extLst>
          </p:cNvPr>
          <p:cNvSpPr/>
          <p:nvPr/>
        </p:nvSpPr>
        <p:spPr>
          <a:xfrm>
            <a:off x="3806596" y="4261795"/>
            <a:ext cx="1475618" cy="5739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14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733A689-BF61-707B-5CBD-BC88BF5E8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11"/>
          <a:stretch/>
        </p:blipFill>
        <p:spPr>
          <a:xfrm>
            <a:off x="2280199" y="592149"/>
            <a:ext cx="7631599" cy="2472958"/>
          </a:xfrm>
          <a:prstGeom prst="rect">
            <a:avLst/>
          </a:prstGeom>
        </p:spPr>
      </p:pic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E377F444-147E-D5E9-1134-47911628F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1"/>
          <a:stretch/>
        </p:blipFill>
        <p:spPr>
          <a:xfrm>
            <a:off x="2280198" y="3764481"/>
            <a:ext cx="7631599" cy="2942599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19EDE6DF-8201-E75C-C2C1-5F6EE025115D}"/>
              </a:ext>
            </a:extLst>
          </p:cNvPr>
          <p:cNvSpPr txBox="1"/>
          <p:nvPr/>
        </p:nvSpPr>
        <p:spPr>
          <a:xfrm>
            <a:off x="1604863" y="-81266"/>
            <a:ext cx="898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/>
              <a:t>Regrese + </a:t>
            </a:r>
            <a:r>
              <a:rPr lang="cs-CZ" sz="3200" dirty="0" err="1"/>
              <a:t>mean</a:t>
            </a:r>
            <a:r>
              <a:rPr lang="cs-CZ" sz="3200" dirty="0"/>
              <a:t>-square-</a:t>
            </a:r>
            <a:r>
              <a:rPr lang="cs-CZ" sz="3200" dirty="0" err="1"/>
              <a:t>error</a:t>
            </a:r>
            <a:r>
              <a:rPr lang="cs-CZ" sz="3200" dirty="0"/>
              <a:t> </a:t>
            </a:r>
            <a:r>
              <a:rPr lang="cs-CZ" sz="3200" dirty="0" err="1"/>
              <a:t>loss</a:t>
            </a:r>
            <a:endParaRPr lang="cs-CZ" sz="32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0FC5E5D-43CA-FD63-9124-48604D6AB8FB}"/>
              </a:ext>
            </a:extLst>
          </p:cNvPr>
          <p:cNvSpPr txBox="1"/>
          <p:nvPr/>
        </p:nvSpPr>
        <p:spPr>
          <a:xfrm>
            <a:off x="1604863" y="3030838"/>
            <a:ext cx="898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/>
              <a:t>Binární klasifikace + </a:t>
            </a:r>
            <a:r>
              <a:rPr lang="cs-CZ" sz="3200" dirty="0" err="1"/>
              <a:t>cross-entropy</a:t>
            </a:r>
            <a:r>
              <a:rPr lang="cs-CZ" sz="3200" dirty="0"/>
              <a:t> </a:t>
            </a:r>
            <a:r>
              <a:rPr lang="cs-CZ" sz="3200" dirty="0" err="1"/>
              <a:t>loss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67541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4B8B0B-B1EC-6555-020A-174D6FC1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(</a:t>
            </a:r>
            <a:r>
              <a:rPr lang="cs-CZ" dirty="0" err="1"/>
              <a:t>Levenshtein</a:t>
            </a:r>
            <a:r>
              <a:rPr lang="cs-CZ" dirty="0"/>
              <a:t> </a:t>
            </a:r>
            <a:r>
              <a:rPr lang="cs-CZ" dirty="0" err="1"/>
              <a:t>edit</a:t>
            </a:r>
            <a:r>
              <a:rPr lang="cs-CZ" dirty="0"/>
              <a:t> distance)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BC7120-C179-341B-C004-68397D2A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1.5 % </a:t>
            </a:r>
            <a:r>
              <a:rPr lang="cs-CZ" b="1" dirty="0" err="1"/>
              <a:t>baseline</a:t>
            </a:r>
            <a:r>
              <a:rPr lang="cs-CZ" b="1" dirty="0"/>
              <a:t> algoritmus </a:t>
            </a:r>
            <a:r>
              <a:rPr lang="cs-CZ" dirty="0"/>
              <a:t>(</a:t>
            </a:r>
            <a:r>
              <a:rPr lang="cs-CZ" dirty="0" err="1"/>
              <a:t>pyphen</a:t>
            </a:r>
            <a:r>
              <a:rPr lang="cs-CZ" dirty="0"/>
              <a:t> knihovna pro python)</a:t>
            </a:r>
          </a:p>
          <a:p>
            <a:r>
              <a:rPr lang="cs-CZ" dirty="0"/>
              <a:t>83.41 % GRU s regresním přístupem </a:t>
            </a:r>
          </a:p>
          <a:p>
            <a:r>
              <a:rPr lang="cs-CZ" dirty="0"/>
              <a:t>7.53 % GRU s binární klasifikací</a:t>
            </a:r>
          </a:p>
        </p:txBody>
      </p:sp>
    </p:spTree>
    <p:extLst>
      <p:ext uri="{BB962C8B-B14F-4D97-AF65-F5344CB8AC3E}">
        <p14:creationId xmlns:p14="http://schemas.microsoft.com/office/powerpoint/2010/main" val="129977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B35BAF0-C964-7205-7693-5F80BA55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61" y="1424095"/>
            <a:ext cx="7026477" cy="40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5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E9E2BF62-23F8-21D2-947A-A62D1E49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51" y="1865928"/>
            <a:ext cx="4905375" cy="413385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AE53564A-541D-D7D8-3F14-00F09089E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97"/>
          <a:stretch/>
        </p:blipFill>
        <p:spPr>
          <a:xfrm>
            <a:off x="1080698" y="1865928"/>
            <a:ext cx="3727242" cy="3451887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2B2C9E82-C97D-597B-4751-4540C69770B3}"/>
              </a:ext>
            </a:extLst>
          </p:cNvPr>
          <p:cNvSpPr txBox="1"/>
          <p:nvPr/>
        </p:nvSpPr>
        <p:spPr>
          <a:xfrm>
            <a:off x="1080698" y="656190"/>
            <a:ext cx="4547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Regrese </a:t>
            </a:r>
          </a:p>
          <a:p>
            <a:r>
              <a:rPr lang="cs-CZ" sz="3200" dirty="0"/>
              <a:t>+ </a:t>
            </a:r>
            <a:r>
              <a:rPr lang="cs-CZ" sz="3200" dirty="0" err="1"/>
              <a:t>mean</a:t>
            </a:r>
            <a:r>
              <a:rPr lang="cs-CZ" sz="3200" dirty="0"/>
              <a:t>-square-</a:t>
            </a:r>
            <a:r>
              <a:rPr lang="cs-CZ" sz="3200" dirty="0" err="1"/>
              <a:t>error</a:t>
            </a:r>
            <a:r>
              <a:rPr lang="cs-CZ" sz="3200" dirty="0"/>
              <a:t> </a:t>
            </a:r>
            <a:r>
              <a:rPr lang="cs-CZ" sz="3200" dirty="0" err="1"/>
              <a:t>loss</a:t>
            </a:r>
            <a:endParaRPr lang="cs-CZ" sz="32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97982C0-1C7B-4F77-2F17-8E2B035E1402}"/>
              </a:ext>
            </a:extLst>
          </p:cNvPr>
          <p:cNvSpPr txBox="1"/>
          <p:nvPr/>
        </p:nvSpPr>
        <p:spPr>
          <a:xfrm>
            <a:off x="5910651" y="656190"/>
            <a:ext cx="3801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Binární klasifikace </a:t>
            </a:r>
          </a:p>
          <a:p>
            <a:r>
              <a:rPr lang="cs-CZ" sz="3200" dirty="0"/>
              <a:t>+ </a:t>
            </a:r>
            <a:r>
              <a:rPr lang="cs-CZ" sz="3200" dirty="0" err="1"/>
              <a:t>cross-entropy</a:t>
            </a:r>
            <a:r>
              <a:rPr lang="cs-CZ" sz="3200" dirty="0"/>
              <a:t> </a:t>
            </a:r>
            <a:r>
              <a:rPr lang="cs-CZ" sz="3200" dirty="0" err="1"/>
              <a:t>loss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6196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řada/pruh, Vykreslený graf, diagram, text&#10;&#10;Popis byl vytvořen automaticky">
            <a:extLst>
              <a:ext uri="{FF2B5EF4-FFF2-40B4-BE49-F238E27FC236}">
                <a16:creationId xmlns:a16="http://schemas.microsoft.com/office/drawing/2014/main" id="{F9FC01FF-E877-991A-9DBE-5581F5613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14500"/>
            <a:ext cx="10287000" cy="34290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1421480-B914-0ADB-00CD-CB34E8AFD4C8}"/>
              </a:ext>
            </a:extLst>
          </p:cNvPr>
          <p:cNvSpPr txBox="1"/>
          <p:nvPr/>
        </p:nvSpPr>
        <p:spPr>
          <a:xfrm>
            <a:off x="719382" y="611802"/>
            <a:ext cx="1075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/>
              <a:t>Trénování binární klasifikace</a:t>
            </a:r>
          </a:p>
        </p:txBody>
      </p:sp>
    </p:spTree>
    <p:extLst>
      <p:ext uri="{BB962C8B-B14F-4D97-AF65-F5344CB8AC3E}">
        <p14:creationId xmlns:p14="http://schemas.microsoft.com/office/powerpoint/2010/main" val="37521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0A0A13-78A8-E90A-933E-02A2A588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Testovací sada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02C007-D9DB-CE87-B80F-5228515A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100 dlouhých českých slov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0305499-D328-DEBD-9FC5-30514474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0682"/>
            <a:ext cx="5349976" cy="23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617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81</Words>
  <Application>Microsoft Office PowerPoint</Application>
  <PresentationFormat>Širokoúhlá obrazovka</PresentationFormat>
  <Paragraphs>20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De-mon-stra-ce čin-nos-ti GRU Pře-pis slov na sla-bi-ky</vt:lpstr>
      <vt:lpstr>GRU = Gated Recurrent Unit</vt:lpstr>
      <vt:lpstr>Úloha: Pře-pis slov na sla-bi-ky</vt:lpstr>
      <vt:lpstr>Prezentace aplikace PowerPoint</vt:lpstr>
      <vt:lpstr>Výsledky (Levenshtein edit distance)</vt:lpstr>
      <vt:lpstr>Prezentace aplikace PowerPoint</vt:lpstr>
      <vt:lpstr>Prezentace aplikace PowerPoint</vt:lpstr>
      <vt:lpstr>Prezentace aplikace PowerPoint</vt:lpstr>
      <vt:lpstr>Testovací sada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Demonstrace funkce GRU</dc:title>
  <dc:creator>Vojtěch Vlach</dc:creator>
  <cp:lastModifiedBy>Vojtěch Vlach</cp:lastModifiedBy>
  <cp:revision>42</cp:revision>
  <dcterms:created xsi:type="dcterms:W3CDTF">2023-11-30T12:18:33Z</dcterms:created>
  <dcterms:modified xsi:type="dcterms:W3CDTF">2023-12-11T10:00:42Z</dcterms:modified>
</cp:coreProperties>
</file>