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E26F-9E17-4B84-B3FE-076FD390C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0BE7B-2ADB-4E47-B7E7-CDB74ED2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36005-F2F8-45F6-8B52-E3F8A820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8512-586F-4E21-8D8A-9918A9A21BF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3E42-5033-430F-99DF-1BBBE0EC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FEBD7-16E0-4E12-BDEA-53AC2C38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C75D-7C71-4D78-8C25-ADE681F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7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D5A1-90E2-4899-8177-31B87368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79673-9556-428D-811A-76A86FF3F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E409-0F76-487C-8806-8FB887FF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8512-586F-4E21-8D8A-9918A9A21BF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108E5-EC06-4967-9FA5-884D3BF6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9A78-C370-4845-9A81-E5A89D23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C75D-7C71-4D78-8C25-ADE681F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4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8F7C-9FD6-49E2-A1DF-D2A79D2E1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AD441-D0BF-413D-903E-B471673D4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776C-99E7-4119-A4CE-B17C834C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8512-586F-4E21-8D8A-9918A9A21BF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8F81B-740D-425D-A850-4DF4EC40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B4E5-1872-4DD6-9020-BE48BB50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C75D-7C71-4D78-8C25-ADE681F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8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9881-CE7F-49ED-9380-C1331949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213C-5A3F-4D23-B6F1-8AEFEB71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AE971-2D72-487B-B7DD-7B0ACE3C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8512-586F-4E21-8D8A-9918A9A21BF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BEE21-AB87-42EA-BD08-08BF6481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3C0CA-799C-49C5-AA7D-A0D9E5F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C75D-7C71-4D78-8C25-ADE681F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4977-30C1-4C88-98A6-CA061620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0586D-123B-4395-9020-E8F32E803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37ED-65C8-4C07-92CC-2CD6FDE5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8512-586F-4E21-8D8A-9918A9A21BF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1092-981B-4297-AC53-CDD21E3D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322F-FB80-4F97-A046-238E029F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C75D-7C71-4D78-8C25-ADE681F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9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F745-7A7E-4EC4-8180-D0407D01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6808-0EB0-410D-925A-5C6952FB5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E7A42-E1CF-4D2B-9AE0-2A63685D6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96F03-A32E-430B-83E6-7591F967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8512-586F-4E21-8D8A-9918A9A21BF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6DF55-FB76-44A8-843B-06026793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E762B-FB27-4D43-AA9A-5A5CD8A0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C75D-7C71-4D78-8C25-ADE681F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9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73FE-A855-426C-8754-849EAEB3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67460-968E-41E7-8906-45C74DE79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FA2AC-639C-45F3-B3B1-9B9BCACA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1CB51-97F7-4291-B06C-A08797F0B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6D3CA-B84F-4494-B3EB-78F5A997B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85A3F-E57B-4E58-8A11-D51C1D46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8512-586F-4E21-8D8A-9918A9A21BF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EC621-8CD0-4B13-BE3E-F51D565C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D3AEE-4B0F-4C7C-84EC-FCA7D87E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C75D-7C71-4D78-8C25-ADE681F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5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DD5D-65BB-4DBB-A1F5-7B95831C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85D41-E534-4054-A21E-2898B123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8512-586F-4E21-8D8A-9918A9A21BF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A1547-D635-4E9D-AE63-2AEEB7B5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75BE2-3891-4E92-898E-C583806F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C75D-7C71-4D78-8C25-ADE681F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B91BA-BD63-406A-95FE-1F8F5BFF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8512-586F-4E21-8D8A-9918A9A21BF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2C98B-9E5C-478A-B190-5DB7070E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8F555-1DD7-44C7-86C5-ACBCDAF6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C75D-7C71-4D78-8C25-ADE681F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0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8203-0AD2-4FAB-BF4A-0DB44D09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9520-F570-420F-89D2-ECDE27912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52C21-8D4F-480E-86EB-8B49109BD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FC0A5-C413-433E-9DA3-612311A0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8512-586F-4E21-8D8A-9918A9A21BF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7A640-F9D8-4E63-8775-27DFB956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EDF03-8382-48F8-9CD7-8F58D6D0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C75D-7C71-4D78-8C25-ADE681F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1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C505-E7D1-40C7-80A4-6B5507F5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7A71C-AF2E-4F53-8E9A-0B360B430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57322-20B2-4158-A074-A7194639C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99322-1268-4B74-B44B-6FA3E050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8512-586F-4E21-8D8A-9918A9A21BF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80791-25D5-4E4D-BB5A-3A75DB02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7CD04-E255-4884-ADDC-3ADD5833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C75D-7C71-4D78-8C25-ADE681F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2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82CC5-5BCD-4FCF-B5E0-CE0569A1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41D7A-D4F9-4DAB-ABEC-B182D73B9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893D-AFEC-4699-8221-C5110DCB8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08512-586F-4E21-8D8A-9918A9A21BF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F38CE-8848-4041-82FB-7EA623A26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23D3-A19B-46D5-82A5-9DEF52957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C75D-7C71-4D78-8C25-ADE681F0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7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A864-9750-4EC3-BA79-407DF36E8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97FB6-7E61-4716-9ADA-401011E7E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7E6FE-1C25-4457-860B-A58022F3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8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2141603@labinfo.is.escuelaing.edu.co</dc:creator>
  <cp:lastModifiedBy>2141603@labinfo.is.escuelaing.edu.co</cp:lastModifiedBy>
  <cp:revision>1</cp:revision>
  <dcterms:created xsi:type="dcterms:W3CDTF">2019-09-03T18:28:24Z</dcterms:created>
  <dcterms:modified xsi:type="dcterms:W3CDTF">2019-09-03T18:28:54Z</dcterms:modified>
</cp:coreProperties>
</file>