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0d0bc1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0d0bc1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0d0bc1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0d0bc1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0d0bc19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0d0bc19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3" Type="http://schemas.openxmlformats.org/officeDocument/2006/relationships/image" Target="../media/image8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15" Type="http://schemas.openxmlformats.org/officeDocument/2006/relationships/image" Target="../media/image6.png"/><Relationship Id="rId14" Type="http://schemas.openxmlformats.org/officeDocument/2006/relationships/image" Target="../media/image13.png"/><Relationship Id="rId17" Type="http://schemas.openxmlformats.org/officeDocument/2006/relationships/image" Target="../media/image16.png"/><Relationship Id="rId16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18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451" y="4591975"/>
            <a:ext cx="1617175" cy="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40350" y="1751925"/>
            <a:ext cx="66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CI/CD process implementation for basic application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875" y="4547200"/>
            <a:ext cx="66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Vlad Sanyuk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DevOps Crash Course 2021 by Oleksandr Lashchuk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451" y="4591975"/>
            <a:ext cx="1617175" cy="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04875" y="4547200"/>
            <a:ext cx="66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Vlad Sanyuk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DevOps Crash Course 2021 by Oleksandr Lashchuk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349350" y="606425"/>
            <a:ext cx="8445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336900" y="149750"/>
            <a:ext cx="84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</a:t>
            </a:r>
            <a:endParaRPr b="1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00" y="8425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375" y="842525"/>
            <a:ext cx="431575" cy="4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900" y="1275425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975" y="1275425"/>
            <a:ext cx="71832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891800" y="842525"/>
            <a:ext cx="268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application</a:t>
            </a:r>
            <a:r>
              <a:rPr lang="en"/>
              <a:t> represented by WP on AWS RDS DB, phpmyadmin and Redis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6974" y="1846600"/>
            <a:ext cx="492600" cy="4926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891800" y="1902425"/>
            <a:ext cx="26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as SCM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3326" y="2471550"/>
            <a:ext cx="557949" cy="5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891800" y="2532063"/>
            <a:ext cx="26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tool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973" y="3181925"/>
            <a:ext cx="761858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891800" y="3267088"/>
            <a:ext cx="26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registry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6700" y="3891428"/>
            <a:ext cx="1346916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891700" y="3891438"/>
            <a:ext cx="26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validation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34050" y="853023"/>
            <a:ext cx="492600" cy="5579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118300" y="931900"/>
            <a:ext cx="26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IaC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30163" y="1630976"/>
            <a:ext cx="890775" cy="55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87875" y="1597313"/>
            <a:ext cx="546350" cy="61883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6118300" y="1706625"/>
            <a:ext cx="26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Managed hosted k8s cluster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94850" y="2288675"/>
            <a:ext cx="618824" cy="6188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6142100" y="2358550"/>
            <a:ext cx="26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method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52550" y="3771538"/>
            <a:ext cx="673625" cy="6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63625" y="3835175"/>
            <a:ext cx="546350" cy="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6113500" y="3908263"/>
            <a:ext cx="26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&amp; Incident mgmt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646313" y="3060551"/>
            <a:ext cx="11159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6120975" y="3148375"/>
            <a:ext cx="26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451" y="4591975"/>
            <a:ext cx="1617175" cy="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104875" y="4547200"/>
            <a:ext cx="66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Vlad Sanyuk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DevOps Crash Course 2021 by Oleksandr Lashchuk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 flipH="1" rot="10800000">
            <a:off x="349350" y="606425"/>
            <a:ext cx="8445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336900" y="149750"/>
            <a:ext cx="84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775" y="613925"/>
            <a:ext cx="5653150" cy="432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451" y="4591975"/>
            <a:ext cx="1617175" cy="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104875" y="4547200"/>
            <a:ext cx="66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Vlad Sanyuk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DevOps Crash Course 2021 by Oleksandr Lashchuk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flipH="1" rot="10800000">
            <a:off x="349350" y="606425"/>
            <a:ext cx="8445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336900" y="149750"/>
            <a:ext cx="84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  <p:sp>
        <p:nvSpPr>
          <p:cNvPr id="107" name="Google Shape;107;p16"/>
          <p:cNvSpPr txBox="1"/>
          <p:nvPr/>
        </p:nvSpPr>
        <p:spPr>
          <a:xfrm>
            <a:off x="449225" y="853500"/>
            <a:ext cx="549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AWS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GitHub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Monitoring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Disaster Recovery &amp; Self-Healing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