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301" r:id="rId4"/>
    <p:sldId id="302" r:id="rId5"/>
    <p:sldId id="299" r:id="rId6"/>
    <p:sldId id="300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530" y="36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251447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Спрайты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104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CSS </a:t>
            </a:r>
            <a:r>
              <a:rPr lang="ru-RU" sz="2400" dirty="0"/>
              <a:t>спрайты это несколько картинок в одном файле. Файл один, а изображений внутри него </a:t>
            </a:r>
            <a:r>
              <a:rPr lang="ru-RU" sz="2400" dirty="0" smtClean="0"/>
              <a:t>несколько.</a:t>
            </a:r>
          </a:p>
          <a:p>
            <a:pPr indent="360363"/>
            <a:r>
              <a:rPr lang="ru-RU" sz="2400" dirty="0" smtClean="0"/>
              <a:t>Спрайты </a:t>
            </a:r>
            <a:r>
              <a:rPr lang="ru-RU" sz="2400" b="1" dirty="0"/>
              <a:t>снижают количество запросов к странице </a:t>
            </a:r>
            <a:r>
              <a:rPr lang="ru-RU" sz="2400" dirty="0"/>
              <a:t>от пользователя и уменьшают общий размер изображений. В итоге посетитель быстрее увидит </a:t>
            </a:r>
            <a:r>
              <a:rPr lang="ru-RU" sz="2400" dirty="0" smtClean="0"/>
              <a:t>сайт.</a:t>
            </a:r>
          </a:p>
          <a:p>
            <a:pPr indent="360363"/>
            <a:r>
              <a:rPr lang="ru-RU" sz="2400" dirty="0" smtClean="0"/>
              <a:t>На обычной </a:t>
            </a:r>
            <a:r>
              <a:rPr lang="ru-RU" sz="2400" dirty="0"/>
              <a:t>картинке размещаются рядом несколько изображений. </a:t>
            </a:r>
            <a:r>
              <a:rPr lang="ru-RU" sz="2400" dirty="0" smtClean="0"/>
              <a:t>Каждое отдельное </a:t>
            </a:r>
            <a:r>
              <a:rPr lang="ru-RU" sz="2400" dirty="0"/>
              <a:t>изображение из этого набора подставляется в нужный блок с заданной шириной или высотой таким образом, чтобы все остальные изображения не было видно. Весь набор обрезается и остается только одна картинка. </a:t>
            </a:r>
            <a:r>
              <a:rPr lang="ru-RU" sz="2400" dirty="0" smtClean="0"/>
              <a:t>Все </a:t>
            </a:r>
            <a:r>
              <a:rPr lang="ru-RU" sz="2400" dirty="0"/>
              <a:t>остальные картинки остаются за пределами конкретного блока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Что такое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спрайты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?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104" y="1196752"/>
            <a:ext cx="8169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Сократить количество обращений к серверу.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Загрузить несколько изображений сразу, включая те, которые понадобятся в будущем.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у изображений сходная палитра, то объединённое изображение будет меньше по размеру, чем совокупность исходных картинок.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Что такое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спрайты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?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4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96752"/>
            <a:ext cx="58291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000" dirty="0"/>
              <a:t>Если на </a:t>
            </a:r>
            <a:r>
              <a:rPr lang="ru-RU" sz="2000" dirty="0" smtClean="0"/>
              <a:t>странице </a:t>
            </a:r>
            <a:r>
              <a:rPr lang="ru-RU" sz="2000" dirty="0"/>
              <a:t>нам нужно вывести изображение </a:t>
            </a:r>
            <a:r>
              <a:rPr lang="ru-RU" sz="2000" dirty="0" smtClean="0"/>
              <a:t>мегафона:</a:t>
            </a:r>
          </a:p>
          <a:p>
            <a:pPr indent="354013"/>
            <a:endParaRPr lang="ru-RU" sz="2000" dirty="0" smtClean="0"/>
          </a:p>
          <a:p>
            <a:pPr indent="354013"/>
            <a:r>
              <a:rPr lang="en-US" sz="2000" dirty="0">
                <a:latin typeface="Consolas" panose="020B0609020204030204" pitchFamily="49" charset="0"/>
              </a:rPr>
              <a:t>.megaphone {width:50px; height:50px; </a:t>
            </a:r>
            <a:r>
              <a:rPr lang="en-US" sz="2000" dirty="0" err="1" smtClean="0">
                <a:latin typeface="Consolas" panose="020B0609020204030204" pitchFamily="49" charset="0"/>
              </a:rPr>
              <a:t>background:url</a:t>
            </a:r>
            <a:r>
              <a:rPr lang="en-US" sz="2000" dirty="0" smtClean="0">
                <a:latin typeface="Consolas" panose="020B0609020204030204" pitchFamily="49" charset="0"/>
              </a:rPr>
              <a:t>(sprite.png</a:t>
            </a:r>
            <a:r>
              <a:rPr lang="en-US" sz="2000" dirty="0">
                <a:latin typeface="Consolas" panose="020B0609020204030204" pitchFamily="49" charset="0"/>
              </a:rPr>
              <a:t>) 0 0px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54013"/>
            <a:endParaRPr lang="ru-RU" sz="2000" dirty="0">
              <a:latin typeface="Consolas" panose="020B0609020204030204" pitchFamily="49" charset="0"/>
            </a:endParaRPr>
          </a:p>
          <a:p>
            <a:pPr indent="354013"/>
            <a:r>
              <a:rPr lang="ru-RU" sz="2000" dirty="0"/>
              <a:t>Указание начинать вывод изображения с «</a:t>
            </a:r>
            <a:r>
              <a:rPr lang="ru-RU" sz="2000" b="1" dirty="0"/>
              <a:t>0 0px</a:t>
            </a:r>
            <a:r>
              <a:rPr lang="ru-RU" sz="2000" dirty="0"/>
              <a:t>» означает, что оно должно отображаться с </a:t>
            </a:r>
            <a:r>
              <a:rPr lang="ru-RU" sz="2000" b="1" dirty="0"/>
              <a:t>0</a:t>
            </a:r>
            <a:r>
              <a:rPr lang="ru-RU" sz="2000" dirty="0"/>
              <a:t> пикселей по оси </a:t>
            </a:r>
            <a:r>
              <a:rPr lang="ru-RU" sz="2000" b="1" dirty="0"/>
              <a:t>X</a:t>
            </a:r>
            <a:r>
              <a:rPr lang="ru-RU" sz="2000" dirty="0"/>
              <a:t> и с </a:t>
            </a:r>
            <a:r>
              <a:rPr lang="ru-RU" sz="2000" b="1" dirty="0"/>
              <a:t>0</a:t>
            </a:r>
            <a:r>
              <a:rPr lang="ru-RU" sz="2000" dirty="0"/>
              <a:t> пикселей по оси </a:t>
            </a:r>
            <a:r>
              <a:rPr lang="ru-RU" sz="2000" b="1" dirty="0"/>
              <a:t>Y</a:t>
            </a:r>
            <a:r>
              <a:rPr lang="ru-RU" sz="2000" dirty="0"/>
              <a:t>. </a:t>
            </a:r>
            <a:endParaRPr lang="ru-RU" sz="2000" dirty="0" smtClean="0"/>
          </a:p>
          <a:p>
            <a:pPr indent="354013"/>
            <a:endParaRPr lang="ru-RU" sz="2000" dirty="0">
              <a:latin typeface="Consolas" panose="020B0609020204030204" pitchFamily="49" charset="0"/>
            </a:endParaRPr>
          </a:p>
          <a:p>
            <a:pPr indent="354013"/>
            <a:r>
              <a:rPr lang="en-US" sz="2000" dirty="0">
                <a:latin typeface="Consolas" panose="020B0609020204030204" pitchFamily="49" charset="0"/>
              </a:rPr>
              <a:t>.smile {width:50px; height:50px; </a:t>
            </a:r>
            <a:r>
              <a:rPr lang="en-US" sz="2000" dirty="0" err="1" smtClean="0">
                <a:latin typeface="Consolas" panose="020B0609020204030204" pitchFamily="49" charset="0"/>
              </a:rPr>
              <a:t>background:url</a:t>
            </a:r>
            <a:r>
              <a:rPr lang="en-US" sz="2000" dirty="0" smtClean="0">
                <a:latin typeface="Consolas" panose="020B0609020204030204" pitchFamily="49" charset="0"/>
              </a:rPr>
              <a:t>(sprite.png</a:t>
            </a:r>
            <a:r>
              <a:rPr lang="en-US" sz="2000" dirty="0">
                <a:latin typeface="Consolas" panose="020B0609020204030204" pitchFamily="49" charset="0"/>
              </a:rPr>
              <a:t>) 0 -50px</a:t>
            </a:r>
            <a:r>
              <a:rPr lang="en-US" sz="2000" dirty="0" smtClean="0">
                <a:latin typeface="Consolas" panose="020B0609020204030204" pitchFamily="49" charset="0"/>
              </a:rPr>
              <a:t>;}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54013"/>
            <a:endParaRPr lang="ru-RU" sz="2000" dirty="0">
              <a:latin typeface="Consolas" panose="020B0609020204030204" pitchFamily="49" charset="0"/>
            </a:endParaRPr>
          </a:p>
          <a:p>
            <a:pPr indent="354013"/>
            <a:r>
              <a:rPr lang="ru-RU" sz="2000" dirty="0" smtClean="0"/>
              <a:t>Указываем, </a:t>
            </a:r>
            <a:r>
              <a:rPr lang="ru-RU" sz="2000" dirty="0"/>
              <a:t>что изображение должно начинаться на 50 пикселей ниже начальной точки координат (</a:t>
            </a:r>
            <a:r>
              <a:rPr lang="ru-RU" sz="2000" b="1" dirty="0"/>
              <a:t>-50px</a:t>
            </a:r>
            <a:r>
              <a:rPr lang="ru-RU" sz="2000" dirty="0" smtClean="0"/>
              <a:t>).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е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спрайтов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231843"/>
            <a:ext cx="18940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104" y="1196752"/>
            <a:ext cx="81693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ul</a:t>
            </a:r>
            <a:r>
              <a:rPr lang="ru-RU" sz="2200" dirty="0">
                <a:latin typeface="Consolas" panose="020B0609020204030204" pitchFamily="49" charset="0"/>
              </a:rPr>
              <a:t>&gt;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&gt;Пункт списка&lt;/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&gt;Еще один пункт списка&lt;/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&gt;Пункт списка&lt;/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&gt;Еще один пункт списка,&lt;</a:t>
            </a:r>
            <a:r>
              <a:rPr lang="ru-RU" sz="2200" dirty="0" err="1">
                <a:latin typeface="Consolas" panose="020B0609020204030204" pitchFamily="49" charset="0"/>
              </a:rPr>
              <a:t>br</a:t>
            </a:r>
            <a:r>
              <a:rPr lang="ru-RU" sz="2200" dirty="0">
                <a:latin typeface="Consolas" panose="020B0609020204030204" pitchFamily="49" charset="0"/>
              </a:rPr>
              <a:t> /&gt; но в две строки&lt;/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&gt;Пункт списка&lt;/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&gt;Еще один пункт списка&lt;/</a:t>
            </a:r>
            <a:r>
              <a:rPr lang="ru-RU" sz="2200" dirty="0" err="1">
                <a:latin typeface="Consolas" panose="020B0609020204030204" pitchFamily="49" charset="0"/>
              </a:rPr>
              <a:t>li</a:t>
            </a:r>
            <a:r>
              <a:rPr lang="ru-RU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</a:rPr>
              <a:t>ul</a:t>
            </a:r>
            <a:r>
              <a:rPr lang="ru-RU" sz="2200" dirty="0" smtClean="0">
                <a:latin typeface="Consolas" panose="020B0609020204030204" pitchFamily="49" charset="0"/>
              </a:rPr>
              <a:t>&gt;</a:t>
            </a:r>
          </a:p>
          <a:p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</a:rPr>
              <a:t> li{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padding:0 0 0 21px; 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background:url</a:t>
            </a:r>
            <a:r>
              <a:rPr lang="en-US" sz="2200" dirty="0">
                <a:latin typeface="Consolas" panose="020B0609020204030204" pitchFamily="49" charset="0"/>
              </a:rPr>
              <a:t>('sprites.png') 0 -94px no-repeat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1202143"/>
            <a:ext cx="5048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400" y="3573016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sz="2000" dirty="0" smtClean="0"/>
              <a:t>Отступ в </a:t>
            </a:r>
            <a:r>
              <a:rPr lang="ru-RU" sz="2000" dirty="0"/>
              <a:t>каждом &lt;</a:t>
            </a:r>
            <a:r>
              <a:rPr lang="ru-RU" sz="2000" dirty="0" err="1"/>
              <a:t>li</a:t>
            </a:r>
            <a:r>
              <a:rPr lang="ru-RU" sz="2000" dirty="0"/>
              <a:t>&gt; от левого края в 21 пиксель, чтобы текст не заслонял картинку. </a:t>
            </a:r>
            <a:r>
              <a:rPr lang="ru-RU" sz="2000" dirty="0" smtClean="0"/>
              <a:t>В </a:t>
            </a:r>
            <a:r>
              <a:rPr lang="ru-RU" sz="2000" dirty="0"/>
              <a:t>качестве фоновой картинки ставим sprites.png. Высота всей картинки со спрайтами в </a:t>
            </a:r>
            <a:r>
              <a:rPr lang="ru-RU" sz="2000" dirty="0" smtClean="0"/>
              <a:t>110 </a:t>
            </a:r>
            <a:r>
              <a:rPr lang="ru-RU" sz="2000" dirty="0"/>
              <a:t>пикселей и зеленая стрелка находится в самом конце. Высота зеленой стрелки 16 пикселей, то есть стрелка начинается после 94-го пикселя от верха картинки. Это означает что фон мы должны сдвинуть на 94 пикселя </a:t>
            </a:r>
            <a:r>
              <a:rPr lang="ru-RU" sz="2000" dirty="0" smtClean="0"/>
              <a:t>вверх, то </a:t>
            </a:r>
            <a:r>
              <a:rPr lang="ru-RU" sz="2000" dirty="0"/>
              <a:t>есть сдвинули на 0 пикселей вправо и 94px пикселя вверх.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3395143" cy="20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124744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Спрайты нужно </a:t>
            </a:r>
            <a:r>
              <a:rPr lang="ru-RU" sz="2000" dirty="0"/>
              <a:t>использовать если </a:t>
            </a:r>
            <a:r>
              <a:rPr lang="ru-RU" sz="2000" dirty="0" smtClean="0"/>
              <a:t>на </a:t>
            </a:r>
            <a:r>
              <a:rPr lang="ru-RU" sz="2000" dirty="0"/>
              <a:t>странице много мелких изображений. </a:t>
            </a:r>
            <a:endParaRPr lang="ru-RU" sz="2000" dirty="0" smtClean="0"/>
          </a:p>
          <a:p>
            <a:pPr indent="360363"/>
            <a:r>
              <a:rPr lang="ru-RU" sz="2000" dirty="0" smtClean="0"/>
              <a:t>На </a:t>
            </a:r>
            <a:r>
              <a:rPr lang="ru-RU" sz="2000" dirty="0"/>
              <a:t>странице </a:t>
            </a:r>
            <a:r>
              <a:rPr lang="ru-RU" sz="2000" dirty="0" smtClean="0"/>
              <a:t>бывают </a:t>
            </a:r>
            <a:r>
              <a:rPr lang="ru-RU" sz="2000" dirty="0"/>
              <a:t>три вида картинок — </a:t>
            </a:r>
            <a:r>
              <a:rPr lang="ru-RU" sz="2000" dirty="0" err="1"/>
              <a:t>jpg</a:t>
            </a:r>
            <a:r>
              <a:rPr lang="ru-RU" sz="2000" dirty="0"/>
              <a:t>, </a:t>
            </a:r>
            <a:r>
              <a:rPr lang="ru-RU" sz="2000" dirty="0" err="1"/>
              <a:t>png</a:t>
            </a:r>
            <a:r>
              <a:rPr lang="ru-RU" sz="2000" dirty="0"/>
              <a:t> и </a:t>
            </a:r>
            <a:r>
              <a:rPr lang="ru-RU" sz="2000" dirty="0" err="1"/>
              <a:t>gif</a:t>
            </a:r>
            <a:r>
              <a:rPr lang="ru-RU" sz="2000" dirty="0"/>
              <a:t>. У всех этих форматов есть два режима загрузки — это </a:t>
            </a:r>
            <a:r>
              <a:rPr lang="ru-RU" sz="2000" b="1" dirty="0"/>
              <a:t>обычный режим </a:t>
            </a:r>
            <a:r>
              <a:rPr lang="ru-RU" sz="2000" dirty="0"/>
              <a:t>и режим </a:t>
            </a:r>
            <a:r>
              <a:rPr lang="ru-RU" sz="2000" b="1" dirty="0"/>
              <a:t>постепенной </a:t>
            </a:r>
            <a:r>
              <a:rPr lang="ru-RU" sz="2000" b="1" dirty="0" smtClean="0"/>
              <a:t>загрузки</a:t>
            </a:r>
            <a:r>
              <a:rPr lang="ru-RU" sz="2000" dirty="0" smtClean="0"/>
              <a:t>.</a:t>
            </a:r>
          </a:p>
          <a:p>
            <a:pPr indent="360363"/>
            <a:r>
              <a:rPr lang="ru-RU" sz="2000" dirty="0" smtClean="0"/>
              <a:t>Формат </a:t>
            </a:r>
            <a:r>
              <a:rPr lang="ru-RU" sz="2000" dirty="0" err="1"/>
              <a:t>jpg</a:t>
            </a:r>
            <a:r>
              <a:rPr lang="ru-RU" sz="2000" dirty="0"/>
              <a:t> может быть обычным </a:t>
            </a:r>
            <a:r>
              <a:rPr lang="ru-RU" sz="2000" dirty="0" smtClean="0"/>
              <a:t>и прогрессивным. </a:t>
            </a:r>
            <a:r>
              <a:rPr lang="ru-RU" sz="2000" dirty="0"/>
              <a:t>В обычном режиме картинка начинает отображаться по строкам по мере загрузки и сразу в хорошем качестве. В прогрессивном режиме картинка </a:t>
            </a:r>
            <a:r>
              <a:rPr lang="ru-RU" sz="2000" dirty="0" err="1"/>
              <a:t>jpg</a:t>
            </a:r>
            <a:r>
              <a:rPr lang="ru-RU" sz="2000" dirty="0"/>
              <a:t> загружается сразу целиком, но в плохом качестве и по мере загрузки качество </a:t>
            </a:r>
            <a:r>
              <a:rPr lang="ru-RU" sz="2000" dirty="0" smtClean="0"/>
              <a:t>увеличивается.</a:t>
            </a:r>
          </a:p>
          <a:p>
            <a:pPr indent="360363"/>
            <a:r>
              <a:rPr lang="ru-RU" sz="2000" dirty="0" smtClean="0"/>
              <a:t>GIF </a:t>
            </a:r>
            <a:r>
              <a:rPr lang="ru-RU" sz="2000" dirty="0"/>
              <a:t>может быть обычным и </a:t>
            </a:r>
            <a:r>
              <a:rPr lang="ru-RU" sz="2000" dirty="0" err="1" smtClean="0"/>
              <a:t>черезстрочным</a:t>
            </a:r>
            <a:r>
              <a:rPr lang="ru-RU" sz="2000" dirty="0" smtClean="0"/>
              <a:t>. </a:t>
            </a:r>
            <a:r>
              <a:rPr lang="ru-RU" sz="2000" dirty="0"/>
              <a:t>PNG может быть обычным и </a:t>
            </a:r>
            <a:r>
              <a:rPr lang="ru-RU" sz="2000" dirty="0" err="1" smtClean="0"/>
              <a:t>черезстрочным</a:t>
            </a:r>
            <a:r>
              <a:rPr lang="ru-RU" sz="2000" dirty="0" smtClean="0"/>
              <a:t>.</a:t>
            </a:r>
          </a:p>
          <a:p>
            <a:pPr indent="360363"/>
            <a:r>
              <a:rPr lang="ru-RU" sz="2000" dirty="0" smtClean="0"/>
              <a:t>Спрайты </a:t>
            </a:r>
            <a:r>
              <a:rPr lang="ru-RU" sz="2000" dirty="0"/>
              <a:t>желательно делать </a:t>
            </a:r>
            <a:r>
              <a:rPr lang="ru-RU" sz="2000" b="1" dirty="0" err="1"/>
              <a:t>черезстрочными</a:t>
            </a:r>
            <a:r>
              <a:rPr lang="ru-RU" sz="2000" dirty="0"/>
              <a:t> или прогрессивными. Пользователь должен как можно быстрее увидеть картинки пусть и в плохом качестве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Особенности использования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спрайтов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49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460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Спрайты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81</cp:revision>
  <dcterms:created xsi:type="dcterms:W3CDTF">2016-05-18T02:57:37Z</dcterms:created>
  <dcterms:modified xsi:type="dcterms:W3CDTF">2019-11-22T07:03:59Z</dcterms:modified>
</cp:coreProperties>
</file>