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863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643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30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267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82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3081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420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189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7693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353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21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57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484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985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2793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64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89C2-B440-414B-B357-8101118FAC3A}" type="datetimeFigureOut">
              <a:rPr lang="ru-UA" smtClean="0"/>
              <a:t>25.09.2023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0073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D5B41-2179-4F2A-BDCA-72A79E2B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2" y="1127966"/>
            <a:ext cx="9144000" cy="2387600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Тестування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простого предмету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783021C-D512-44E9-98C1-B16E9F0B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702" y="3515566"/>
            <a:ext cx="9144000" cy="1655762"/>
          </a:xfrm>
        </p:spPr>
        <p:txBody>
          <a:bodyPr/>
          <a:lstStyle/>
          <a:p>
            <a:pPr algn="ctr"/>
            <a:r>
              <a:rPr lang="uk-UA" dirty="0"/>
              <a:t>Лабораторна робота №</a:t>
            </a:r>
            <a:r>
              <a:rPr lang="en-US" dirty="0"/>
              <a:t>2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2580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8.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Чохол повинен захищати роз’єми телефону. Перевіряємо, в чохлі є виріз в зоні динаміків та роз’єму для заряджання, це зменшує захист телефону.</a:t>
            </a: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98B9A-7D18-490C-BD45-F6807833314B}"/>
              </a:ext>
            </a:extLst>
          </p:cNvPr>
          <p:cNvSpPr txBox="1"/>
          <p:nvPr/>
        </p:nvSpPr>
        <p:spPr>
          <a:xfrm>
            <a:off x="826624" y="3059668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не пройдено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❎</a:t>
            </a:r>
            <a:endParaRPr lang="ru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0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9.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Чохол повинен забезпечувати зручне натискання на кнопки телефону. Перевіряємо, кнопки натискаються з більшим зусиллям, ніж без чохла.</a:t>
            </a: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98B9A-7D18-490C-BD45-F6807833314B}"/>
              </a:ext>
            </a:extLst>
          </p:cNvPr>
          <p:cNvSpPr txBox="1"/>
          <p:nvPr/>
        </p:nvSpPr>
        <p:spPr>
          <a:xfrm>
            <a:off x="826624" y="2851323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не пройдено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❎</a:t>
            </a:r>
            <a:endParaRPr lang="ru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4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10.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Чохол не повинен пошкоджувати телефон своєю внутрішньою стороною. Перевіряємо, чохол має гладке ворсове покриття всередині, тому на телефоні не з’являться подряпини.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27652-9AF5-47AB-9D37-30977C8303DD}"/>
              </a:ext>
            </a:extLst>
          </p:cNvPr>
          <p:cNvSpPr txBox="1"/>
          <p:nvPr/>
        </p:nvSpPr>
        <p:spPr>
          <a:xfrm>
            <a:off x="826624" y="2981082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пройдено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✅</a:t>
            </a:r>
            <a:endParaRPr lang="ru-U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1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Висновок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559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Предмет тестування пройшов 7 тестів з 10. </a:t>
            </a:r>
          </a:p>
          <a:p>
            <a:r>
              <a:rPr lang="uk-UA" dirty="0"/>
              <a:t>Враховуючи вартість предмету тестування можна рекомендувати даний чохол, адже він забезпечує більшість потреб користувача.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2512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297" y="1001485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Тестування чохла для телефону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9F96D8-CBD1-489F-8CC4-C25D9AD0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2833" cy="533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4232297" y="2505670"/>
            <a:ext cx="46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Даний чохол призначений для конкретної моделі телефону, захищає його з тильної сторони та боків, не має захисту екрану.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7E91D-C8AB-46C5-B036-0BA77F17A149}"/>
              </a:ext>
            </a:extLst>
          </p:cNvPr>
          <p:cNvSpPr txBox="1"/>
          <p:nvPr/>
        </p:nvSpPr>
        <p:spPr>
          <a:xfrm>
            <a:off x="4232297" y="3856950"/>
            <a:ext cx="46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Вимоги до чохла: він повинен захищати телефон від механічних пошкоджень та забезпечувати зручне використання телефону.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9167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1.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Дивимось на предмет, це дійсно чохол.</a:t>
            </a:r>
            <a:endParaRPr lang="ru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7A5D8-F99E-4539-B3C8-D062B9F85122}"/>
              </a:ext>
            </a:extLst>
          </p:cNvPr>
          <p:cNvSpPr txBox="1"/>
          <p:nvPr/>
        </p:nvSpPr>
        <p:spPr>
          <a:xfrm>
            <a:off x="826624" y="2188438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пройдено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✅</a:t>
            </a:r>
            <a:endParaRPr lang="ru-U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3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2.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Чохол повинен обгортати телефон, перевіряємо, телефон щільно прилягає з усіх сторін до чохла.</a:t>
            </a:r>
            <a:endParaRPr lang="ru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7A5D8-F99E-4539-B3C8-D062B9F85122}"/>
              </a:ext>
            </a:extLst>
          </p:cNvPr>
          <p:cNvSpPr txBox="1"/>
          <p:nvPr/>
        </p:nvSpPr>
        <p:spPr>
          <a:xfrm>
            <a:off x="826624" y="2475477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пройдено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✅</a:t>
            </a:r>
            <a:endParaRPr lang="ru-U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5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3.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При потребі користувач повинен легко знайти інформацію щодо матеріалів, з яких виготовлено чохол. Перевіряємо, на внутрішній стороні чохла є маркування виробника, інформацію про матеріали не знайдено.</a:t>
            </a:r>
            <a:endParaRPr lang="ru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7A5D8-F99E-4539-B3C8-D062B9F85122}"/>
              </a:ext>
            </a:extLst>
          </p:cNvPr>
          <p:cNvSpPr txBox="1"/>
          <p:nvPr/>
        </p:nvSpPr>
        <p:spPr>
          <a:xfrm>
            <a:off x="826624" y="3244334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не пройдено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❎</a:t>
            </a:r>
            <a:endParaRPr lang="ru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4.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Форма чохла повторює форму телефону, має заокругленні по боках. Загалом телефоном в чохлі користуватися зручно, телефон не випадає з рук.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8B455-AB62-46BF-BAC7-513806CFDA1A}"/>
              </a:ext>
            </a:extLst>
          </p:cNvPr>
          <p:cNvSpPr txBox="1"/>
          <p:nvPr/>
        </p:nvSpPr>
        <p:spPr>
          <a:xfrm>
            <a:off x="826624" y="2776419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пройдено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✅</a:t>
            </a:r>
            <a:endParaRPr lang="ru-U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5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5.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Відсутність браку в продукту. Перевіряємо, чохол не містить пошкоджень, корпус продукту цілісний.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8B455-AB62-46BF-BAC7-513806CFDA1A}"/>
              </a:ext>
            </a:extLst>
          </p:cNvPr>
          <p:cNvSpPr txBox="1"/>
          <p:nvPr/>
        </p:nvSpPr>
        <p:spPr>
          <a:xfrm>
            <a:off x="826624" y="2776419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пройдено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✅</a:t>
            </a:r>
            <a:endParaRPr lang="ru-U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5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Чохол повинен рівно лежати на поверхні. Часто чохли мають додаткові виступи біля камер телефону, що робить користування телефоном не зручним, якщо він лежить на рівній поверхні.</a:t>
            </a:r>
          </a:p>
          <a:p>
            <a:r>
              <a:rPr lang="uk-UA" dirty="0"/>
              <a:t>Перевіряємо, в чохла немає виступів, телефон лежить рівно.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8B455-AB62-46BF-BAC7-513806CFDA1A}"/>
              </a:ext>
            </a:extLst>
          </p:cNvPr>
          <p:cNvSpPr txBox="1"/>
          <p:nvPr/>
        </p:nvSpPr>
        <p:spPr>
          <a:xfrm>
            <a:off x="826624" y="3570362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пройдено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✅</a:t>
            </a:r>
            <a:endParaRPr lang="ru-U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7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DC51F-136D-4F5B-9EFC-6012632E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469640"/>
            <a:ext cx="5200952" cy="1320800"/>
          </a:xfrm>
        </p:spPr>
        <p:txBody>
          <a:bodyPr/>
          <a:lstStyle/>
          <a:p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 7.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B10B-B9DE-4979-B996-CDB7F3224F9D}"/>
              </a:ext>
            </a:extLst>
          </p:cNvPr>
          <p:cNvSpPr txBox="1"/>
          <p:nvPr/>
        </p:nvSpPr>
        <p:spPr>
          <a:xfrm>
            <a:off x="826624" y="1339343"/>
            <a:ext cx="4693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Матеріали чохла повинні бути приємними на дотик та забезпечувати надійне тримання телефону навіть якщо рука спітніла. Перевіряємо, чохол виготовлено з прорезиненого пластику, матеріал забезпечує надійний контакт при триманні.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8B455-AB62-46BF-BAC7-513806CFDA1A}"/>
              </a:ext>
            </a:extLst>
          </p:cNvPr>
          <p:cNvSpPr txBox="1"/>
          <p:nvPr/>
        </p:nvSpPr>
        <p:spPr>
          <a:xfrm>
            <a:off x="826624" y="3570362"/>
            <a:ext cx="33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Тест пройдено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✅</a:t>
            </a:r>
            <a:endParaRPr lang="ru-U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9548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376</Words>
  <Application>Microsoft Office PowerPoint</Application>
  <PresentationFormat>Широкий екран</PresentationFormat>
  <Paragraphs>39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Грань</vt:lpstr>
      <vt:lpstr>Тестування простого предмету</vt:lpstr>
      <vt:lpstr>Тестування чохла для телефону</vt:lpstr>
      <vt:lpstr>Тест 1.</vt:lpstr>
      <vt:lpstr>Тест 2.</vt:lpstr>
      <vt:lpstr>Тест 3.</vt:lpstr>
      <vt:lpstr>Тест 4.</vt:lpstr>
      <vt:lpstr>Тест 5.</vt:lpstr>
      <vt:lpstr>Тест 6.</vt:lpstr>
      <vt:lpstr>Тест 7.</vt:lpstr>
      <vt:lpstr>Тест 8.</vt:lpstr>
      <vt:lpstr>Тест 9.</vt:lpstr>
      <vt:lpstr>Тест 10.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Andrii Pavlykivskyi</dc:creator>
  <cp:lastModifiedBy>Andrii Pavlykivskyi</cp:lastModifiedBy>
  <cp:revision>5</cp:revision>
  <dcterms:created xsi:type="dcterms:W3CDTF">2023-09-21T05:10:38Z</dcterms:created>
  <dcterms:modified xsi:type="dcterms:W3CDTF">2023-09-25T07:41:35Z</dcterms:modified>
</cp:coreProperties>
</file>