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9" d="100"/>
          <a:sy n="99" d="100"/>
        </p:scale>
        <p:origin x="603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estingchallenges.thetestingmap.org/detailsoverviewnow.c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71074" y="1788454"/>
            <a:ext cx="9737558" cy="2098226"/>
          </a:xfrm>
        </p:spPr>
        <p:txBody>
          <a:bodyPr/>
          <a:lstStyle/>
          <a:p>
            <a:r>
              <a:rPr lang="uk-UA" dirty="0" smtClean="0"/>
              <a:t>Тестування текстового поля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7217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Тестувальне</a:t>
            </a:r>
            <a:r>
              <a:rPr lang="uk-UA" dirty="0" smtClean="0"/>
              <a:t> середовище</a:t>
            </a:r>
            <a:br>
              <a:rPr lang="uk-UA" dirty="0" smtClean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30979" y="2286000"/>
            <a:ext cx="4800599" cy="3581400"/>
          </a:xfrm>
        </p:spPr>
        <p:txBody>
          <a:bodyPr>
            <a:normAutofit/>
          </a:bodyPr>
          <a:lstStyle/>
          <a:p>
            <a:r>
              <a:rPr lang="uk-UA" sz="3200" dirty="0" smtClean="0"/>
              <a:t>Завданням тесту є ввести значення в поле </a:t>
            </a:r>
            <a:r>
              <a:rPr lang="en-US" sz="3200" dirty="0" smtClean="0"/>
              <a:t>“First Name”, </a:t>
            </a:r>
            <a:r>
              <a:rPr lang="uk-UA" sz="3200" dirty="0" smtClean="0"/>
              <a:t>які потенційно можуть спричинити виникнення помилок</a:t>
            </a:r>
            <a:endParaRPr lang="uk-UA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53199"/>
            <a:ext cx="5676590" cy="36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6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ВИКОРИСТАНІ ДАНІ ТА ОТРИМАНІ ПОМИЛКИ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 numCol="2">
            <a:normAutofit fontScale="92500" lnSpcReduction="10000"/>
          </a:bodyPr>
          <a:lstStyle/>
          <a:p>
            <a:r>
              <a:rPr lang="uk-UA" sz="1400" dirty="0" smtClean="0"/>
              <a:t>Кількість символів</a:t>
            </a:r>
          </a:p>
          <a:p>
            <a:pPr lvl="1"/>
            <a:r>
              <a:rPr lang="uk-UA" sz="1400" dirty="0" smtClean="0"/>
              <a:t>Пустий рядок – </a:t>
            </a:r>
            <a:r>
              <a:rPr lang="en-US" sz="1400" dirty="0" smtClean="0"/>
              <a:t>Empty value</a:t>
            </a:r>
          </a:p>
          <a:p>
            <a:pPr lvl="1"/>
            <a:r>
              <a:rPr lang="uk-UA" sz="1400" dirty="0" smtClean="0"/>
              <a:t>Один символ – </a:t>
            </a:r>
            <a:r>
              <a:rPr lang="en-US" sz="1400" dirty="0" smtClean="0"/>
              <a:t>Minimum value</a:t>
            </a:r>
          </a:p>
          <a:p>
            <a:pPr lvl="1"/>
            <a:r>
              <a:rPr lang="uk-UA" sz="1400" dirty="0" smtClean="0"/>
              <a:t>30 символів – </a:t>
            </a:r>
            <a:r>
              <a:rPr lang="en-US" sz="1400" dirty="0" smtClean="0"/>
              <a:t>Maximum value</a:t>
            </a:r>
          </a:p>
          <a:p>
            <a:pPr lvl="1"/>
            <a:r>
              <a:rPr lang="en-US" sz="1400" dirty="0" smtClean="0"/>
              <a:t>3 </a:t>
            </a:r>
            <a:r>
              <a:rPr lang="uk-UA" sz="1400" dirty="0" smtClean="0"/>
              <a:t>символи – </a:t>
            </a:r>
            <a:r>
              <a:rPr lang="en-US" sz="1400" dirty="0" smtClean="0"/>
              <a:t>Average value</a:t>
            </a:r>
          </a:p>
          <a:p>
            <a:pPr lvl="1"/>
            <a:r>
              <a:rPr lang="uk-UA" sz="1400" dirty="0" smtClean="0"/>
              <a:t>Більше, ніж 30 символів – </a:t>
            </a:r>
            <a:r>
              <a:rPr lang="en-US" sz="1400" dirty="0" smtClean="0"/>
              <a:t>More than maximum value</a:t>
            </a:r>
          </a:p>
          <a:p>
            <a:r>
              <a:rPr lang="uk-UA" sz="1400" dirty="0" smtClean="0"/>
              <a:t>Пробіли</a:t>
            </a:r>
          </a:p>
          <a:p>
            <a:pPr lvl="1"/>
            <a:r>
              <a:rPr lang="uk-UA" sz="1400" dirty="0" smtClean="0"/>
              <a:t>Спочатку – </a:t>
            </a:r>
            <a:r>
              <a:rPr lang="en-US" sz="1400" dirty="0" smtClean="0"/>
              <a:t>Space values at the beginning</a:t>
            </a:r>
          </a:p>
          <a:p>
            <a:pPr lvl="1"/>
            <a:r>
              <a:rPr lang="uk-UA" sz="1400" dirty="0" smtClean="0"/>
              <a:t>Між словами – </a:t>
            </a:r>
            <a:r>
              <a:rPr lang="en-US" sz="1400" dirty="0" smtClean="0"/>
              <a:t>Space in the middle</a:t>
            </a:r>
          </a:p>
          <a:p>
            <a:pPr lvl="1"/>
            <a:r>
              <a:rPr lang="uk-UA" sz="1400" dirty="0" smtClean="0"/>
              <a:t>Після слова – </a:t>
            </a:r>
            <a:r>
              <a:rPr lang="en-US" sz="1400" dirty="0" smtClean="0"/>
              <a:t>Space values at the end</a:t>
            </a:r>
          </a:p>
          <a:p>
            <a:pPr lvl="1"/>
            <a:r>
              <a:rPr lang="uk-UA" sz="1400" dirty="0" smtClean="0"/>
              <a:t>Тільки пробіл - </a:t>
            </a:r>
            <a:r>
              <a:rPr lang="en-US" sz="1400" dirty="0" smtClean="0"/>
              <a:t>Space</a:t>
            </a:r>
            <a:endParaRPr lang="en-US" sz="1400" dirty="0" smtClean="0"/>
          </a:p>
          <a:p>
            <a:endParaRPr lang="uk-UA" sz="1400" dirty="0" smtClean="0"/>
          </a:p>
          <a:p>
            <a:r>
              <a:rPr lang="en-US" sz="1400" dirty="0" smtClean="0"/>
              <a:t>&lt;h1&gt; </a:t>
            </a:r>
            <a:r>
              <a:rPr lang="en-US" sz="1400" dirty="0" smtClean="0"/>
              <a:t>- </a:t>
            </a:r>
            <a:r>
              <a:rPr lang="en-US" sz="1400" dirty="0" smtClean="0"/>
              <a:t>You </a:t>
            </a:r>
            <a:r>
              <a:rPr lang="en-US" sz="1400" dirty="0" smtClean="0"/>
              <a:t>used html </a:t>
            </a:r>
            <a:r>
              <a:rPr lang="en-US" sz="1400" dirty="0" smtClean="0"/>
              <a:t>tags</a:t>
            </a:r>
          </a:p>
          <a:p>
            <a:r>
              <a:rPr lang="en-US" sz="1400" dirty="0" smtClean="0"/>
              <a:t>‘string’ – Basic SQL injection</a:t>
            </a:r>
            <a:endParaRPr lang="uk-UA" sz="1400" dirty="0" smtClean="0"/>
          </a:p>
          <a:p>
            <a:r>
              <a:rPr lang="uk-UA" sz="1400" dirty="0" smtClean="0"/>
              <a:t>Ростислав</a:t>
            </a:r>
            <a:r>
              <a:rPr lang="uk-UA" sz="1400" dirty="0" smtClean="0"/>
              <a:t> </a:t>
            </a:r>
            <a:r>
              <a:rPr lang="uk-UA" sz="1400" dirty="0" smtClean="0"/>
              <a:t>– </a:t>
            </a:r>
            <a:r>
              <a:rPr lang="en-US" sz="1400" dirty="0" smtClean="0"/>
              <a:t>non </a:t>
            </a:r>
            <a:r>
              <a:rPr lang="en-US" sz="1400" dirty="0" smtClean="0"/>
              <a:t>ASCII</a:t>
            </a:r>
            <a:endParaRPr lang="uk-UA" sz="1400" dirty="0" smtClean="0"/>
          </a:p>
          <a:p>
            <a:r>
              <a:rPr lang="en-US" sz="1400" dirty="0" smtClean="0"/>
              <a:t>dfjwGGe82H43g3uRiy53h</a:t>
            </a:r>
            <a:r>
              <a:rPr lang="uk-UA" sz="1400" dirty="0" smtClean="0"/>
              <a:t>(</a:t>
            </a:r>
            <a:r>
              <a:rPr lang="uk-UA" sz="1400" dirty="0" smtClean="0"/>
              <a:t>при перегляді коду сторінки в коментарі) – </a:t>
            </a:r>
            <a:r>
              <a:rPr lang="en-US" sz="1400" dirty="0" smtClean="0"/>
              <a:t>You looked at the page source</a:t>
            </a:r>
            <a:endParaRPr lang="uk-UA" sz="1400" dirty="0" smtClean="0"/>
          </a:p>
          <a:p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testingchallenges.thetestingmap.org/detailsoverviewnow.css</a:t>
            </a:r>
            <a:r>
              <a:rPr lang="en-US" sz="1400" dirty="0"/>
              <a:t>(</a:t>
            </a:r>
            <a:r>
              <a:rPr lang="uk-UA" sz="1400" dirty="0" smtClean="0"/>
              <a:t>при переході у вкладку </a:t>
            </a:r>
            <a:r>
              <a:rPr lang="en-US" sz="1400" dirty="0" smtClean="0"/>
              <a:t>“Network” </a:t>
            </a:r>
            <a:r>
              <a:rPr lang="uk-UA" sz="1400" dirty="0" smtClean="0"/>
              <a:t>можна побачити </a:t>
            </a:r>
            <a:r>
              <a:rPr lang="en-US" sz="1400" dirty="0" err="1" smtClean="0"/>
              <a:t>css</a:t>
            </a:r>
            <a:r>
              <a:rPr lang="en-US" sz="1400" dirty="0" smtClean="0"/>
              <a:t> </a:t>
            </a:r>
            <a:r>
              <a:rPr lang="uk-UA" sz="1400" dirty="0" smtClean="0"/>
              <a:t>файл, що не завантажився</a:t>
            </a:r>
            <a:r>
              <a:rPr lang="en-US" sz="1400" dirty="0" smtClean="0"/>
              <a:t>) – Missing </a:t>
            </a:r>
            <a:r>
              <a:rPr lang="en-US" sz="1400" dirty="0" err="1" smtClean="0"/>
              <a:t>css</a:t>
            </a:r>
            <a:endParaRPr lang="en-US" sz="1400" dirty="0" smtClean="0"/>
          </a:p>
          <a:p>
            <a:r>
              <a:rPr lang="en-US" sz="1400" dirty="0" smtClean="0"/>
              <a:t>Oi32jnxd42390slk345(</a:t>
            </a:r>
            <a:r>
              <a:rPr lang="uk-UA" sz="1400" dirty="0" smtClean="0"/>
              <a:t>також вкладка </a:t>
            </a:r>
            <a:r>
              <a:rPr lang="en-US" sz="1400" dirty="0" smtClean="0"/>
              <a:t>“Network”, </a:t>
            </a:r>
            <a:r>
              <a:rPr lang="uk-UA" sz="1400" dirty="0" smtClean="0"/>
              <a:t>файл </a:t>
            </a:r>
            <a:r>
              <a:rPr lang="en-US" sz="1400" dirty="0" err="1" smtClean="0"/>
              <a:t>index.php</a:t>
            </a:r>
            <a:r>
              <a:rPr lang="en-US" sz="1400" dirty="0" smtClean="0"/>
              <a:t>, </a:t>
            </a:r>
            <a:r>
              <a:rPr lang="uk-UA" sz="1400" dirty="0" smtClean="0"/>
              <a:t>в</a:t>
            </a:r>
            <a:r>
              <a:rPr lang="en-US" sz="1400" dirty="0" smtClean="0"/>
              <a:t> “Set-Cookie” </a:t>
            </a:r>
            <a:r>
              <a:rPr lang="uk-UA" sz="1400" dirty="0" smtClean="0"/>
              <a:t>вказаний код) – </a:t>
            </a:r>
            <a:r>
              <a:rPr lang="en-US" sz="1400" dirty="0" smtClean="0"/>
              <a:t>You looked at the cookie</a:t>
            </a:r>
          </a:p>
          <a:p>
            <a:r>
              <a:rPr lang="en-US" sz="1400" dirty="0" smtClean="0"/>
              <a:t>&lt;script&gt;&lt;/script&gt; - Basic XSS</a:t>
            </a:r>
            <a:r>
              <a:rPr lang="uk-UA" sz="1400" dirty="0" smtClean="0"/>
              <a:t> 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83548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5708" y="246185"/>
            <a:ext cx="9601200" cy="1485900"/>
          </a:xfrm>
        </p:spPr>
        <p:txBody>
          <a:bodyPr/>
          <a:lstStyle/>
          <a:p>
            <a:r>
              <a:rPr lang="uk-UA" dirty="0" smtClean="0"/>
              <a:t>СКРІНШОТИ КОДУ СТОРІНКИ, В ЯКОМУ ЗНАЙДЕНО ПОМИЛКИ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716" y="1732085"/>
            <a:ext cx="7539183" cy="40680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8003" y="5961184"/>
            <a:ext cx="399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Рисунок 1 – перегляд коду сторінки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5915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31884"/>
            <a:ext cx="9601200" cy="1485900"/>
          </a:xfrm>
        </p:spPr>
        <p:txBody>
          <a:bodyPr/>
          <a:lstStyle/>
          <a:p>
            <a:r>
              <a:rPr lang="uk-UA" dirty="0"/>
              <a:t>СКРІНШОТИ КОДУ СТОРІНКИ, В ЯКОМУ ЗНАЙДЕНО ПОМИЛКИ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89" y="1525500"/>
            <a:ext cx="6133222" cy="46046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1187" y="6321670"/>
            <a:ext cx="6462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Рисунок 2 - Вкладка </a:t>
            </a:r>
            <a:r>
              <a:rPr lang="en-US" dirty="0" smtClean="0"/>
              <a:t>“</a:t>
            </a:r>
            <a:r>
              <a:rPr lang="uk-UA" dirty="0" smtClean="0"/>
              <a:t>Мережа</a:t>
            </a:r>
            <a:r>
              <a:rPr lang="en-US" dirty="0" smtClean="0"/>
              <a:t>”</a:t>
            </a:r>
            <a:r>
              <a:rPr lang="uk-UA" dirty="0" smtClean="0"/>
              <a:t>, незавантажений </a:t>
            </a:r>
            <a:r>
              <a:rPr lang="en-US" dirty="0" err="1" smtClean="0"/>
              <a:t>css</a:t>
            </a:r>
            <a:r>
              <a:rPr lang="uk-UA" dirty="0" smtClean="0"/>
              <a:t> файл</a:t>
            </a:r>
            <a:r>
              <a:rPr lang="en-US" dirty="0" smtClean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2748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СКРІНШОТИ КОДУ СТОРІНКИ, В ЯКОМУ ЗНАЙДЕНО ПОМИЛКИ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694" y="2031122"/>
            <a:ext cx="8093011" cy="41541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30110" y="6286500"/>
            <a:ext cx="528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Рисунок 3 - Вкладка </a:t>
            </a:r>
            <a:r>
              <a:rPr lang="en-US" dirty="0" smtClean="0"/>
              <a:t>“</a:t>
            </a:r>
            <a:r>
              <a:rPr lang="uk-UA" dirty="0" smtClean="0"/>
              <a:t>Мережа</a:t>
            </a:r>
            <a:r>
              <a:rPr lang="en-US" dirty="0" smtClean="0"/>
              <a:t>”</a:t>
            </a:r>
            <a:r>
              <a:rPr lang="uk-UA" dirty="0" smtClean="0"/>
              <a:t>, файл </a:t>
            </a:r>
            <a:r>
              <a:rPr lang="en-US" dirty="0" err="1" smtClean="0"/>
              <a:t>index.php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553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248508"/>
            <a:ext cx="9601200" cy="1037492"/>
          </a:xfrm>
        </p:spPr>
        <p:txBody>
          <a:bodyPr/>
          <a:lstStyle/>
          <a:p>
            <a:pPr algn="ctr"/>
            <a:r>
              <a:rPr lang="uk-UA" sz="5400" dirty="0" smtClean="0"/>
              <a:t>ВИСНОВКИ</a:t>
            </a:r>
            <a:endParaRPr lang="uk-UA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 smtClean="0"/>
              <a:t>На цій лабораторній роботі я провів базове тестування на знаходження помилок при вводі тексту в поле </a:t>
            </a:r>
            <a:r>
              <a:rPr lang="en-US" sz="2400" dirty="0" smtClean="0"/>
              <a:t>“</a:t>
            </a:r>
            <a:r>
              <a:rPr lang="uk-UA" sz="2400" dirty="0" smtClean="0"/>
              <a:t>ім’я</a:t>
            </a:r>
            <a:r>
              <a:rPr lang="en-US" sz="2400" dirty="0" smtClean="0"/>
              <a:t>”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0157351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110</TotalTime>
  <Words>243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Тестування текстового поля</vt:lpstr>
      <vt:lpstr>Тестувальне середовище </vt:lpstr>
      <vt:lpstr>ВИКОРИСТАНІ ДАНІ ТА ОТРИМАНІ ПОМИЛКИ</vt:lpstr>
      <vt:lpstr>СКРІНШОТИ КОДУ СТОРІНКИ, В ЯКОМУ ЗНАЙДЕНО ПОМИЛКИ</vt:lpstr>
      <vt:lpstr>СКРІНШОТИ КОДУ СТОРІНКИ, В ЯКОМУ ЗНАЙДЕНО ПОМИЛКИ</vt:lpstr>
      <vt:lpstr>СКРІНШОТИ КОДУ СТОРІНКИ, В ЯКОМУ ЗНАЙДЕНО ПОМИЛКИ</vt:lpstr>
      <vt:lpstr>ВИСНОВКИ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текстового поля</dc:title>
  <dc:creator>Ростік Шарамайлюк</dc:creator>
  <cp:lastModifiedBy>Ростік Шарамайлюк</cp:lastModifiedBy>
  <cp:revision>9</cp:revision>
  <dcterms:created xsi:type="dcterms:W3CDTF">2023-09-15T10:12:33Z</dcterms:created>
  <dcterms:modified xsi:type="dcterms:W3CDTF">2023-09-25T06:51:03Z</dcterms:modified>
</cp:coreProperties>
</file>