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89C2-B440-414B-B357-8101118FAC3A}" type="datetimeFigureOut">
              <a:rPr lang="ru-UA" smtClean="0"/>
              <a:t>21.09.2023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8722-D175-4EDF-A20D-9D91D1A81939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8632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89C2-B440-414B-B357-8101118FAC3A}" type="datetimeFigureOut">
              <a:rPr lang="ru-UA" smtClean="0"/>
              <a:t>21.09.2023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8722-D175-4EDF-A20D-9D91D1A81939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6432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89C2-B440-414B-B357-8101118FAC3A}" type="datetimeFigureOut">
              <a:rPr lang="ru-UA" smtClean="0"/>
              <a:t>21.09.2023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8722-D175-4EDF-A20D-9D91D1A81939}" type="slidenum">
              <a:rPr lang="ru-UA" smtClean="0"/>
              <a:t>‹№›</a:t>
            </a:fld>
            <a:endParaRPr lang="ru-U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7309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89C2-B440-414B-B357-8101118FAC3A}" type="datetimeFigureOut">
              <a:rPr lang="ru-UA" smtClean="0"/>
              <a:t>21.09.2023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8722-D175-4EDF-A20D-9D91D1A81939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4267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89C2-B440-414B-B357-8101118FAC3A}" type="datetimeFigureOut">
              <a:rPr lang="ru-UA" smtClean="0"/>
              <a:t>21.09.2023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8722-D175-4EDF-A20D-9D91D1A81939}" type="slidenum">
              <a:rPr lang="ru-UA" smtClean="0"/>
              <a:t>‹№›</a:t>
            </a:fld>
            <a:endParaRPr lang="ru-U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9821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89C2-B440-414B-B357-8101118FAC3A}" type="datetimeFigureOut">
              <a:rPr lang="ru-UA" smtClean="0"/>
              <a:t>21.09.2023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8722-D175-4EDF-A20D-9D91D1A81939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30816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89C2-B440-414B-B357-8101118FAC3A}" type="datetimeFigureOut">
              <a:rPr lang="ru-UA" smtClean="0"/>
              <a:t>21.09.2023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8722-D175-4EDF-A20D-9D91D1A81939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54209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89C2-B440-414B-B357-8101118FAC3A}" type="datetimeFigureOut">
              <a:rPr lang="ru-UA" smtClean="0"/>
              <a:t>21.09.2023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8722-D175-4EDF-A20D-9D91D1A81939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1899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89C2-B440-414B-B357-8101118FAC3A}" type="datetimeFigureOut">
              <a:rPr lang="ru-UA" smtClean="0"/>
              <a:t>21.09.2023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8722-D175-4EDF-A20D-9D91D1A81939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7693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89C2-B440-414B-B357-8101118FAC3A}" type="datetimeFigureOut">
              <a:rPr lang="ru-UA" smtClean="0"/>
              <a:t>21.09.2023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8722-D175-4EDF-A20D-9D91D1A81939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3537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89C2-B440-414B-B357-8101118FAC3A}" type="datetimeFigureOut">
              <a:rPr lang="ru-UA" smtClean="0"/>
              <a:t>21.09.2023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8722-D175-4EDF-A20D-9D91D1A81939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217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89C2-B440-414B-B357-8101118FAC3A}" type="datetimeFigureOut">
              <a:rPr lang="ru-UA" smtClean="0"/>
              <a:t>21.09.2023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8722-D175-4EDF-A20D-9D91D1A81939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57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89C2-B440-414B-B357-8101118FAC3A}" type="datetimeFigureOut">
              <a:rPr lang="ru-UA" smtClean="0"/>
              <a:t>21.09.2023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8722-D175-4EDF-A20D-9D91D1A81939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5484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89C2-B440-414B-B357-8101118FAC3A}" type="datetimeFigureOut">
              <a:rPr lang="ru-UA" smtClean="0"/>
              <a:t>21.09.2023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8722-D175-4EDF-A20D-9D91D1A81939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4985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89C2-B440-414B-B357-8101118FAC3A}" type="datetimeFigureOut">
              <a:rPr lang="ru-UA" smtClean="0"/>
              <a:t>21.09.2023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8722-D175-4EDF-A20D-9D91D1A81939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92793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89C2-B440-414B-B357-8101118FAC3A}" type="datetimeFigureOut">
              <a:rPr lang="ru-UA" smtClean="0"/>
              <a:t>21.09.2023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8722-D175-4EDF-A20D-9D91D1A81939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2646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889C2-B440-414B-B357-8101118FAC3A}" type="datetimeFigureOut">
              <a:rPr lang="ru-UA" smtClean="0"/>
              <a:t>21.09.2023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178722-D175-4EDF-A20D-9D91D1A81939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0073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D5B41-2179-4F2A-BDCA-72A79E2B2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702" y="1127966"/>
            <a:ext cx="9144000" cy="2387600"/>
          </a:xfrm>
        </p:spPr>
        <p:txBody>
          <a:bodyPr/>
          <a:lstStyle/>
          <a:p>
            <a:pPr algn="ctr"/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Тестування текстового поля</a:t>
            </a:r>
            <a:endParaRPr lang="ru-U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A783021C-D512-44E9-98C1-B16E9F0B2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2702" y="3515566"/>
            <a:ext cx="9144000" cy="1655762"/>
          </a:xfrm>
        </p:spPr>
        <p:txBody>
          <a:bodyPr/>
          <a:lstStyle/>
          <a:p>
            <a:pPr algn="ctr"/>
            <a:r>
              <a:rPr lang="uk-UA" dirty="0"/>
              <a:t>Лабораторна робота №1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625808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747AB7-AF7A-4910-B800-905BB7B02607}"/>
              </a:ext>
            </a:extLst>
          </p:cNvPr>
          <p:cNvSpPr txBox="1"/>
          <p:nvPr/>
        </p:nvSpPr>
        <p:spPr>
          <a:xfrm flipH="1">
            <a:off x="543352" y="3876870"/>
            <a:ext cx="631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Помилка №9 –</a:t>
            </a:r>
            <a:r>
              <a:rPr lang="en-US" sz="2400" dirty="0"/>
              <a:t> </a:t>
            </a:r>
            <a:r>
              <a:rPr lang="uk-UA" sz="2400" dirty="0"/>
              <a:t>Середнє значення</a:t>
            </a:r>
            <a:endParaRPr lang="ru-UA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FD18949-4542-4B15-B696-AEA80B169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22150" cy="369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02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747AB7-AF7A-4910-B800-905BB7B02607}"/>
              </a:ext>
            </a:extLst>
          </p:cNvPr>
          <p:cNvSpPr txBox="1"/>
          <p:nvPr/>
        </p:nvSpPr>
        <p:spPr>
          <a:xfrm flipH="1">
            <a:off x="543349" y="3876870"/>
            <a:ext cx="697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Помилка №</a:t>
            </a:r>
            <a:r>
              <a:rPr lang="en-US" sz="2400" dirty="0"/>
              <a:t>10</a:t>
            </a:r>
            <a:r>
              <a:rPr lang="uk-UA" sz="2400" dirty="0"/>
              <a:t> –</a:t>
            </a:r>
            <a:r>
              <a:rPr lang="en-US" sz="2400" dirty="0"/>
              <a:t> </a:t>
            </a:r>
            <a:r>
              <a:rPr lang="uk-UA" sz="2400" dirty="0"/>
              <a:t>Пробіл в середині значення</a:t>
            </a:r>
            <a:endParaRPr lang="ru-UA"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7A73C14-A17A-44B4-BAA0-DCE6B0D7A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29439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89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747AB7-AF7A-4910-B800-905BB7B02607}"/>
              </a:ext>
            </a:extLst>
          </p:cNvPr>
          <p:cNvSpPr txBox="1"/>
          <p:nvPr/>
        </p:nvSpPr>
        <p:spPr>
          <a:xfrm flipH="1">
            <a:off x="543349" y="3876870"/>
            <a:ext cx="697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Помилка №</a:t>
            </a:r>
            <a:r>
              <a:rPr lang="en-US" sz="2400" dirty="0"/>
              <a:t>1</a:t>
            </a:r>
            <a:r>
              <a:rPr lang="uk-UA" sz="2400" dirty="0"/>
              <a:t>1 –</a:t>
            </a:r>
            <a:r>
              <a:rPr lang="en-US" sz="2400" dirty="0"/>
              <a:t> </a:t>
            </a:r>
            <a:r>
              <a:rPr lang="uk-UA" sz="2400" dirty="0"/>
              <a:t>Пробіл на початку значення</a:t>
            </a:r>
            <a:endParaRPr lang="ru-UA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327A22-123D-4D21-BCAD-09458EF95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65"/>
            <a:ext cx="9301082" cy="342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31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747AB7-AF7A-4910-B800-905BB7B02607}"/>
              </a:ext>
            </a:extLst>
          </p:cNvPr>
          <p:cNvSpPr txBox="1"/>
          <p:nvPr/>
        </p:nvSpPr>
        <p:spPr>
          <a:xfrm flipH="1">
            <a:off x="543349" y="3876870"/>
            <a:ext cx="697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Помилка №</a:t>
            </a:r>
            <a:r>
              <a:rPr lang="en-US" sz="2400" dirty="0"/>
              <a:t>1</a:t>
            </a:r>
            <a:r>
              <a:rPr lang="uk-UA" sz="2400" dirty="0"/>
              <a:t>2 –</a:t>
            </a:r>
            <a:r>
              <a:rPr lang="en-US" sz="2400" dirty="0"/>
              <a:t> </a:t>
            </a:r>
            <a:r>
              <a:rPr lang="uk-UA" sz="2400" dirty="0"/>
              <a:t>Пробіл в кінці значення</a:t>
            </a:r>
            <a:endParaRPr lang="ru-UA"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AF6A4E-23AC-4E8F-9DC1-DF6D3C5EC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430"/>
            <a:ext cx="9013860" cy="338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70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747AB7-AF7A-4910-B800-905BB7B02607}"/>
              </a:ext>
            </a:extLst>
          </p:cNvPr>
          <p:cNvSpPr txBox="1"/>
          <p:nvPr/>
        </p:nvSpPr>
        <p:spPr>
          <a:xfrm flipH="1">
            <a:off x="543349" y="3876870"/>
            <a:ext cx="697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Помилка №</a:t>
            </a:r>
            <a:r>
              <a:rPr lang="en-US" sz="2400" dirty="0"/>
              <a:t>13</a:t>
            </a:r>
            <a:r>
              <a:rPr lang="uk-UA" sz="2400" dirty="0"/>
              <a:t> –</a:t>
            </a:r>
            <a:r>
              <a:rPr lang="en-US" sz="2400" dirty="0"/>
              <a:t> </a:t>
            </a:r>
            <a:r>
              <a:rPr lang="uk-UA" sz="2400" dirty="0"/>
              <a:t>Базова </a:t>
            </a:r>
            <a:r>
              <a:rPr lang="en-US" sz="2400" dirty="0"/>
              <a:t>SQL-</a:t>
            </a:r>
            <a:r>
              <a:rPr lang="uk-UA" sz="2400" dirty="0"/>
              <a:t>ін’єкція</a:t>
            </a:r>
            <a:endParaRPr lang="ru-UA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0C42CF-30A6-4236-88CA-F92B8BA90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0728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75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747AB7-AF7A-4910-B800-905BB7B02607}"/>
              </a:ext>
            </a:extLst>
          </p:cNvPr>
          <p:cNvSpPr txBox="1"/>
          <p:nvPr/>
        </p:nvSpPr>
        <p:spPr>
          <a:xfrm flipH="1">
            <a:off x="543349" y="3876870"/>
            <a:ext cx="697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Помилка №</a:t>
            </a:r>
            <a:r>
              <a:rPr lang="en-US" sz="2400" dirty="0"/>
              <a:t>1</a:t>
            </a:r>
            <a:r>
              <a:rPr lang="uk-UA" sz="2400" dirty="0"/>
              <a:t>4 –</a:t>
            </a:r>
            <a:r>
              <a:rPr lang="en-US" sz="2400" dirty="0"/>
              <a:t> </a:t>
            </a:r>
            <a:r>
              <a:rPr lang="uk-UA" sz="2400" dirty="0"/>
              <a:t>Доступ до коду сторінки</a:t>
            </a:r>
            <a:endParaRPr lang="ru-UA"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C88CF0-87C5-4BAB-9470-95884A31D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6641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28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747AB7-AF7A-4910-B800-905BB7B02607}"/>
              </a:ext>
            </a:extLst>
          </p:cNvPr>
          <p:cNvSpPr txBox="1"/>
          <p:nvPr/>
        </p:nvSpPr>
        <p:spPr>
          <a:xfrm flipH="1">
            <a:off x="543349" y="3876870"/>
            <a:ext cx="697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Помилка №</a:t>
            </a:r>
            <a:r>
              <a:rPr lang="en-US" sz="2400" dirty="0"/>
              <a:t>1</a:t>
            </a:r>
            <a:r>
              <a:rPr lang="uk-UA" sz="2400" dirty="0"/>
              <a:t>5 –</a:t>
            </a:r>
            <a:r>
              <a:rPr lang="en-US" sz="2400" dirty="0"/>
              <a:t> </a:t>
            </a:r>
            <a:r>
              <a:rPr lang="uk-UA" sz="2400" dirty="0"/>
              <a:t>Доступ до </a:t>
            </a:r>
            <a:r>
              <a:rPr lang="en-US" sz="2400" dirty="0"/>
              <a:t>Cookie</a:t>
            </a:r>
            <a:r>
              <a:rPr lang="uk-UA" sz="2400" dirty="0"/>
              <a:t>-файлів</a:t>
            </a:r>
            <a:endParaRPr lang="ru-UA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7CDB8B-BD1E-4B43-BBBA-1C3087D28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75719" cy="334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77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747AB7-AF7A-4910-B800-905BB7B02607}"/>
              </a:ext>
            </a:extLst>
          </p:cNvPr>
          <p:cNvSpPr txBox="1"/>
          <p:nvPr/>
        </p:nvSpPr>
        <p:spPr>
          <a:xfrm flipH="1">
            <a:off x="543349" y="3876870"/>
            <a:ext cx="697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Помилка №</a:t>
            </a:r>
            <a:r>
              <a:rPr lang="en-US" sz="2400" dirty="0"/>
              <a:t>1</a:t>
            </a:r>
            <a:r>
              <a:rPr lang="uk-UA" sz="2400" dirty="0"/>
              <a:t>6 –</a:t>
            </a:r>
            <a:r>
              <a:rPr lang="en-US" sz="2400" dirty="0"/>
              <a:t> </a:t>
            </a:r>
            <a:r>
              <a:rPr lang="uk-UA" sz="2400" dirty="0"/>
              <a:t>Відсутній </a:t>
            </a:r>
            <a:r>
              <a:rPr lang="en-US" sz="2400" dirty="0"/>
              <a:t>CSS </a:t>
            </a:r>
            <a:r>
              <a:rPr lang="uk-UA" sz="2400"/>
              <a:t>файл</a:t>
            </a:r>
            <a:endParaRPr lang="ru-UA"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EC9005-3575-4FB2-A6D1-14546DB62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2188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AE140D-03EA-4CC8-AA22-058F4DDEF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68848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747AB7-AF7A-4910-B800-905BB7B02607}"/>
              </a:ext>
            </a:extLst>
          </p:cNvPr>
          <p:cNvSpPr txBox="1"/>
          <p:nvPr/>
        </p:nvSpPr>
        <p:spPr>
          <a:xfrm flipH="1">
            <a:off x="353630" y="3680927"/>
            <a:ext cx="5058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/>
              <a:t>Помилка №1 – Порожнє значення</a:t>
            </a:r>
            <a:endParaRPr lang="ru-UA" sz="2400" dirty="0"/>
          </a:p>
        </p:txBody>
      </p:sp>
    </p:spTree>
    <p:extLst>
      <p:ext uri="{BB962C8B-B14F-4D97-AF65-F5344CB8AC3E}">
        <p14:creationId xmlns:p14="http://schemas.microsoft.com/office/powerpoint/2010/main" val="286570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747AB7-AF7A-4910-B800-905BB7B02607}"/>
              </a:ext>
            </a:extLst>
          </p:cNvPr>
          <p:cNvSpPr txBox="1"/>
          <p:nvPr/>
        </p:nvSpPr>
        <p:spPr>
          <a:xfrm flipH="1">
            <a:off x="310086" y="3662265"/>
            <a:ext cx="6314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Помилка №2 – Значення, менше за мінімальне допустиме</a:t>
            </a:r>
            <a:endParaRPr lang="ru-UA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828CC5-0806-4094-94B0-5D1DB3C76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80652" cy="359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1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747AB7-AF7A-4910-B800-905BB7B02607}"/>
              </a:ext>
            </a:extLst>
          </p:cNvPr>
          <p:cNvSpPr txBox="1"/>
          <p:nvPr/>
        </p:nvSpPr>
        <p:spPr>
          <a:xfrm flipH="1">
            <a:off x="338078" y="3820886"/>
            <a:ext cx="6314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Помилка №3 – Введення неалфавітних символів</a:t>
            </a:r>
            <a:endParaRPr lang="ru-UA"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C2915B-1956-4226-895F-4B904F99C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546841" cy="366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747AB7-AF7A-4910-B800-905BB7B02607}"/>
              </a:ext>
            </a:extLst>
          </p:cNvPr>
          <p:cNvSpPr txBox="1"/>
          <p:nvPr/>
        </p:nvSpPr>
        <p:spPr>
          <a:xfrm flipH="1">
            <a:off x="543352" y="3876870"/>
            <a:ext cx="6314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Помилка №4 – Значення що перевищує максимально допустиме за довжиною</a:t>
            </a:r>
            <a:endParaRPr lang="ru-UA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9D9D20-CE2D-49C1-94AE-DD3F979C2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057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1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747AB7-AF7A-4910-B800-905BB7B02607}"/>
              </a:ext>
            </a:extLst>
          </p:cNvPr>
          <p:cNvSpPr txBox="1"/>
          <p:nvPr/>
        </p:nvSpPr>
        <p:spPr>
          <a:xfrm flipH="1">
            <a:off x="543352" y="3876870"/>
            <a:ext cx="6314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Помилка №5 – Введення символів, що не є стандартом </a:t>
            </a:r>
            <a:r>
              <a:rPr lang="en-US" sz="2400" dirty="0"/>
              <a:t>ASCII</a:t>
            </a:r>
            <a:endParaRPr lang="ru-UA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9D9D20-CE2D-49C1-94AE-DD3F979C2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057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2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747AB7-AF7A-4910-B800-905BB7B02607}"/>
              </a:ext>
            </a:extLst>
          </p:cNvPr>
          <p:cNvSpPr txBox="1"/>
          <p:nvPr/>
        </p:nvSpPr>
        <p:spPr>
          <a:xfrm flipH="1">
            <a:off x="543352" y="3876870"/>
            <a:ext cx="631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Помилка №6 – Введення символу пробілу</a:t>
            </a:r>
            <a:endParaRPr lang="ru-UA"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58C14A8-1F7D-4C3D-8C24-323BC5C6F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32155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747AB7-AF7A-4910-B800-905BB7B02607}"/>
              </a:ext>
            </a:extLst>
          </p:cNvPr>
          <p:cNvSpPr txBox="1"/>
          <p:nvPr/>
        </p:nvSpPr>
        <p:spPr>
          <a:xfrm flipH="1">
            <a:off x="543352" y="3876870"/>
            <a:ext cx="631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Помилка №</a:t>
            </a:r>
            <a:r>
              <a:rPr lang="en-US" sz="2400" dirty="0"/>
              <a:t>7</a:t>
            </a:r>
            <a:r>
              <a:rPr lang="uk-UA" sz="2400" dirty="0"/>
              <a:t> –</a:t>
            </a:r>
            <a:r>
              <a:rPr lang="en-US" sz="2400" dirty="0"/>
              <a:t> </a:t>
            </a:r>
            <a:r>
              <a:rPr lang="uk-UA" sz="2400" dirty="0"/>
              <a:t>Використання </a:t>
            </a:r>
            <a:r>
              <a:rPr lang="en-US" sz="2400" dirty="0"/>
              <a:t>HTML </a:t>
            </a:r>
            <a:r>
              <a:rPr lang="uk-UA" sz="2400" dirty="0"/>
              <a:t>тегів</a:t>
            </a:r>
            <a:endParaRPr lang="ru-UA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FD18949-4542-4B15-B696-AEA80B169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22150" cy="369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68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747AB7-AF7A-4910-B800-905BB7B02607}"/>
              </a:ext>
            </a:extLst>
          </p:cNvPr>
          <p:cNvSpPr txBox="1"/>
          <p:nvPr/>
        </p:nvSpPr>
        <p:spPr>
          <a:xfrm flipH="1">
            <a:off x="543352" y="3876870"/>
            <a:ext cx="631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Помилка №</a:t>
            </a:r>
            <a:r>
              <a:rPr lang="en-US" sz="2400" dirty="0"/>
              <a:t>8</a:t>
            </a:r>
            <a:r>
              <a:rPr lang="uk-UA" sz="2400" dirty="0"/>
              <a:t> –</a:t>
            </a:r>
            <a:r>
              <a:rPr lang="en-US" sz="2400" dirty="0"/>
              <a:t> </a:t>
            </a:r>
            <a:r>
              <a:rPr lang="uk-UA" sz="2400" dirty="0"/>
              <a:t>Базова </a:t>
            </a:r>
            <a:r>
              <a:rPr lang="en-US" sz="2400" dirty="0"/>
              <a:t>XSS </a:t>
            </a:r>
            <a:r>
              <a:rPr lang="uk-UA" sz="2400" dirty="0"/>
              <a:t>атака</a:t>
            </a:r>
            <a:endParaRPr lang="ru-UA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FD18949-4542-4B15-B696-AEA80B169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22150" cy="369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7655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139</Words>
  <Application>Microsoft Office PowerPoint</Application>
  <PresentationFormat>Широкий екран</PresentationFormat>
  <Paragraphs>18</Paragraphs>
  <Slides>17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Грань</vt:lpstr>
      <vt:lpstr>Тестування текстового поля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текстового поля</dc:title>
  <dc:creator>Andrii Pavlykivskyi</dc:creator>
  <cp:lastModifiedBy>Andrii Pavlykivskyi</cp:lastModifiedBy>
  <cp:revision>2</cp:revision>
  <dcterms:created xsi:type="dcterms:W3CDTF">2023-09-21T05:10:38Z</dcterms:created>
  <dcterms:modified xsi:type="dcterms:W3CDTF">2023-09-21T06:06:55Z</dcterms:modified>
</cp:coreProperties>
</file>