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Grotesk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5514" y="0"/>
            <a:ext cx="13176973" cy="10378596"/>
          </a:xfrm>
          <a:custGeom>
            <a:avLst/>
            <a:gdLst/>
            <a:ahLst/>
            <a:cxnLst/>
            <a:rect r="r" b="b" t="t" l="l"/>
            <a:pathLst>
              <a:path h="10378596" w="13176973">
                <a:moveTo>
                  <a:pt x="0" y="0"/>
                </a:moveTo>
                <a:lnTo>
                  <a:pt x="13176972" y="0"/>
                </a:lnTo>
                <a:lnTo>
                  <a:pt x="13176972" y="10378596"/>
                </a:lnTo>
                <a:lnTo>
                  <a:pt x="0" y="10378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47666" y="1552262"/>
            <a:ext cx="8592669" cy="8091430"/>
          </a:xfrm>
          <a:custGeom>
            <a:avLst/>
            <a:gdLst/>
            <a:ahLst/>
            <a:cxnLst/>
            <a:rect r="r" b="b" t="t" l="l"/>
            <a:pathLst>
              <a:path h="8091430" w="8592669">
                <a:moveTo>
                  <a:pt x="0" y="0"/>
                </a:moveTo>
                <a:lnTo>
                  <a:pt x="8592668" y="0"/>
                </a:lnTo>
                <a:lnTo>
                  <a:pt x="8592668" y="8091429"/>
                </a:lnTo>
                <a:lnTo>
                  <a:pt x="0" y="8091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7042" y="495613"/>
            <a:ext cx="14373916" cy="10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6875">
                <a:solidFill>
                  <a:srgbClr val="FFFFFF"/>
                </a:solidFill>
                <a:latin typeface="HK Grotesk Bold"/>
              </a:rPr>
              <a:t>ЗАГРУЗКА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6226" y="2075823"/>
            <a:ext cx="10195548" cy="7994976"/>
          </a:xfrm>
          <a:custGeom>
            <a:avLst/>
            <a:gdLst/>
            <a:ahLst/>
            <a:cxnLst/>
            <a:rect r="r" b="b" t="t" l="l"/>
            <a:pathLst>
              <a:path h="7994976" w="10195548">
                <a:moveTo>
                  <a:pt x="0" y="0"/>
                </a:moveTo>
                <a:lnTo>
                  <a:pt x="10195548" y="0"/>
                </a:lnTo>
                <a:lnTo>
                  <a:pt x="10195548" y="7994976"/>
                </a:lnTo>
                <a:lnTo>
                  <a:pt x="0" y="7994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7042" y="1019175"/>
            <a:ext cx="14373916" cy="210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6875">
                <a:solidFill>
                  <a:srgbClr val="FFFFFF"/>
                </a:solidFill>
                <a:latin typeface="HK Grotesk Bold"/>
              </a:rPr>
              <a:t>ГЛАВНОЕ МЕНЮ</a:t>
            </a:r>
          </a:p>
          <a:p>
            <a:pPr algn="ctr">
              <a:lnSpc>
                <a:spcPts val="825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6565" y="1904779"/>
            <a:ext cx="10554870" cy="8211177"/>
          </a:xfrm>
          <a:custGeom>
            <a:avLst/>
            <a:gdLst/>
            <a:ahLst/>
            <a:cxnLst/>
            <a:rect r="r" b="b" t="t" l="l"/>
            <a:pathLst>
              <a:path h="8211177" w="10554870">
                <a:moveTo>
                  <a:pt x="0" y="0"/>
                </a:moveTo>
                <a:lnTo>
                  <a:pt x="10554870" y="0"/>
                </a:lnTo>
                <a:lnTo>
                  <a:pt x="10554870" y="8211177"/>
                </a:lnTo>
                <a:lnTo>
                  <a:pt x="0" y="8211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7042" y="1019175"/>
            <a:ext cx="14373916" cy="10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6875">
                <a:solidFill>
                  <a:srgbClr val="FFFFFF"/>
                </a:solidFill>
                <a:latin typeface="HK Grotesk Bold"/>
              </a:rPr>
              <a:t>НАЧАЛО ИГРЫ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71168" y="1996740"/>
            <a:ext cx="7745664" cy="7261560"/>
          </a:xfrm>
          <a:custGeom>
            <a:avLst/>
            <a:gdLst/>
            <a:ahLst/>
            <a:cxnLst/>
            <a:rect r="r" b="b" t="t" l="l"/>
            <a:pathLst>
              <a:path h="7261560" w="7745664">
                <a:moveTo>
                  <a:pt x="0" y="0"/>
                </a:moveTo>
                <a:lnTo>
                  <a:pt x="7745664" y="0"/>
                </a:lnTo>
                <a:lnTo>
                  <a:pt x="7745664" y="7261560"/>
                </a:lnTo>
                <a:lnTo>
                  <a:pt x="0" y="7261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7042" y="867087"/>
            <a:ext cx="14373916" cy="210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6875">
                <a:solidFill>
                  <a:srgbClr val="FFFFFF"/>
                </a:solidFill>
                <a:latin typeface="HK Grotesk Bold"/>
              </a:rPr>
              <a:t>ПОБЕДА</a:t>
            </a:r>
          </a:p>
          <a:p>
            <a:pPr algn="ctr">
              <a:lnSpc>
                <a:spcPts val="825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6414" y="2606576"/>
            <a:ext cx="7095172" cy="6651724"/>
          </a:xfrm>
          <a:custGeom>
            <a:avLst/>
            <a:gdLst/>
            <a:ahLst/>
            <a:cxnLst/>
            <a:rect r="r" b="b" t="t" l="l"/>
            <a:pathLst>
              <a:path h="6651724" w="7095172">
                <a:moveTo>
                  <a:pt x="0" y="0"/>
                </a:moveTo>
                <a:lnTo>
                  <a:pt x="7095172" y="0"/>
                </a:lnTo>
                <a:lnTo>
                  <a:pt x="7095172" y="6651724"/>
                </a:lnTo>
                <a:lnTo>
                  <a:pt x="0" y="6651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7042" y="1019175"/>
            <a:ext cx="14373916" cy="210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6875">
                <a:solidFill>
                  <a:srgbClr val="FFFFFF"/>
                </a:solidFill>
                <a:latin typeface="HK Grotesk Bold"/>
              </a:rPr>
              <a:t>ПОРАЖЕНИЕ</a:t>
            </a:r>
          </a:p>
          <a:p>
            <a:pPr algn="ctr">
              <a:lnSpc>
                <a:spcPts val="82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57042" y="2850461"/>
            <a:ext cx="14373916" cy="4586078"/>
            <a:chOff x="0" y="0"/>
            <a:chExt cx="19165221" cy="611477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03052"/>
              <a:ext cx="19165221" cy="140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50"/>
                </a:lnSpc>
              </a:pPr>
              <a:r>
                <a:rPr lang="en-US" sz="6875">
                  <a:solidFill>
                    <a:srgbClr val="FFFFFF"/>
                  </a:solidFill>
                  <a:latin typeface="HK Grotesk Bold"/>
                </a:rPr>
                <a:t>СПАСИБО ЗА ВНИМАНИЕ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6696217" y="0"/>
              <a:ext cx="5772787" cy="3379704"/>
            </a:xfrm>
            <a:custGeom>
              <a:avLst/>
              <a:gdLst/>
              <a:ahLst/>
              <a:cxnLst/>
              <a:rect r="r" b="b" t="t" l="l"/>
              <a:pathLst>
                <a:path h="3379704" w="5772787">
                  <a:moveTo>
                    <a:pt x="0" y="0"/>
                  </a:moveTo>
                  <a:lnTo>
                    <a:pt x="5772787" y="0"/>
                  </a:lnTo>
                  <a:lnTo>
                    <a:pt x="5772787" y="3379704"/>
                  </a:lnTo>
                  <a:lnTo>
                    <a:pt x="0" y="3379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DAGJS9sKTNs</dc:identifier>
  <dcterms:modified xsi:type="dcterms:W3CDTF">2011-08-01T06:04:30Z</dcterms:modified>
  <cp:revision>1</cp:revision>
  <dc:title>загрузка</dc:title>
</cp:coreProperties>
</file>