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5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C6EADA-8DB4-5F4A-A276-793B07E3DEAD}">
          <p14:sldIdLst>
            <p14:sldId id="256"/>
            <p14:sldId id="263"/>
            <p14:sldId id="257"/>
            <p14:sldId id="265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005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60E08-0268-D749-B667-FEC06877F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8" y="3006311"/>
            <a:ext cx="6498400" cy="1316592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</a:rPr>
              <a:t>Проект автономного онлайн консультанта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B012A-4EEC-A540-8C50-340621A7B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693" y="4996764"/>
            <a:ext cx="3724541" cy="636781"/>
          </a:xfrm>
        </p:spPr>
        <p:txBody>
          <a:bodyPr>
            <a:normAutofit/>
          </a:bodyPr>
          <a:lstStyle/>
          <a:p>
            <a:r>
              <a:rPr lang="ru-RU" sz="2400" dirty="0"/>
              <a:t>Автор: Миронов В.А.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2B749-908C-6345-A340-6E0B8B68AB47}"/>
              </a:ext>
            </a:extLst>
          </p:cNvPr>
          <p:cNvSpPr txBox="1"/>
          <p:nvPr/>
        </p:nvSpPr>
        <p:spPr>
          <a:xfrm>
            <a:off x="1333508" y="1224455"/>
            <a:ext cx="82718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solidFill>
                  <a:schemeClr val="accent2"/>
                </a:solidFill>
              </a:rPr>
              <a:t>Re</a:t>
            </a:r>
            <a:r>
              <a:rPr lang="en-US" sz="6600" b="1" i="1" dirty="0">
                <a:solidFill>
                  <a:srgbClr val="005DA1"/>
                </a:solidFill>
              </a:rPr>
              <a:t>_restore </a:t>
            </a:r>
            <a:r>
              <a:rPr lang="en-US" sz="6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sz="6600" b="1" i="1" dirty="0">
                <a:solidFill>
                  <a:srgbClr val="005DA1"/>
                </a:solidFill>
              </a:rPr>
              <a:t> </a:t>
            </a:r>
            <a:r>
              <a:rPr lang="ru-RU" sz="6600" b="1" i="1" dirty="0">
                <a:solidFill>
                  <a:srgbClr val="FF2600"/>
                </a:solidFill>
              </a:rPr>
              <a:t>Алиса</a:t>
            </a:r>
            <a:endParaRPr lang="ru-RU" sz="6600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3"/>
            <a:ext cx="8682125" cy="908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Проект представляет собой чат-бота, реализованного через API. Он может искать и предлагать товары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5C6B63-33D3-7A43-96BA-48B5B80F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97" y="1683417"/>
            <a:ext cx="5187513" cy="49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30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8219670" cy="910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Есть возможность авторизации, после которой появляется доступ к функциям личного кабинета.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D154BF-C627-7A45-81AC-F4B30691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68" y="1536262"/>
            <a:ext cx="5275974" cy="50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581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Реализация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21204" y="1563855"/>
            <a:ext cx="8991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Скрипт </a:t>
            </a:r>
            <a:r>
              <a:rPr lang="en-US" b="1" i="1" dirty="0" err="1">
                <a:solidFill>
                  <a:srgbClr val="005DA1"/>
                </a:solidFill>
              </a:rPr>
              <a:t>app.py</a:t>
            </a:r>
            <a:r>
              <a:rPr lang="ru-RU" b="1" dirty="0">
                <a:solidFill>
                  <a:srgbClr val="005DA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Обработка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Обработка поступающих данных от Алисы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Работа с</a:t>
            </a:r>
            <a:r>
              <a:rPr lang="en-US" dirty="0">
                <a:solidFill>
                  <a:srgbClr val="005DA1"/>
                </a:solidFill>
              </a:rPr>
              <a:t> API Re_restore</a:t>
            </a:r>
            <a:endParaRPr lang="ru-RU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718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Технологии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40855" y="1616403"/>
            <a:ext cx="4015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Задействованные 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</a:t>
            </a:r>
            <a:r>
              <a:rPr lang="ru-RU" i="1" dirty="0" err="1">
                <a:solidFill>
                  <a:srgbClr val="005DA1"/>
                </a:solidFill>
              </a:rPr>
              <a:t>lask</a:t>
            </a:r>
            <a:endParaRPr lang="en-US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DA1"/>
                </a:solidFill>
              </a:rPr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DA1"/>
                </a:solidFill>
              </a:rPr>
              <a:t>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DA1"/>
                </a:solidFill>
              </a:rPr>
              <a:t>json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29E3E-0931-5B42-A866-2E785BE75C8F}"/>
              </a:ext>
            </a:extLst>
          </p:cNvPr>
          <p:cNvSpPr txBox="1"/>
          <p:nvPr/>
        </p:nvSpPr>
        <p:spPr>
          <a:xfrm>
            <a:off x="4821401" y="1616403"/>
            <a:ext cx="4501277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Решения: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Интеграция с </a:t>
            </a:r>
            <a:r>
              <a:rPr lang="en-US" dirty="0">
                <a:solidFill>
                  <a:srgbClr val="005DA1"/>
                </a:solidFill>
              </a:rPr>
              <a:t>API Re_restore</a:t>
            </a:r>
            <a:endParaRPr lang="ru-RU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500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Хранение пользовательских данных  сессий</a:t>
            </a:r>
            <a:r>
              <a:rPr lang="en-US" dirty="0">
                <a:solidFill>
                  <a:srgbClr val="005DA1"/>
                </a:solidFill>
              </a:rPr>
              <a:t> (</a:t>
            </a:r>
            <a:r>
              <a:rPr lang="ru-RU" dirty="0">
                <a:solidFill>
                  <a:srgbClr val="005DA1"/>
                </a:solidFill>
              </a:rPr>
              <a:t>авторизация, текущий статус</a:t>
            </a:r>
            <a:r>
              <a:rPr lang="en-US" dirty="0">
                <a:solidFill>
                  <a:srgbClr val="005DA1"/>
                </a:solidFill>
              </a:rPr>
              <a:t>)</a:t>
            </a:r>
            <a:r>
              <a:rPr lang="ru-RU" dirty="0">
                <a:solidFill>
                  <a:srgbClr val="005DA1"/>
                </a:solidFill>
              </a:rPr>
              <a:t> в словарях.</a:t>
            </a:r>
          </a:p>
          <a:p>
            <a:endParaRPr lang="ru-RU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771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0A2B4-791C-D34F-8D1D-305C8695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1317">
            <a:off x="949634" y="554449"/>
            <a:ext cx="6385618" cy="966952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DCA22E-3A98-E249-AA09-72CEBDFB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96" y="1610296"/>
            <a:ext cx="4805744" cy="46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368</TotalTime>
  <Words>100</Words>
  <Application>Microsoft Macintosh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Verdana</vt:lpstr>
      <vt:lpstr>Wingdings 3</vt:lpstr>
      <vt:lpstr>Аспект</vt:lpstr>
      <vt:lpstr>Проект автономного онлайн консультанта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NoNamio-Game project</dc:title>
  <dc:creator>Microsoft Office User</dc:creator>
  <cp:lastModifiedBy>Microsoft Office User</cp:lastModifiedBy>
  <cp:revision>32</cp:revision>
  <dcterms:created xsi:type="dcterms:W3CDTF">2019-03-09T18:17:24Z</dcterms:created>
  <dcterms:modified xsi:type="dcterms:W3CDTF">2019-04-29T13:06:07Z</dcterms:modified>
</cp:coreProperties>
</file>