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6" r:id="rId4"/>
    <p:sldId id="257" r:id="rId5"/>
    <p:sldId id="265" r:id="rId6"/>
    <p:sldId id="264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6EADA-8DB4-5F4A-A276-793B07E3DEAD}">
          <p14:sldIdLst>
            <p14:sldId id="256"/>
            <p14:sldId id="263"/>
            <p14:sldId id="266"/>
            <p14:sldId id="257"/>
            <p14:sldId id="265"/>
            <p14:sldId id="264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1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0E08-0268-D749-B667-FEC06877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222" y="3056181"/>
            <a:ext cx="6743692" cy="636781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</a:rPr>
              <a:t>Проект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ru-RU" sz="3600" b="1" dirty="0">
                <a:solidFill>
                  <a:schemeClr val="tx1"/>
                </a:solidFill>
              </a:rPr>
              <a:t>онлайн консультанта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B012A-4EEC-A540-8C50-340621A7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693" y="4996764"/>
            <a:ext cx="3724541" cy="636781"/>
          </a:xfrm>
        </p:spPr>
        <p:txBody>
          <a:bodyPr>
            <a:normAutofit/>
          </a:bodyPr>
          <a:lstStyle/>
          <a:p>
            <a:r>
              <a:rPr lang="ru-RU" sz="2400" dirty="0"/>
              <a:t>Автор: Миронов В.А.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B749-908C-6345-A340-6E0B8B68AB47}"/>
              </a:ext>
            </a:extLst>
          </p:cNvPr>
          <p:cNvSpPr txBox="1"/>
          <p:nvPr/>
        </p:nvSpPr>
        <p:spPr>
          <a:xfrm>
            <a:off x="1333508" y="1224455"/>
            <a:ext cx="82718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chemeClr val="accent2"/>
                </a:solidFill>
              </a:rPr>
              <a:t>Re</a:t>
            </a:r>
            <a:r>
              <a:rPr lang="en-US" sz="6600" b="1" i="1" dirty="0">
                <a:solidFill>
                  <a:srgbClr val="005DA1"/>
                </a:solidFill>
              </a:rPr>
              <a:t>_restore </a:t>
            </a:r>
            <a:r>
              <a:rPr lang="en-US" sz="6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6600" b="1" i="1" dirty="0">
                <a:solidFill>
                  <a:srgbClr val="005DA1"/>
                </a:solidFill>
              </a:rPr>
              <a:t> </a:t>
            </a:r>
            <a:r>
              <a:rPr lang="ru-RU" sz="6600" b="1" i="1" dirty="0">
                <a:solidFill>
                  <a:srgbClr val="FF2600"/>
                </a:solidFill>
              </a:rPr>
              <a:t>Алиса</a:t>
            </a:r>
            <a:endParaRPr lang="ru-RU" sz="6600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3"/>
            <a:ext cx="8682125" cy="908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Проект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представляет собой чат-бота от интернет-магазина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Re</a:t>
            </a:r>
            <a:r>
              <a:rPr lang="en-US" sz="2200" dirty="0">
                <a:solidFill>
                  <a:srgbClr val="005DA1"/>
                </a:solidFill>
              </a:rPr>
              <a:t>_restore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для голосового помощника </a:t>
            </a:r>
            <a:r>
              <a:rPr lang="ru-RU" sz="2200" dirty="0">
                <a:solidFill>
                  <a:srgbClr val="FF0000"/>
                </a:solidFill>
              </a:rPr>
              <a:t>Алисы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5C6B63-33D3-7A43-96BA-48B5B80F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97" y="1683417"/>
            <a:ext cx="5187513" cy="49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30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3"/>
            <a:ext cx="8682125" cy="117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Идея: 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создание автономного онлайн консультанта, который советует пользователям, что купить, позволяет искать товары, узнавать о них информацию и делать заказы в магазине.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7EA606-05C1-D747-9EF5-930AE6CB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92" y="1851322"/>
            <a:ext cx="4805744" cy="46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99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3"/>
            <a:ext cx="8219670" cy="1181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Есть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возможность авторизации 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посредством ввода логина и пароля, после которой появляется доступ к функциям личного кабинета. — Безопасность? — Не, не слышали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D154BF-C627-7A45-81AC-F4B30691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1807028"/>
            <a:ext cx="5113813" cy="48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581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Реализация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1524792" y="1663571"/>
            <a:ext cx="582194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5DA1"/>
                </a:solidFill>
              </a:rPr>
              <a:t>Скрипт </a:t>
            </a:r>
            <a:r>
              <a:rPr lang="en-US" sz="2200" b="1" i="1" dirty="0" err="1">
                <a:solidFill>
                  <a:srgbClr val="005DA1"/>
                </a:solidFill>
              </a:rPr>
              <a:t>app.py</a:t>
            </a:r>
            <a:r>
              <a:rPr lang="ru-RU" sz="2200" b="1" dirty="0">
                <a:solidFill>
                  <a:srgbClr val="005DA1"/>
                </a:solidFill>
              </a:rPr>
              <a:t>:</a:t>
            </a:r>
          </a:p>
          <a:p>
            <a:endParaRPr lang="ru-RU" sz="500" b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5DA1"/>
                </a:solidFill>
              </a:rPr>
              <a:t>Обработка </a:t>
            </a:r>
            <a:r>
              <a:rPr lang="en-US" sz="2000" dirty="0">
                <a:solidFill>
                  <a:srgbClr val="005DA1"/>
                </a:solidFill>
              </a:rPr>
              <a:t>http</a:t>
            </a:r>
            <a:r>
              <a:rPr lang="ru-RU" sz="2000" dirty="0">
                <a:solidFill>
                  <a:srgbClr val="005DA1"/>
                </a:solidFill>
              </a:rPr>
              <a:t> запросов</a:t>
            </a:r>
            <a:r>
              <a:rPr lang="en-US" sz="2000" dirty="0">
                <a:solidFill>
                  <a:srgbClr val="005DA1"/>
                </a:solidFill>
              </a:rPr>
              <a:t> </a:t>
            </a:r>
            <a:r>
              <a:rPr lang="ru-RU" sz="2000" dirty="0">
                <a:solidFill>
                  <a:srgbClr val="005DA1"/>
                </a:solidFill>
              </a:rPr>
              <a:t>и поступающих данных от Алисы.</a:t>
            </a:r>
          </a:p>
          <a:p>
            <a:endParaRPr lang="ru-RU" sz="500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5DA1"/>
                </a:solidFill>
              </a:rPr>
              <a:t>Формирование ответа, исходя из текущей ситуации при диалоге.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500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5DA1"/>
                </a:solidFill>
              </a:rPr>
              <a:t>Работа с</a:t>
            </a:r>
            <a:r>
              <a:rPr lang="en-US" sz="2000" dirty="0">
                <a:solidFill>
                  <a:srgbClr val="005DA1"/>
                </a:solidFill>
              </a:rPr>
              <a:t> API Re_restore</a:t>
            </a:r>
            <a:r>
              <a:rPr lang="ru-RU" sz="2000" dirty="0">
                <a:solidFill>
                  <a:srgbClr val="005DA1"/>
                </a:solidFill>
              </a:rPr>
              <a:t> — получение данных о товаре, поиск, операции с корзиной, оформление заказа.</a:t>
            </a:r>
          </a:p>
        </p:txBody>
      </p:sp>
    </p:spTree>
    <p:extLst>
      <p:ext uri="{BB962C8B-B14F-4D97-AF65-F5344CB8AC3E}">
        <p14:creationId xmlns:p14="http://schemas.microsoft.com/office/powerpoint/2010/main" val="15591718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Технологии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1187379" y="1584190"/>
            <a:ext cx="458309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5DA1"/>
                </a:solidFill>
              </a:rPr>
              <a:t>Задействованные библиотеки:</a:t>
            </a:r>
          </a:p>
          <a:p>
            <a:endParaRPr lang="ru-RU" sz="500" b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5DA1"/>
                </a:solidFill>
              </a:rPr>
              <a:t>f</a:t>
            </a:r>
            <a:r>
              <a:rPr lang="ru-RU" sz="2200" i="1" dirty="0" err="1">
                <a:solidFill>
                  <a:srgbClr val="005DA1"/>
                </a:solidFill>
              </a:rPr>
              <a:t>lask</a:t>
            </a:r>
            <a:endParaRPr lang="en-US" sz="2200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5DA1"/>
                </a:solidFill>
              </a:rPr>
              <a:t>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5DA1"/>
                </a:solidFill>
              </a:rPr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5DA1"/>
                </a:solidFill>
              </a:rPr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5DA1"/>
                </a:solidFill>
              </a:rPr>
              <a:t>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29E3E-0931-5B42-A866-2E785BE75C8F}"/>
              </a:ext>
            </a:extLst>
          </p:cNvPr>
          <p:cNvSpPr txBox="1"/>
          <p:nvPr/>
        </p:nvSpPr>
        <p:spPr>
          <a:xfrm>
            <a:off x="4043635" y="3429000"/>
            <a:ext cx="450127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5DA1"/>
                </a:solidFill>
              </a:rPr>
              <a:t>Решения:</a:t>
            </a:r>
          </a:p>
          <a:p>
            <a:endParaRPr lang="ru-RU" sz="500" b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5DA1"/>
                </a:solidFill>
              </a:rPr>
              <a:t>Интеграция с </a:t>
            </a:r>
            <a:r>
              <a:rPr lang="en-US" sz="2000" dirty="0">
                <a:solidFill>
                  <a:srgbClr val="005DA1"/>
                </a:solidFill>
              </a:rPr>
              <a:t>API Re_restore</a:t>
            </a:r>
            <a:r>
              <a:rPr lang="ru-RU" sz="2000" dirty="0">
                <a:solidFill>
                  <a:srgbClr val="005DA1"/>
                </a:solidFill>
              </a:rPr>
              <a:t> для обмена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600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5DA1"/>
                </a:solidFill>
              </a:rPr>
              <a:t>Хранение пользовательских данных  сессий</a:t>
            </a:r>
            <a:r>
              <a:rPr lang="en-US" sz="2000" dirty="0">
                <a:solidFill>
                  <a:srgbClr val="005DA1"/>
                </a:solidFill>
              </a:rPr>
              <a:t> (</a:t>
            </a:r>
            <a:r>
              <a:rPr lang="ru-RU" sz="2000" dirty="0">
                <a:solidFill>
                  <a:srgbClr val="005DA1"/>
                </a:solidFill>
              </a:rPr>
              <a:t>авторизация      и текущий статус диалога</a:t>
            </a:r>
            <a:r>
              <a:rPr lang="en-US" sz="2000" dirty="0">
                <a:solidFill>
                  <a:srgbClr val="005DA1"/>
                </a:solidFill>
              </a:rPr>
              <a:t>)</a:t>
            </a:r>
            <a:r>
              <a:rPr lang="ru-RU" sz="2000" dirty="0">
                <a:solidFill>
                  <a:srgbClr val="005DA1"/>
                </a:solidFill>
              </a:rPr>
              <a:t>              в словарях.</a:t>
            </a:r>
          </a:p>
          <a:p>
            <a:endParaRPr lang="ru-RU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771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Перспективы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1597282" y="1815417"/>
            <a:ext cx="69266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5DA1"/>
                </a:solidFill>
              </a:rPr>
              <a:t>Реализация функционала для администратора сайта.</a:t>
            </a:r>
          </a:p>
          <a:p>
            <a:endParaRPr lang="ru-RU" sz="500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5DA1"/>
                </a:solidFill>
              </a:rPr>
              <a:t>Добавление фраз для распознавания.</a:t>
            </a:r>
          </a:p>
          <a:p>
            <a:endParaRPr lang="ru-RU" sz="500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5DA1"/>
                </a:solidFill>
              </a:rPr>
              <a:t>Улучшение алгоритма распознавания.</a:t>
            </a:r>
            <a:endParaRPr lang="en-US" sz="2600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694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0A2B4-791C-D34F-8D1D-305C8695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1317">
            <a:off x="949634" y="554449"/>
            <a:ext cx="6385618" cy="966952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7B38EF-4308-714A-A693-B8E4C082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16" y="1566041"/>
            <a:ext cx="5004275" cy="48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424</TotalTime>
  <Words>186</Words>
  <Application>Microsoft Macintosh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Verdana</vt:lpstr>
      <vt:lpstr>Wingdings 3</vt:lpstr>
      <vt:lpstr>Аспект</vt:lpstr>
      <vt:lpstr>Проект онлайн консультанта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NoNamio-Game project</dc:title>
  <dc:creator>Microsoft Office User</dc:creator>
  <cp:lastModifiedBy>Microsoft Office User</cp:lastModifiedBy>
  <cp:revision>38</cp:revision>
  <dcterms:created xsi:type="dcterms:W3CDTF">2019-03-09T18:17:24Z</dcterms:created>
  <dcterms:modified xsi:type="dcterms:W3CDTF">2019-04-30T12:46:43Z</dcterms:modified>
</cp:coreProperties>
</file>