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5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8" y="3006311"/>
            <a:ext cx="6498400" cy="1316592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автономного онлайн консультанта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1333508" y="1224455"/>
            <a:ext cx="8271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 </a:t>
            </a:r>
            <a:r>
              <a:rPr lang="en-US" sz="6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6600" b="1" i="1" dirty="0">
                <a:solidFill>
                  <a:srgbClr val="005DA1"/>
                </a:solidFill>
              </a:rPr>
              <a:t> </a:t>
            </a:r>
            <a:r>
              <a:rPr lang="ru-RU" sz="6600" b="1" i="1" dirty="0">
                <a:solidFill>
                  <a:srgbClr val="FF2600"/>
                </a:solidFill>
              </a:rPr>
              <a:t>Алиса</a:t>
            </a:r>
            <a:endParaRPr lang="ru-RU" sz="6600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3"/>
            <a:ext cx="8682125" cy="908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Проект представляет собой чат-бота, реализованного через API. Он может искать и предлагать товары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C6B63-33D3-7A43-96BA-48B5B80F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97" y="1683417"/>
            <a:ext cx="5187513" cy="49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8219670" cy="910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Есть возможность авторизации, после которой появляется доступ к функциям личного кабинета.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D154BF-C627-7A45-81AC-F4B30691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8" y="1536262"/>
            <a:ext cx="5275974" cy="50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поступающих данных от Алисы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</a:t>
            </a:r>
            <a:r>
              <a:rPr lang="en-US" dirty="0">
                <a:solidFill>
                  <a:srgbClr val="005DA1"/>
                </a:solidFill>
              </a:rPr>
              <a:t> API Re_restore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</a:t>
            </a:r>
            <a:r>
              <a:rPr lang="ru-RU" i="1" dirty="0" err="1">
                <a:solidFill>
                  <a:srgbClr val="005DA1"/>
                </a:solidFill>
              </a:rPr>
              <a:t>lask</a:t>
            </a:r>
            <a:endParaRPr lang="en-US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Интеграция с </a:t>
            </a:r>
            <a:r>
              <a:rPr lang="en-US" dirty="0">
                <a:solidFill>
                  <a:srgbClr val="005DA1"/>
                </a:solidFill>
              </a:rPr>
              <a:t>API Re_restore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Хранение пользовательских данных  сессий</a:t>
            </a:r>
            <a:r>
              <a:rPr lang="en-US" dirty="0">
                <a:solidFill>
                  <a:srgbClr val="005DA1"/>
                </a:solidFill>
              </a:rPr>
              <a:t> (</a:t>
            </a:r>
            <a:r>
              <a:rPr lang="ru-RU" dirty="0">
                <a:solidFill>
                  <a:srgbClr val="005DA1"/>
                </a:solidFill>
              </a:rPr>
              <a:t>авторизация, текущий статус</a:t>
            </a:r>
            <a:r>
              <a:rPr lang="en-US" dirty="0">
                <a:solidFill>
                  <a:srgbClr val="005DA1"/>
                </a:solidFill>
              </a:rPr>
              <a:t>)</a:t>
            </a:r>
            <a:r>
              <a:rPr lang="ru-RU" dirty="0">
                <a:solidFill>
                  <a:srgbClr val="005DA1"/>
                </a:solidFill>
              </a:rPr>
              <a:t> в словарях.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1317">
            <a:off x="949634" y="554449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CA22E-3A98-E249-AA09-72CEBDFB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6" y="1610296"/>
            <a:ext cx="4805744" cy="46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369</TotalTime>
  <Words>100</Words>
  <Application>Microsoft Macintosh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Verdana</vt:lpstr>
      <vt:lpstr>Wingdings 3</vt:lpstr>
      <vt:lpstr>Аспект</vt:lpstr>
      <vt:lpstr>Проект автономного онлайн консультанта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33</cp:revision>
  <dcterms:created xsi:type="dcterms:W3CDTF">2019-03-09T18:17:24Z</dcterms:created>
  <dcterms:modified xsi:type="dcterms:W3CDTF">2019-04-29T19:27:54Z</dcterms:modified>
</cp:coreProperties>
</file>