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5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0" y="2866525"/>
            <a:ext cx="6561462" cy="776990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4122683" y="1344276"/>
            <a:ext cx="4604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</a:t>
            </a:r>
            <a:endParaRPr lang="ru-RU" sz="6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Проект представляет собой готовый интернет-сайт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магазин электроники с серверной частью, написанной 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Python 3.7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653879"/>
            <a:ext cx="7682896" cy="433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Простой и понятный интерфейс.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417477"/>
            <a:ext cx="7682896" cy="43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Генерация страниц сайта в соответствии с новыми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5DA1"/>
              </a:solidFill>
            </a:endParaRPr>
          </a:p>
          <a:p>
            <a:r>
              <a:rPr lang="ru-RU" b="1" dirty="0">
                <a:solidFill>
                  <a:srgbClr val="005DA1"/>
                </a:solidFill>
              </a:rPr>
              <a:t>Использование файловой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/templates </a:t>
            </a:r>
            <a:r>
              <a:rPr lang="en-US" dirty="0">
                <a:solidFill>
                  <a:srgbClr val="005DA1"/>
                </a:solidFill>
              </a:rPr>
              <a:t>– </a:t>
            </a:r>
            <a:r>
              <a:rPr lang="ru-RU" dirty="0">
                <a:solidFill>
                  <a:srgbClr val="005DA1"/>
                </a:solidFill>
              </a:rPr>
              <a:t>страницы на </a:t>
            </a:r>
            <a:r>
              <a:rPr lang="en-US" dirty="0">
                <a:solidFill>
                  <a:srgbClr val="005DA1"/>
                </a:solidFill>
              </a:rPr>
              <a:t>HTML</a:t>
            </a:r>
            <a:r>
              <a:rPr lang="ru-RU" dirty="0">
                <a:solidFill>
                  <a:srgbClr val="005DA1"/>
                </a:solidFill>
              </a:rPr>
              <a:t>, подготовленные специально для</a:t>
            </a:r>
            <a:r>
              <a:rPr lang="ru-RU" i="1" dirty="0">
                <a:solidFill>
                  <a:srgbClr val="005DA1"/>
                </a:solidFill>
              </a:rPr>
              <a:t>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обработчика шаблонов от 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Jinja2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фотографий пользователей и товаров, слайдов главной страницы в соответствующих категориях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005DA1"/>
                </a:solidFill>
              </a:rPr>
              <a:t>flask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>
                <a:solidFill>
                  <a:srgbClr val="005DA1"/>
                </a:solidFill>
              </a:rPr>
              <a:t>restful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 err="1">
                <a:solidFill>
                  <a:srgbClr val="005DA1"/>
                </a:solidFill>
              </a:rPr>
              <a:t>sqlalchemy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o</a:t>
            </a:r>
            <a:r>
              <a:rPr lang="ru-RU" i="1" dirty="0" err="1">
                <a:solidFill>
                  <a:srgbClr val="005DA1"/>
                </a:solidFill>
              </a:rPr>
              <a:t>s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s</a:t>
            </a:r>
            <a:r>
              <a:rPr lang="ru-RU" i="1" dirty="0" err="1">
                <a:solidFill>
                  <a:srgbClr val="005DA1"/>
                </a:solidFill>
              </a:rPr>
              <a:t>hutill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logging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декораций использовались компоненты </a:t>
            </a:r>
            <a:r>
              <a:rPr lang="en-US" i="1" dirty="0">
                <a:solidFill>
                  <a:srgbClr val="005DA1"/>
                </a:solidFill>
              </a:rPr>
              <a:t>Bootstrap</a:t>
            </a:r>
            <a:r>
              <a:rPr lang="ru-RU" i="1" dirty="0">
                <a:solidFill>
                  <a:srgbClr val="005DA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сохранения информации о сеансе (авторизация и текущий метод сортировки товаров) используется технология </a:t>
            </a:r>
            <a:r>
              <a:rPr lang="en-US" dirty="0">
                <a:solidFill>
                  <a:srgbClr val="005DA1"/>
                </a:solidFill>
              </a:rPr>
              <a:t>cookie</a:t>
            </a:r>
            <a:r>
              <a:rPr lang="ru-RU" dirty="0">
                <a:solidFill>
                  <a:srgbClr val="005DA1"/>
                </a:solidFill>
              </a:rPr>
              <a:t>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A0874-55AB-B84D-9B68-1311807374D1}"/>
              </a:ext>
            </a:extLst>
          </p:cNvPr>
          <p:cNvSpPr txBox="1"/>
          <p:nvPr/>
        </p:nvSpPr>
        <p:spPr>
          <a:xfrm>
            <a:off x="440854" y="4490071"/>
            <a:ext cx="83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Реализован </a:t>
            </a:r>
            <a:r>
              <a:rPr lang="en-US" b="1" dirty="0">
                <a:solidFill>
                  <a:srgbClr val="005DA1"/>
                </a:solidFill>
              </a:rPr>
              <a:t>API</a:t>
            </a:r>
            <a:r>
              <a:rPr lang="ru-RU" dirty="0">
                <a:solidFill>
                  <a:srgbClr val="005DA1"/>
                </a:solidFill>
              </a:rPr>
              <a:t> – можно выполнять любые действия, доступные на сайте, с помощью соответствующих </a:t>
            </a:r>
            <a:r>
              <a:rPr lang="en-US" dirty="0">
                <a:solidFill>
                  <a:srgbClr val="005DA1"/>
                </a:solidFill>
              </a:rPr>
              <a:t>URL </a:t>
            </a:r>
            <a:r>
              <a:rPr lang="ru-RU" dirty="0">
                <a:solidFill>
                  <a:srgbClr val="005DA1"/>
                </a:solidFill>
              </a:rPr>
              <a:t>адресов и методов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. Примеры использования можно найти в файле </a:t>
            </a:r>
            <a:r>
              <a:rPr lang="en-US" i="1" dirty="0" err="1">
                <a:solidFill>
                  <a:srgbClr val="005DA1"/>
                </a:solidFill>
              </a:rPr>
              <a:t>README.txt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4A5B0-3FBB-7342-AD68-1A28F7C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3" y="2074124"/>
            <a:ext cx="6582213" cy="38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323</TotalTime>
  <Words>167</Words>
  <Application>Microsoft Macintosh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интернет-магазина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28</cp:revision>
  <dcterms:created xsi:type="dcterms:W3CDTF">2019-03-09T18:17:24Z</dcterms:created>
  <dcterms:modified xsi:type="dcterms:W3CDTF">2019-04-29T19:27:16Z</dcterms:modified>
</cp:coreProperties>
</file>