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6" r:id="rId5"/>
    <p:sldId id="267" r:id="rId6"/>
    <p:sldId id="265" r:id="rId7"/>
    <p:sldId id="264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C6EADA-8DB4-5F4A-A276-793B07E3DEAD}">
          <p14:sldIdLst>
            <p14:sldId id="256"/>
            <p14:sldId id="263"/>
            <p14:sldId id="257"/>
            <p14:sldId id="266"/>
            <p14:sldId id="267"/>
            <p14:sldId id="265"/>
            <p14:sldId id="264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60E08-0268-D749-B667-FEC06877F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80" y="2866525"/>
            <a:ext cx="6561462" cy="776990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</a:rPr>
              <a:t>Проект интернет-магазина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B012A-4EEC-A540-8C50-340621A7B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693" y="4996764"/>
            <a:ext cx="3724541" cy="636781"/>
          </a:xfrm>
        </p:spPr>
        <p:txBody>
          <a:bodyPr>
            <a:normAutofit/>
          </a:bodyPr>
          <a:lstStyle/>
          <a:p>
            <a:r>
              <a:rPr lang="ru-RU" sz="2400" dirty="0"/>
              <a:t>Автор: Миронов В.А.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2B749-908C-6345-A340-6E0B8B68AB47}"/>
              </a:ext>
            </a:extLst>
          </p:cNvPr>
          <p:cNvSpPr txBox="1"/>
          <p:nvPr/>
        </p:nvSpPr>
        <p:spPr>
          <a:xfrm>
            <a:off x="4122683" y="1344276"/>
            <a:ext cx="4604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solidFill>
                  <a:schemeClr val="accent2"/>
                </a:solidFill>
              </a:rPr>
              <a:t>Re</a:t>
            </a:r>
            <a:r>
              <a:rPr lang="en-US" sz="6600" b="1" i="1" dirty="0">
                <a:solidFill>
                  <a:srgbClr val="005DA1"/>
                </a:solidFill>
              </a:rPr>
              <a:t>_restore</a:t>
            </a:r>
            <a:endParaRPr lang="ru-RU" sz="6600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903948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Проект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представляет собой интернет-сайт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магазин электроники с серверной частью, написанной на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6E654-EC28-8948-8885-8CD0788E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4" y="1653879"/>
            <a:ext cx="7682896" cy="4332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830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399854"/>
            <a:ext cx="9039480" cy="1239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Идея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: создать полноценный интернет-магазин с простым и понятным интерфейсом, удобной навигацией как для пользователей, так и для администратора.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6E654-EC28-8948-8885-8CD0788E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5" y="1785340"/>
            <a:ext cx="7682896" cy="432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98581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399854"/>
            <a:ext cx="9039480" cy="1239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Функционал сервиса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отвечает всем критериям настоящего интернет-магазина. А при необходимости внести изменения, структура кода позволит сделать это максимально удобно.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349A92-ACAC-B540-8B0F-AC8DEE5C54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8" y="1892333"/>
            <a:ext cx="7511712" cy="4235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7964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536486"/>
            <a:ext cx="9039480" cy="892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У пользователей есть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учетные записи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с возможностью добавления фото и редактирования личных данных.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323E9-9148-7241-9E09-9530E20696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8" y="1677440"/>
            <a:ext cx="7571521" cy="4268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434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Реализация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21204" y="1563855"/>
            <a:ext cx="8991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Скрипт </a:t>
            </a:r>
            <a:r>
              <a:rPr lang="en-US" b="1" i="1" dirty="0" err="1">
                <a:solidFill>
                  <a:srgbClr val="005DA1"/>
                </a:solidFill>
              </a:rPr>
              <a:t>app.py</a:t>
            </a:r>
            <a:r>
              <a:rPr lang="ru-RU" b="1" dirty="0">
                <a:solidFill>
                  <a:srgbClr val="005DA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Обработка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Генерация страниц сайта в соответствии с новыми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Работа с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DA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5DA1"/>
              </a:solidFill>
            </a:endParaRPr>
          </a:p>
          <a:p>
            <a:r>
              <a:rPr lang="ru-RU" b="1" dirty="0">
                <a:solidFill>
                  <a:srgbClr val="005DA1"/>
                </a:solidFill>
              </a:rPr>
              <a:t>Использование файловой системы: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/templates </a:t>
            </a:r>
            <a:r>
              <a:rPr lang="en-US" dirty="0">
                <a:solidFill>
                  <a:srgbClr val="005DA1"/>
                </a:solidFill>
              </a:rPr>
              <a:t>– </a:t>
            </a:r>
            <a:r>
              <a:rPr lang="ru-RU" dirty="0">
                <a:solidFill>
                  <a:srgbClr val="005DA1"/>
                </a:solidFill>
              </a:rPr>
              <a:t>страницы на </a:t>
            </a:r>
            <a:r>
              <a:rPr lang="en-US" dirty="0">
                <a:solidFill>
                  <a:srgbClr val="005DA1"/>
                </a:solidFill>
              </a:rPr>
              <a:t>HTML</a:t>
            </a:r>
            <a:r>
              <a:rPr lang="ru-RU" dirty="0">
                <a:solidFill>
                  <a:srgbClr val="005DA1"/>
                </a:solidFill>
              </a:rPr>
              <a:t>, подготовленные специально для</a:t>
            </a:r>
            <a:r>
              <a:rPr lang="ru-RU" i="1" dirty="0">
                <a:solidFill>
                  <a:srgbClr val="005DA1"/>
                </a:solidFill>
              </a:rPr>
              <a:t> </a:t>
            </a:r>
            <a:r>
              <a:rPr lang="ru-RU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обработчика шаблонов от 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flask</a:t>
            </a: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Jinja2</a:t>
            </a: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static </a:t>
            </a:r>
            <a:r>
              <a:rPr lang="en-US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фотографий пользователей и товаров, слайдов главной страницы в соответствующих категориях</a:t>
            </a:r>
          </a:p>
        </p:txBody>
      </p:sp>
    </p:spTree>
    <p:extLst>
      <p:ext uri="{BB962C8B-B14F-4D97-AF65-F5344CB8AC3E}">
        <p14:creationId xmlns:p14="http://schemas.microsoft.com/office/powerpoint/2010/main" val="1559171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Технологии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40855" y="1616403"/>
            <a:ext cx="4015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Задействованные 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005DA1"/>
                </a:solidFill>
              </a:rPr>
              <a:t>flask</a:t>
            </a:r>
            <a:endParaRPr lang="ru-RU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flask</a:t>
            </a:r>
            <a:r>
              <a:rPr lang="ru-RU" i="1" dirty="0">
                <a:solidFill>
                  <a:srgbClr val="005DA1"/>
                </a:solidFill>
              </a:rPr>
              <a:t>_</a:t>
            </a:r>
            <a:r>
              <a:rPr lang="en-US" i="1" dirty="0">
                <a:solidFill>
                  <a:srgbClr val="005DA1"/>
                </a:solidFill>
              </a:rPr>
              <a:t>restful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flask</a:t>
            </a:r>
            <a:r>
              <a:rPr lang="ru-RU" i="1" dirty="0">
                <a:solidFill>
                  <a:srgbClr val="005DA1"/>
                </a:solidFill>
              </a:rPr>
              <a:t>_</a:t>
            </a:r>
            <a:r>
              <a:rPr lang="en-US" i="1" dirty="0" err="1">
                <a:solidFill>
                  <a:srgbClr val="005DA1"/>
                </a:solidFill>
              </a:rPr>
              <a:t>sqlalchemy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o</a:t>
            </a:r>
            <a:r>
              <a:rPr lang="ru-RU" i="1" dirty="0" err="1">
                <a:solidFill>
                  <a:srgbClr val="005DA1"/>
                </a:solidFill>
              </a:rPr>
              <a:t>s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s</a:t>
            </a:r>
            <a:r>
              <a:rPr lang="ru-RU" i="1" dirty="0" err="1">
                <a:solidFill>
                  <a:srgbClr val="005DA1"/>
                </a:solidFill>
              </a:rPr>
              <a:t>hutill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logging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29E3E-0931-5B42-A866-2E785BE75C8F}"/>
              </a:ext>
            </a:extLst>
          </p:cNvPr>
          <p:cNvSpPr txBox="1"/>
          <p:nvPr/>
        </p:nvSpPr>
        <p:spPr>
          <a:xfrm>
            <a:off x="4821401" y="1616403"/>
            <a:ext cx="45012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Решения: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Для декораций использовались компоненты </a:t>
            </a:r>
            <a:r>
              <a:rPr lang="en-US" i="1" dirty="0">
                <a:solidFill>
                  <a:srgbClr val="005DA1"/>
                </a:solidFill>
              </a:rPr>
              <a:t>Bootstrap</a:t>
            </a:r>
            <a:r>
              <a:rPr lang="ru-RU" i="1" dirty="0">
                <a:solidFill>
                  <a:srgbClr val="005DA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500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Для сохранения информации о сеансе (авторизация и текущий метод сортировки товаров) используется технология </a:t>
            </a:r>
            <a:r>
              <a:rPr lang="en-US" dirty="0">
                <a:solidFill>
                  <a:srgbClr val="005DA1"/>
                </a:solidFill>
              </a:rPr>
              <a:t>cookie</a:t>
            </a:r>
            <a:r>
              <a:rPr lang="ru-RU" dirty="0">
                <a:solidFill>
                  <a:srgbClr val="005DA1"/>
                </a:solidFill>
              </a:rPr>
              <a:t>.</a:t>
            </a:r>
          </a:p>
          <a:p>
            <a:endParaRPr lang="ru-RU" dirty="0">
              <a:solidFill>
                <a:srgbClr val="005DA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A0874-55AB-B84D-9B68-1311807374D1}"/>
              </a:ext>
            </a:extLst>
          </p:cNvPr>
          <p:cNvSpPr txBox="1"/>
          <p:nvPr/>
        </p:nvSpPr>
        <p:spPr>
          <a:xfrm>
            <a:off x="440854" y="4490071"/>
            <a:ext cx="830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Реализован </a:t>
            </a:r>
            <a:r>
              <a:rPr lang="en-US" b="1" dirty="0">
                <a:solidFill>
                  <a:srgbClr val="005DA1"/>
                </a:solidFill>
              </a:rPr>
              <a:t>API</a:t>
            </a:r>
            <a:r>
              <a:rPr lang="ru-RU" dirty="0">
                <a:solidFill>
                  <a:srgbClr val="005DA1"/>
                </a:solidFill>
              </a:rPr>
              <a:t> – можно выполнять любые действия, доступные на сайте, с помощью соответствующих </a:t>
            </a:r>
            <a:r>
              <a:rPr lang="en-US" dirty="0">
                <a:solidFill>
                  <a:srgbClr val="005DA1"/>
                </a:solidFill>
              </a:rPr>
              <a:t>URL </a:t>
            </a:r>
            <a:r>
              <a:rPr lang="ru-RU" dirty="0">
                <a:solidFill>
                  <a:srgbClr val="005DA1"/>
                </a:solidFill>
              </a:rPr>
              <a:t>адресов и методов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. Примеры использования можно найти в файле </a:t>
            </a:r>
            <a:r>
              <a:rPr lang="en-US" i="1" dirty="0" err="1">
                <a:solidFill>
                  <a:srgbClr val="005DA1"/>
                </a:solidFill>
              </a:rPr>
              <a:t>README.txt</a:t>
            </a:r>
            <a:endParaRPr lang="ru-RU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771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595118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Перспективы</a:t>
            </a:r>
            <a:endParaRPr lang="ru-RU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997904" y="1689975"/>
            <a:ext cx="65132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5DA1"/>
                </a:solidFill>
              </a:rPr>
              <a:t>Реализация уведомлений в личном кабинете (об изменении статуса заказа и т.п.)</a:t>
            </a:r>
          </a:p>
          <a:p>
            <a:endParaRPr lang="ru-RU" sz="500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5DA1"/>
                </a:solidFill>
              </a:rPr>
              <a:t>E-mail </a:t>
            </a:r>
            <a:r>
              <a:rPr lang="ru-RU" sz="2200" dirty="0">
                <a:solidFill>
                  <a:srgbClr val="005DA1"/>
                </a:solidFill>
              </a:rPr>
              <a:t>рассылка тем пользователям, которые на нее подписаны (изменить можно в ЛК)</a:t>
            </a:r>
          </a:p>
        </p:txBody>
      </p:sp>
    </p:spTree>
    <p:extLst>
      <p:ext uri="{BB962C8B-B14F-4D97-AF65-F5344CB8AC3E}">
        <p14:creationId xmlns:p14="http://schemas.microsoft.com/office/powerpoint/2010/main" val="13053761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0A2B4-791C-D34F-8D1D-305C8695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91101">
            <a:off x="276973" y="891332"/>
            <a:ext cx="6385618" cy="966952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C4A5B0-3FBB-7342-AD68-1A28F7C2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13" y="2074124"/>
            <a:ext cx="6582213" cy="3831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7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396</TotalTime>
  <Words>249</Words>
  <Application>Microsoft Macintosh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Проект интернет-магазина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NoNamio-Game project</dc:title>
  <dc:creator>Microsoft Office User</dc:creator>
  <cp:lastModifiedBy>Microsoft Office User</cp:lastModifiedBy>
  <cp:revision>35</cp:revision>
  <dcterms:created xsi:type="dcterms:W3CDTF">2019-03-09T18:17:24Z</dcterms:created>
  <dcterms:modified xsi:type="dcterms:W3CDTF">2019-04-30T12:21:58Z</dcterms:modified>
</cp:coreProperties>
</file>