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6" r:id="rId5"/>
    <p:sldId id="267" r:id="rId6"/>
    <p:sldId id="265" r:id="rId7"/>
    <p:sldId id="264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57"/>
            <p14:sldId id="266"/>
            <p14:sldId id="267"/>
            <p14:sldId id="265"/>
            <p14:sldId id="264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0" y="2866525"/>
            <a:ext cx="6561462" cy="776990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 интернет-магазина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4122683" y="1344276"/>
            <a:ext cx="4604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</a:t>
            </a:r>
            <a:endParaRPr lang="ru-RU" sz="6600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Проект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представляет собой интернет-сайт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магазин электроники с серверной частью, написанной на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653879"/>
            <a:ext cx="7682896" cy="433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399854"/>
            <a:ext cx="9039480" cy="1239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Идея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: создать полноценный интернет-магазин с простым и понятным интерфейсом, удобной навигацией как для пользователей, так и для администратора.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5" y="1785340"/>
            <a:ext cx="7682896" cy="43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399854"/>
            <a:ext cx="9039480" cy="1239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Функционал сервиса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отвечает всем критериям настоящего интернет-магазина. А при необходимости внести изменения структура кода позволит сделать это максимально удобно.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349A92-ACAC-B540-8B0F-AC8DEE5C54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" y="1892333"/>
            <a:ext cx="7511712" cy="4235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7964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536486"/>
            <a:ext cx="9039480" cy="892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У пользователей есть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учетные записи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с возможностью добавления фото и редактирования личных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23E9-9148-7241-9E09-9530E20696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8" y="1677440"/>
            <a:ext cx="7571521" cy="426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434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21204" y="1563855"/>
            <a:ext cx="899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Скрипт </a:t>
            </a:r>
            <a:r>
              <a:rPr lang="en-US" b="1" i="1" dirty="0" err="1">
                <a:solidFill>
                  <a:srgbClr val="005DA1"/>
                </a:solidFill>
              </a:rPr>
              <a:t>app.py</a:t>
            </a:r>
            <a:r>
              <a:rPr lang="ru-RU" b="1" dirty="0">
                <a:solidFill>
                  <a:srgbClr val="005DA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Генерация страниц сайта в соответствии с новыми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</a:t>
            </a:r>
            <a:r>
              <a:rPr lang="en-US" dirty="0">
                <a:solidFill>
                  <a:srgbClr val="005DA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5DA1"/>
              </a:solidFill>
            </a:endParaRPr>
          </a:p>
          <a:p>
            <a:r>
              <a:rPr lang="ru-RU" b="1" dirty="0">
                <a:solidFill>
                  <a:srgbClr val="005DA1"/>
                </a:solidFill>
              </a:rPr>
              <a:t>Использование файловой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/templates </a:t>
            </a:r>
            <a:r>
              <a:rPr lang="en-US" dirty="0">
                <a:solidFill>
                  <a:srgbClr val="005DA1"/>
                </a:solidFill>
              </a:rPr>
              <a:t>– </a:t>
            </a:r>
            <a:r>
              <a:rPr lang="ru-RU" dirty="0">
                <a:solidFill>
                  <a:srgbClr val="005DA1"/>
                </a:solidFill>
              </a:rPr>
              <a:t>страницы на </a:t>
            </a:r>
            <a:r>
              <a:rPr lang="en-US" dirty="0">
                <a:solidFill>
                  <a:srgbClr val="005DA1"/>
                </a:solidFill>
              </a:rPr>
              <a:t>HTML</a:t>
            </a:r>
            <a:r>
              <a:rPr lang="ru-RU" dirty="0">
                <a:solidFill>
                  <a:srgbClr val="005DA1"/>
                </a:solidFill>
              </a:rPr>
              <a:t>, подготовленные специально для</a:t>
            </a:r>
            <a:r>
              <a:rPr lang="ru-RU" i="1" dirty="0">
                <a:solidFill>
                  <a:srgbClr val="005DA1"/>
                </a:solidFill>
              </a:rPr>
              <a:t>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обработчика шаблонов от 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flask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Jinja2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фотографий пользователей и товаров, слайдов главной страницы в соответствующих категориях</a:t>
            </a: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40855" y="1616403"/>
            <a:ext cx="4015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005DA1"/>
                </a:solidFill>
              </a:rPr>
              <a:t>flask</a:t>
            </a:r>
            <a:endParaRPr lang="ru-RU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>
                <a:solidFill>
                  <a:srgbClr val="005DA1"/>
                </a:solidFill>
              </a:rPr>
              <a:t>restful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 err="1">
                <a:solidFill>
                  <a:srgbClr val="005DA1"/>
                </a:solidFill>
              </a:rPr>
              <a:t>sqlalchemy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o</a:t>
            </a:r>
            <a:r>
              <a:rPr lang="ru-RU" i="1" dirty="0" err="1">
                <a:solidFill>
                  <a:srgbClr val="005DA1"/>
                </a:solidFill>
              </a:rPr>
              <a:t>s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datetime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logging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821401" y="1616403"/>
            <a:ext cx="45012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декораций использовались компоненты </a:t>
            </a:r>
            <a:r>
              <a:rPr lang="en-US" i="1" dirty="0">
                <a:solidFill>
                  <a:srgbClr val="005DA1"/>
                </a:solidFill>
              </a:rPr>
              <a:t>Bootstrap</a:t>
            </a:r>
            <a:r>
              <a:rPr lang="ru-RU" i="1" dirty="0">
                <a:solidFill>
                  <a:srgbClr val="005DA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сохранения информации о сеансе (авторизация и текущий метод сортировки товаров) используется технология </a:t>
            </a:r>
            <a:r>
              <a:rPr lang="en-US" dirty="0">
                <a:solidFill>
                  <a:srgbClr val="005DA1"/>
                </a:solidFill>
              </a:rPr>
              <a:t>cookie</a:t>
            </a:r>
            <a:r>
              <a:rPr lang="ru-RU" dirty="0">
                <a:solidFill>
                  <a:srgbClr val="005DA1"/>
                </a:solidFill>
              </a:rPr>
              <a:t>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A0874-55AB-B84D-9B68-1311807374D1}"/>
              </a:ext>
            </a:extLst>
          </p:cNvPr>
          <p:cNvSpPr txBox="1"/>
          <p:nvPr/>
        </p:nvSpPr>
        <p:spPr>
          <a:xfrm>
            <a:off x="440854" y="4490071"/>
            <a:ext cx="830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Реализован </a:t>
            </a:r>
            <a:r>
              <a:rPr lang="en-US" b="1" dirty="0">
                <a:solidFill>
                  <a:srgbClr val="005DA1"/>
                </a:solidFill>
              </a:rPr>
              <a:t>API</a:t>
            </a:r>
            <a:r>
              <a:rPr lang="ru-RU" dirty="0">
                <a:solidFill>
                  <a:srgbClr val="005DA1"/>
                </a:solidFill>
              </a:rPr>
              <a:t> – можно выполнять любые действия, доступные на сайте, с помощью соответствующих </a:t>
            </a:r>
            <a:r>
              <a:rPr lang="en-US" dirty="0">
                <a:solidFill>
                  <a:srgbClr val="005DA1"/>
                </a:solidFill>
              </a:rPr>
              <a:t>URL </a:t>
            </a:r>
            <a:r>
              <a:rPr lang="ru-RU" dirty="0">
                <a:solidFill>
                  <a:srgbClr val="005DA1"/>
                </a:solidFill>
              </a:rPr>
              <a:t>адресов и методов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. Примеры использования можно найти в файле </a:t>
            </a:r>
            <a:r>
              <a:rPr lang="en-US" i="1" dirty="0" err="1">
                <a:solidFill>
                  <a:srgbClr val="005DA1"/>
                </a:solidFill>
              </a:rPr>
              <a:t>README.txt</a:t>
            </a:r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595118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Перспективы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997904" y="1689975"/>
            <a:ext cx="646444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5DA1"/>
                </a:solidFill>
              </a:rPr>
              <a:t>Реализация уведомлений в личном кабинете (об изменении статуса заказа и т.п.)</a:t>
            </a:r>
          </a:p>
          <a:p>
            <a:endParaRPr lang="ru-RU" sz="5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5DA1"/>
                </a:solidFill>
              </a:rPr>
              <a:t>E-mail </a:t>
            </a:r>
            <a:r>
              <a:rPr lang="ru-RU" sz="2200" dirty="0">
                <a:solidFill>
                  <a:srgbClr val="005DA1"/>
                </a:solidFill>
              </a:rPr>
              <a:t>рассылка тем пользователям, которые на нее подписаны (можно изменять в ЛК)</a:t>
            </a:r>
          </a:p>
          <a:p>
            <a:endParaRPr lang="en-US" sz="5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5DA1"/>
                </a:solidFill>
              </a:rPr>
              <a:t>Отзывы на товары</a:t>
            </a:r>
          </a:p>
          <a:p>
            <a:endParaRPr lang="ru-RU" sz="5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5DA1"/>
                </a:solidFill>
              </a:rPr>
              <a:t>Возможность форматирования описания товаров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761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91101">
            <a:off x="276973" y="891332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4A5B0-3FBB-7342-AD68-1A28F7C2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3" y="2074124"/>
            <a:ext cx="6582213" cy="383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406</TotalTime>
  <Words>254</Words>
  <Application>Microsoft Macintosh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 интернет-магазина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37</cp:revision>
  <dcterms:created xsi:type="dcterms:W3CDTF">2019-03-09T18:17:24Z</dcterms:created>
  <dcterms:modified xsi:type="dcterms:W3CDTF">2019-05-07T19:34:54Z</dcterms:modified>
</cp:coreProperties>
</file>