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6" r:id="rId5"/>
    <p:sldId id="267" r:id="rId6"/>
    <p:sldId id="265" r:id="rId7"/>
    <p:sldId id="264" r:id="rId8"/>
    <p:sldId id="268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96C6EADA-8DB4-5F4A-A276-793B07E3DEAD}">
          <p14:sldIdLst>
            <p14:sldId id="256"/>
            <p14:sldId id="263"/>
            <p14:sldId id="257"/>
            <p14:sldId id="266"/>
            <p14:sldId id="267"/>
            <p14:sldId id="265"/>
            <p14:sldId id="264"/>
            <p14:sldId id="268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51"/>
  </p:normalViewPr>
  <p:slideViewPr>
    <p:cSldViewPr snapToGrid="0" snapToObjects="1">
      <p:cViewPr>
        <p:scale>
          <a:sx n="122" d="100"/>
          <a:sy n="122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
Второй уровень
Третий уровень
Четвертый уровень
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60E08-0268-D749-B667-FEC06877F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980" y="2866525"/>
            <a:ext cx="6561462" cy="776990"/>
          </a:xfrm>
        </p:spPr>
        <p:txBody>
          <a:bodyPr/>
          <a:lstStyle/>
          <a:p>
            <a:r>
              <a:rPr lang="ru-RU" sz="3600" b="1" dirty="0">
                <a:solidFill>
                  <a:schemeClr val="tx1"/>
                </a:solidFill>
              </a:rPr>
              <a:t>Проект интернет-магазина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1B012A-4EEC-A540-8C50-340621A7B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3693" y="4996764"/>
            <a:ext cx="3724541" cy="636781"/>
          </a:xfrm>
        </p:spPr>
        <p:txBody>
          <a:bodyPr>
            <a:normAutofit/>
          </a:bodyPr>
          <a:lstStyle/>
          <a:p>
            <a:r>
              <a:rPr lang="ru-RU" sz="2400" dirty="0"/>
              <a:t>Автор: Миронов В.А.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42B749-908C-6345-A340-6E0B8B68AB47}"/>
              </a:ext>
            </a:extLst>
          </p:cNvPr>
          <p:cNvSpPr txBox="1"/>
          <p:nvPr/>
        </p:nvSpPr>
        <p:spPr>
          <a:xfrm>
            <a:off x="4122683" y="1344276"/>
            <a:ext cx="46041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i="1" dirty="0">
                <a:solidFill>
                  <a:schemeClr val="accent2"/>
                </a:solidFill>
              </a:rPr>
              <a:t>Re</a:t>
            </a:r>
            <a:r>
              <a:rPr lang="en-US" sz="6600" b="1" i="1" dirty="0">
                <a:solidFill>
                  <a:srgbClr val="005DA1"/>
                </a:solidFill>
              </a:rPr>
              <a:t>_restore</a:t>
            </a:r>
            <a:endParaRPr lang="ru-RU" sz="6600" dirty="0">
              <a:solidFill>
                <a:srgbClr val="005D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97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1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903948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Проект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 представляет собой интернет-сайт </a:t>
            </a: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—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 магазин электроники с серверной частью, написанной на 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Python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16E654-EC28-8948-8885-8CD0788E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954" y="1653879"/>
            <a:ext cx="7682896" cy="43322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58308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399854"/>
            <a:ext cx="9039480" cy="1239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Идея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: создать полноценный интернет-магазин с простым и понятным интерфейсом, удобной навигацией как для пользователей, так и для администратора.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16E654-EC28-8948-8885-8CD0788E3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65" y="1785340"/>
            <a:ext cx="7682896" cy="4321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98581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399854"/>
            <a:ext cx="9039480" cy="1239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Функционал сервиса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 отвечает всем критериям настоящего интернет-магазина. А при необходимости внести изменения, структура кода позволит сделать это максимально удобно.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349A92-ACAC-B540-8B0F-AC8DEE5C54D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48" y="1892333"/>
            <a:ext cx="7511712" cy="4235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079645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536486"/>
            <a:ext cx="9039480" cy="8929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У пользователей есть </a:t>
            </a:r>
            <a:r>
              <a:rPr lang="ru-RU" sz="2200" b="1" dirty="0">
                <a:solidFill>
                  <a:schemeClr val="accent2">
                    <a:lumMod val="75000"/>
                  </a:schemeClr>
                </a:solidFill>
              </a:rPr>
              <a:t>учетные записи</a:t>
            </a:r>
            <a:r>
              <a:rPr lang="ru-RU" sz="2200" dirty="0">
                <a:solidFill>
                  <a:schemeClr val="accent2">
                    <a:lumMod val="75000"/>
                  </a:schemeClr>
                </a:solidFill>
              </a:rPr>
              <a:t> с возможностью добавления фото и редактирования личных данных.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2323E9-9148-7241-9E09-9530E206963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38" y="1677440"/>
            <a:ext cx="7571521" cy="4268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243483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303807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Реализация</a:t>
            </a: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0D47-8392-8549-B89A-27CCC13CE442}"/>
              </a:ext>
            </a:extLst>
          </p:cNvPr>
          <p:cNvSpPr txBox="1"/>
          <p:nvPr/>
        </p:nvSpPr>
        <p:spPr>
          <a:xfrm>
            <a:off x="421204" y="1563855"/>
            <a:ext cx="89911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Скрипт </a:t>
            </a:r>
            <a:r>
              <a:rPr lang="en-US" b="1" i="1" dirty="0" err="1">
                <a:solidFill>
                  <a:srgbClr val="005DA1"/>
                </a:solidFill>
              </a:rPr>
              <a:t>app.py</a:t>
            </a:r>
            <a:r>
              <a:rPr lang="ru-RU" b="1" dirty="0">
                <a:solidFill>
                  <a:srgbClr val="005DA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Обработка </a:t>
            </a:r>
            <a:r>
              <a:rPr lang="en-US" dirty="0">
                <a:solidFill>
                  <a:srgbClr val="005DA1"/>
                </a:solidFill>
              </a:rPr>
              <a:t>http</a:t>
            </a:r>
            <a:r>
              <a:rPr lang="ru-RU" dirty="0">
                <a:solidFill>
                  <a:srgbClr val="005DA1"/>
                </a:solidFill>
              </a:rPr>
              <a:t> запросов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Генерация страниц сайта в соответствии с новыми данными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Работа с БД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5DA1"/>
                </a:solidFill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5DA1"/>
              </a:solidFill>
            </a:endParaRPr>
          </a:p>
          <a:p>
            <a:r>
              <a:rPr lang="ru-RU" b="1" dirty="0">
                <a:solidFill>
                  <a:srgbClr val="005DA1"/>
                </a:solidFill>
              </a:rPr>
              <a:t>Использование файловой системы: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/templates </a:t>
            </a:r>
            <a:r>
              <a:rPr lang="en-US" dirty="0">
                <a:solidFill>
                  <a:srgbClr val="005DA1"/>
                </a:solidFill>
              </a:rPr>
              <a:t>– </a:t>
            </a:r>
            <a:r>
              <a:rPr lang="ru-RU" dirty="0">
                <a:solidFill>
                  <a:srgbClr val="005DA1"/>
                </a:solidFill>
              </a:rPr>
              <a:t>страницы на </a:t>
            </a:r>
            <a:r>
              <a:rPr lang="en-US" dirty="0">
                <a:solidFill>
                  <a:srgbClr val="005DA1"/>
                </a:solidFill>
              </a:rPr>
              <a:t>HTML</a:t>
            </a:r>
            <a:r>
              <a:rPr lang="ru-RU" dirty="0">
                <a:solidFill>
                  <a:srgbClr val="005DA1"/>
                </a:solidFill>
              </a:rPr>
              <a:t>, подготовленные специально для</a:t>
            </a:r>
            <a:r>
              <a:rPr lang="ru-RU" i="1" dirty="0">
                <a:solidFill>
                  <a:srgbClr val="005DA1"/>
                </a:solidFill>
              </a:rPr>
              <a:t> </a:t>
            </a:r>
            <a:r>
              <a:rPr lang="ru-RU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обработчика шаблонов от </a:t>
            </a:r>
            <a:r>
              <a:rPr lang="en-US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flask</a:t>
            </a:r>
            <a:r>
              <a:rPr lang="ru-RU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(</a:t>
            </a:r>
            <a:r>
              <a:rPr lang="en-US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Jinja2</a:t>
            </a:r>
            <a:r>
              <a:rPr lang="ru-RU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/</a:t>
            </a:r>
            <a:r>
              <a:rPr lang="en-US" i="1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static </a:t>
            </a:r>
            <a:r>
              <a:rPr lang="en-US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– </a:t>
            </a:r>
            <a:r>
              <a:rPr lang="ru-RU" dirty="0">
                <a:solidFill>
                  <a:srgbClr val="005DA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фотографий пользователей и товаров, слайдов главной страницы в соответствующих категориях</a:t>
            </a:r>
          </a:p>
        </p:txBody>
      </p:sp>
    </p:spTree>
    <p:extLst>
      <p:ext uri="{BB962C8B-B14F-4D97-AF65-F5344CB8AC3E}">
        <p14:creationId xmlns:p14="http://schemas.microsoft.com/office/powerpoint/2010/main" val="15591718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3038070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Технологии</a:t>
            </a:r>
            <a:endParaRPr lang="ru-RU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0D47-8392-8549-B89A-27CCC13CE442}"/>
              </a:ext>
            </a:extLst>
          </p:cNvPr>
          <p:cNvSpPr txBox="1"/>
          <p:nvPr/>
        </p:nvSpPr>
        <p:spPr>
          <a:xfrm>
            <a:off x="440855" y="1616403"/>
            <a:ext cx="401553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Задействованные библиотеки: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 err="1">
                <a:solidFill>
                  <a:srgbClr val="005DA1"/>
                </a:solidFill>
              </a:rPr>
              <a:t>flask</a:t>
            </a:r>
            <a:endParaRPr lang="ru-RU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flask</a:t>
            </a:r>
            <a:r>
              <a:rPr lang="ru-RU" i="1" dirty="0">
                <a:solidFill>
                  <a:srgbClr val="005DA1"/>
                </a:solidFill>
              </a:rPr>
              <a:t>_</a:t>
            </a:r>
            <a:r>
              <a:rPr lang="en-US" i="1" dirty="0">
                <a:solidFill>
                  <a:srgbClr val="005DA1"/>
                </a:solidFill>
              </a:rPr>
              <a:t>restful</a:t>
            </a:r>
            <a:endParaRPr lang="ru-RU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flask</a:t>
            </a:r>
            <a:r>
              <a:rPr lang="ru-RU" i="1" dirty="0">
                <a:solidFill>
                  <a:srgbClr val="005DA1"/>
                </a:solidFill>
              </a:rPr>
              <a:t>_</a:t>
            </a:r>
            <a:r>
              <a:rPr lang="en-US" i="1" dirty="0" err="1">
                <a:solidFill>
                  <a:srgbClr val="005DA1"/>
                </a:solidFill>
              </a:rPr>
              <a:t>sqlalchemy</a:t>
            </a:r>
            <a:endParaRPr lang="ru-RU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o</a:t>
            </a:r>
            <a:r>
              <a:rPr lang="ru-RU" i="1" dirty="0" err="1">
                <a:solidFill>
                  <a:srgbClr val="005DA1"/>
                </a:solidFill>
              </a:rPr>
              <a:t>s</a:t>
            </a:r>
            <a:endParaRPr lang="ru-RU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s</a:t>
            </a:r>
            <a:r>
              <a:rPr lang="ru-RU" i="1" dirty="0" err="1">
                <a:solidFill>
                  <a:srgbClr val="005DA1"/>
                </a:solidFill>
              </a:rPr>
              <a:t>hutill</a:t>
            </a:r>
            <a:endParaRPr lang="ru-RU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5DA1"/>
                </a:solidFill>
              </a:rPr>
              <a:t>logging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129E3E-0931-5B42-A866-2E785BE75C8F}"/>
              </a:ext>
            </a:extLst>
          </p:cNvPr>
          <p:cNvSpPr txBox="1"/>
          <p:nvPr/>
        </p:nvSpPr>
        <p:spPr>
          <a:xfrm>
            <a:off x="4821401" y="1616403"/>
            <a:ext cx="450127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Решения: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Для декораций использовались компоненты </a:t>
            </a:r>
            <a:r>
              <a:rPr lang="en-US" i="1" dirty="0">
                <a:solidFill>
                  <a:srgbClr val="005DA1"/>
                </a:solidFill>
              </a:rPr>
              <a:t>Bootstrap</a:t>
            </a:r>
            <a:r>
              <a:rPr lang="ru-RU" i="1" dirty="0">
                <a:solidFill>
                  <a:srgbClr val="005DA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500" i="1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5DA1"/>
                </a:solidFill>
              </a:rPr>
              <a:t>Для сохранения информации о сеансе (авторизация и текущий метод сортировки товаров) используется технология </a:t>
            </a:r>
            <a:r>
              <a:rPr lang="en-US" dirty="0">
                <a:solidFill>
                  <a:srgbClr val="005DA1"/>
                </a:solidFill>
              </a:rPr>
              <a:t>cookie</a:t>
            </a:r>
            <a:r>
              <a:rPr lang="ru-RU" dirty="0">
                <a:solidFill>
                  <a:srgbClr val="005DA1"/>
                </a:solidFill>
              </a:rPr>
              <a:t>.</a:t>
            </a:r>
          </a:p>
          <a:p>
            <a:endParaRPr lang="ru-RU" dirty="0">
              <a:solidFill>
                <a:srgbClr val="005DA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A0874-55AB-B84D-9B68-1311807374D1}"/>
              </a:ext>
            </a:extLst>
          </p:cNvPr>
          <p:cNvSpPr txBox="1"/>
          <p:nvPr/>
        </p:nvSpPr>
        <p:spPr>
          <a:xfrm>
            <a:off x="440854" y="4490071"/>
            <a:ext cx="8303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5DA1"/>
                </a:solidFill>
              </a:rPr>
              <a:t>Реализован </a:t>
            </a:r>
            <a:r>
              <a:rPr lang="en-US" b="1" dirty="0">
                <a:solidFill>
                  <a:srgbClr val="005DA1"/>
                </a:solidFill>
              </a:rPr>
              <a:t>API</a:t>
            </a:r>
            <a:r>
              <a:rPr lang="ru-RU" dirty="0">
                <a:solidFill>
                  <a:srgbClr val="005DA1"/>
                </a:solidFill>
              </a:rPr>
              <a:t> – можно выполнять любые действия, доступные на сайте, с помощью соответствующих </a:t>
            </a:r>
            <a:r>
              <a:rPr lang="en-US" dirty="0">
                <a:solidFill>
                  <a:srgbClr val="005DA1"/>
                </a:solidFill>
              </a:rPr>
              <a:t>URL </a:t>
            </a:r>
            <a:r>
              <a:rPr lang="ru-RU" dirty="0">
                <a:solidFill>
                  <a:srgbClr val="005DA1"/>
                </a:solidFill>
              </a:rPr>
              <a:t>адресов и методов </a:t>
            </a:r>
            <a:r>
              <a:rPr lang="en-US" dirty="0">
                <a:solidFill>
                  <a:srgbClr val="005DA1"/>
                </a:solidFill>
              </a:rPr>
              <a:t>HTTP</a:t>
            </a:r>
            <a:r>
              <a:rPr lang="ru-RU" dirty="0">
                <a:solidFill>
                  <a:srgbClr val="005DA1"/>
                </a:solidFill>
              </a:rPr>
              <a:t>. Примеры использования можно найти в файле </a:t>
            </a:r>
            <a:r>
              <a:rPr lang="en-US" i="1" dirty="0" err="1">
                <a:solidFill>
                  <a:srgbClr val="005DA1"/>
                </a:solidFill>
              </a:rPr>
              <a:t>README.txt</a:t>
            </a:r>
            <a:endParaRPr lang="ru-RU" dirty="0">
              <a:solidFill>
                <a:srgbClr val="005D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771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D2BE14E-6EB5-084C-8010-77F854630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854" y="625704"/>
            <a:ext cx="3595118" cy="702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Перспективы</a:t>
            </a:r>
            <a:endParaRPr lang="ru-RU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70D47-8392-8549-B89A-27CCC13CE442}"/>
              </a:ext>
            </a:extLst>
          </p:cNvPr>
          <p:cNvSpPr txBox="1"/>
          <p:nvPr/>
        </p:nvSpPr>
        <p:spPr>
          <a:xfrm>
            <a:off x="997903" y="1689975"/>
            <a:ext cx="6842815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5DA1"/>
                </a:solidFill>
              </a:rPr>
              <a:t>E-mail </a:t>
            </a:r>
            <a:r>
              <a:rPr lang="ru-RU" sz="2200" dirty="0">
                <a:solidFill>
                  <a:srgbClr val="005DA1"/>
                </a:solidFill>
              </a:rPr>
              <a:t>рассылка тем пользователям, которые на нее подписаны (изменить можно в ЛК).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700" dirty="0">
              <a:solidFill>
                <a:srgbClr val="005DA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5DA1"/>
                </a:solidFill>
              </a:rPr>
              <a:t>Уведомления в личном кабинете.</a:t>
            </a:r>
          </a:p>
        </p:txBody>
      </p:sp>
    </p:spTree>
    <p:extLst>
      <p:ext uri="{BB962C8B-B14F-4D97-AF65-F5344CB8AC3E}">
        <p14:creationId xmlns:p14="http://schemas.microsoft.com/office/powerpoint/2010/main" val="130537613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0A2B4-791C-D34F-8D1D-305C8695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991101">
            <a:off x="276973" y="891332"/>
            <a:ext cx="6385618" cy="966952"/>
          </a:xfrm>
        </p:spPr>
        <p:txBody>
          <a:bodyPr>
            <a:normAutofit/>
          </a:bodyPr>
          <a:lstStyle/>
          <a:p>
            <a:r>
              <a:rPr lang="ru-RU" sz="4400" dirty="0"/>
              <a:t>Спасибо за внимание!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C4A5B0-3FBB-7342-AD68-1A28F7C2B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413" y="2074124"/>
            <a:ext cx="6582213" cy="3831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176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394</TotalTime>
  <Words>239</Words>
  <Application>Microsoft Macintosh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Проект интернет-магазина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NoNamio-Game project</dc:title>
  <dc:creator>Microsoft Office User</dc:creator>
  <cp:lastModifiedBy>Microsoft Office User</cp:lastModifiedBy>
  <cp:revision>34</cp:revision>
  <dcterms:created xsi:type="dcterms:W3CDTF">2019-03-09T18:17:24Z</dcterms:created>
  <dcterms:modified xsi:type="dcterms:W3CDTF">2019-04-30T11:38:29Z</dcterms:modified>
</cp:coreProperties>
</file>