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6C6EADA-8DB4-5F4A-A276-793B07E3DEAD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51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60E08-0268-D749-B667-FEC06877F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3765" y="777766"/>
            <a:ext cx="6064469" cy="2029401"/>
          </a:xfrm>
        </p:spPr>
        <p:txBody>
          <a:bodyPr/>
          <a:lstStyle/>
          <a:p>
            <a:r>
              <a:rPr lang="en-US" sz="6000" b="1" i="1" dirty="0" err="1">
                <a:solidFill>
                  <a:schemeClr val="tx1"/>
                </a:solidFill>
              </a:rPr>
              <a:t>NoNamio</a:t>
            </a:r>
            <a:r>
              <a:rPr lang="en-US" sz="6000" b="1" i="1" dirty="0">
                <a:solidFill>
                  <a:schemeClr val="tx1"/>
                </a:solidFill>
              </a:rPr>
              <a:t>-Game project</a:t>
            </a:r>
            <a:endParaRPr lang="ru-RU" sz="6000" b="1" i="1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1B012A-4EEC-A540-8C50-340621A7B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3693" y="4996764"/>
            <a:ext cx="3724541" cy="636781"/>
          </a:xfrm>
        </p:spPr>
        <p:txBody>
          <a:bodyPr>
            <a:normAutofit/>
          </a:bodyPr>
          <a:lstStyle/>
          <a:p>
            <a:r>
              <a:rPr lang="ru-RU" sz="2400" dirty="0"/>
              <a:t>Автор: Миронов В.А.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5A4267-8B5C-9645-BED9-3DA23CE5E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059" y="2499465"/>
            <a:ext cx="811706" cy="185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7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934" y="625704"/>
            <a:ext cx="7682895" cy="702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Проект представляет собой упрощенную игру-</a:t>
            </a:r>
            <a:r>
              <a:rPr lang="ru-RU" sz="2000" dirty="0" err="1"/>
              <a:t>платформер</a:t>
            </a:r>
            <a:r>
              <a:rPr lang="ru-RU" sz="2000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16E654-EC28-8948-8885-8CD0788E3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314" y="1095828"/>
            <a:ext cx="7682896" cy="576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58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:a16="http://schemas.microsoft.com/office/drawing/2014/main" id="{576C13DD-B406-C549-A22A-FBFEC77B9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686" y="404132"/>
            <a:ext cx="8066314" cy="6049736"/>
          </a:xfrm>
        </p:spPr>
      </p:pic>
    </p:spTree>
    <p:extLst>
      <p:ext uri="{BB962C8B-B14F-4D97-AF65-F5344CB8AC3E}">
        <p14:creationId xmlns:p14="http://schemas.microsoft.com/office/powerpoint/2010/main" val="3454423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ED557-76AE-F346-95EB-A8648F0A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5BB5A8-098D-0641-B93B-48427DCFC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56" y="1474790"/>
            <a:ext cx="7323326" cy="75678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Программный код состоит из основного класса </a:t>
            </a:r>
            <a:r>
              <a:rPr lang="en-US" dirty="0"/>
              <a:t>Game</a:t>
            </a:r>
            <a:r>
              <a:rPr lang="ru-RU" dirty="0"/>
              <a:t> и других вспомогательных классов</a:t>
            </a:r>
            <a:r>
              <a:rPr lang="en-US" dirty="0"/>
              <a:t>, </a:t>
            </a:r>
            <a:r>
              <a:rPr lang="ru-RU" dirty="0"/>
              <a:t>функций загрузки и цветовых констант.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8D85E9-64F7-7B4F-ACE7-5B62E15B6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03" y="2324778"/>
            <a:ext cx="6929289" cy="4323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68177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ED557-76AE-F346-95EB-A8648F0A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5BB5A8-098D-0641-B93B-48427DCFC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56" y="1474790"/>
            <a:ext cx="7698592" cy="75678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Приложение использует библиотеки </a:t>
            </a:r>
            <a:r>
              <a:rPr lang="en-US" dirty="0"/>
              <a:t>pygame, sys, json, random;</a:t>
            </a:r>
            <a:r>
              <a:rPr lang="ru-RU" dirty="0"/>
              <a:t> а также дополнительные файлы, лежащие в директории </a:t>
            </a:r>
            <a:r>
              <a:rPr lang="en-US" dirty="0"/>
              <a:t>/data</a:t>
            </a:r>
            <a:r>
              <a:rPr lang="ru-RU" dirty="0"/>
              <a:t> в той же папке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379D3E-6485-7B4C-983F-6745F310B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289" y="2231572"/>
            <a:ext cx="6082759" cy="43937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7760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0DA0E4-8835-AD4F-9F7A-927D77D28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63" y="1253359"/>
            <a:ext cx="7504386" cy="562829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8DBE87A-E14F-604D-99C8-020A4445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46" y="592959"/>
            <a:ext cx="8596668" cy="1320800"/>
          </a:xfrm>
        </p:spPr>
        <p:txBody>
          <a:bodyPr/>
          <a:lstStyle/>
          <a:p>
            <a:r>
              <a:rPr lang="ru-RU" dirty="0"/>
              <a:t>Перспективы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292777667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90A2B4-791C-D34F-8D1D-305C86950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991101">
            <a:off x="276973" y="891332"/>
            <a:ext cx="6385618" cy="966952"/>
          </a:xfrm>
        </p:spPr>
        <p:txBody>
          <a:bodyPr>
            <a:normAutofit/>
          </a:bodyPr>
          <a:lstStyle/>
          <a:p>
            <a:r>
              <a:rPr lang="ru-RU" sz="4400" dirty="0"/>
              <a:t>Спасибо за внимание!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A2CF67-D6D9-5948-ADF7-B851C45D8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72056">
            <a:off x="2071336" y="1350347"/>
            <a:ext cx="6826468" cy="511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6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TotalTime>230</TotalTime>
  <Words>69</Words>
  <Application>Microsoft Macintosh PowerPoint</Application>
  <PresentationFormat>Широкоэкранный</PresentationFormat>
  <Paragraphs>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Аспект</vt:lpstr>
      <vt:lpstr>NoNamio-Game project</vt:lpstr>
      <vt:lpstr>Презентация PowerPoint</vt:lpstr>
      <vt:lpstr>Презентация PowerPoint</vt:lpstr>
      <vt:lpstr>Структура программы</vt:lpstr>
      <vt:lpstr>Структура программы</vt:lpstr>
      <vt:lpstr>Перспективы развития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NoNamio-Game project</dc:title>
  <dc:creator>Microsoft Office User</dc:creator>
  <cp:lastModifiedBy>Microsoft Office User</cp:lastModifiedBy>
  <cp:revision>17</cp:revision>
  <dcterms:created xsi:type="dcterms:W3CDTF">2019-03-09T18:17:24Z</dcterms:created>
  <dcterms:modified xsi:type="dcterms:W3CDTF">2019-03-11T13:59:09Z</dcterms:modified>
</cp:coreProperties>
</file>