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63"/>
            <p14:sldId id="257"/>
            <p14:sldId id="265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0" y="2866525"/>
            <a:ext cx="6561462" cy="776990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</a:rPr>
              <a:t>Проект интернет-магазина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749-908C-6345-A340-6E0B8B68AB47}"/>
              </a:ext>
            </a:extLst>
          </p:cNvPr>
          <p:cNvSpPr txBox="1"/>
          <p:nvPr/>
        </p:nvSpPr>
        <p:spPr>
          <a:xfrm>
            <a:off x="4122683" y="1344276"/>
            <a:ext cx="4604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chemeClr val="accent2"/>
                </a:solidFill>
              </a:rPr>
              <a:t>Re</a:t>
            </a:r>
            <a:r>
              <a:rPr lang="en-US" sz="6600" b="1" i="1" dirty="0">
                <a:solidFill>
                  <a:srgbClr val="005DA1"/>
                </a:solidFill>
              </a:rPr>
              <a:t>_restore</a:t>
            </a:r>
            <a:endParaRPr lang="ru-RU" sz="6600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903948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Проект представляет собой готовый интернет-сайт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магазин электроники с серверной частью, написанной на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Python 3.7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4" y="1653879"/>
            <a:ext cx="7682896" cy="433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830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903948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Простой и понятный интерфейс.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4" y="1417477"/>
            <a:ext cx="7682896" cy="432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Реализация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21204" y="1563855"/>
            <a:ext cx="899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Скрипт </a:t>
            </a:r>
            <a:r>
              <a:rPr lang="en-US" b="1" i="1" dirty="0" err="1">
                <a:solidFill>
                  <a:srgbClr val="005DA1"/>
                </a:solidFill>
              </a:rPr>
              <a:t>app.py</a:t>
            </a:r>
            <a:r>
              <a:rPr lang="ru-RU" b="1" dirty="0">
                <a:solidFill>
                  <a:srgbClr val="005DA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Генерация страниц сайта в соответствии с новыми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Работа 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5DA1"/>
              </a:solidFill>
            </a:endParaRPr>
          </a:p>
          <a:p>
            <a:r>
              <a:rPr lang="ru-RU" b="1" dirty="0">
                <a:solidFill>
                  <a:srgbClr val="005DA1"/>
                </a:solidFill>
              </a:rPr>
              <a:t>Использование файловой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/templates </a:t>
            </a:r>
            <a:r>
              <a:rPr lang="en-US" dirty="0">
                <a:solidFill>
                  <a:srgbClr val="005DA1"/>
                </a:solidFill>
              </a:rPr>
              <a:t>– </a:t>
            </a:r>
            <a:r>
              <a:rPr lang="ru-RU" dirty="0">
                <a:solidFill>
                  <a:srgbClr val="005DA1"/>
                </a:solidFill>
              </a:rPr>
              <a:t>страницы на </a:t>
            </a:r>
            <a:r>
              <a:rPr lang="en-US" dirty="0">
                <a:solidFill>
                  <a:srgbClr val="005DA1"/>
                </a:solidFill>
              </a:rPr>
              <a:t>HTML</a:t>
            </a:r>
            <a:r>
              <a:rPr lang="ru-RU" dirty="0">
                <a:solidFill>
                  <a:srgbClr val="005DA1"/>
                </a:solidFill>
              </a:rPr>
              <a:t>, подготовленные специально для</a:t>
            </a:r>
            <a:r>
              <a:rPr lang="ru-RU" i="1" dirty="0">
                <a:solidFill>
                  <a:srgbClr val="005DA1"/>
                </a:solidFill>
              </a:rPr>
              <a:t>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обработчика шаблонов от 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flask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Jinja2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фотографий пользователей и товаров, слайдов главной страницы в соответствующих категориях</a:t>
            </a:r>
          </a:p>
        </p:txBody>
      </p:sp>
    </p:spTree>
    <p:extLst>
      <p:ext uri="{BB962C8B-B14F-4D97-AF65-F5344CB8AC3E}">
        <p14:creationId xmlns:p14="http://schemas.microsoft.com/office/powerpoint/2010/main" val="15591718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40855" y="1616403"/>
            <a:ext cx="4015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Задействованные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005DA1"/>
                </a:solidFill>
              </a:rPr>
              <a:t>flask</a:t>
            </a:r>
            <a:endParaRPr lang="ru-RU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>
                <a:solidFill>
                  <a:srgbClr val="005DA1"/>
                </a:solidFill>
              </a:rPr>
              <a:t>restful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 err="1">
                <a:solidFill>
                  <a:srgbClr val="005DA1"/>
                </a:solidFill>
              </a:rPr>
              <a:t>sqlalchemy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o</a:t>
            </a:r>
            <a:r>
              <a:rPr lang="ru-RU" i="1" dirty="0" err="1">
                <a:solidFill>
                  <a:srgbClr val="005DA1"/>
                </a:solidFill>
              </a:rPr>
              <a:t>s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s</a:t>
            </a:r>
            <a:r>
              <a:rPr lang="ru-RU" i="1" dirty="0" err="1">
                <a:solidFill>
                  <a:srgbClr val="005DA1"/>
                </a:solidFill>
              </a:rPr>
              <a:t>hutill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9E3E-0931-5B42-A866-2E785BE75C8F}"/>
              </a:ext>
            </a:extLst>
          </p:cNvPr>
          <p:cNvSpPr txBox="1"/>
          <p:nvPr/>
        </p:nvSpPr>
        <p:spPr>
          <a:xfrm>
            <a:off x="4821401" y="1616403"/>
            <a:ext cx="45012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декораций использовались компоненты </a:t>
            </a:r>
            <a:r>
              <a:rPr lang="en-US" i="1" dirty="0">
                <a:solidFill>
                  <a:srgbClr val="005DA1"/>
                </a:solidFill>
              </a:rPr>
              <a:t>Bootstrap</a:t>
            </a:r>
            <a:r>
              <a:rPr lang="ru-RU" i="1" dirty="0">
                <a:solidFill>
                  <a:srgbClr val="005DA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5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сохранения информации о сеансе (авторизация и текущий метод сортировки товаров) используется технология </a:t>
            </a:r>
            <a:r>
              <a:rPr lang="en-US" dirty="0">
                <a:solidFill>
                  <a:srgbClr val="005DA1"/>
                </a:solidFill>
              </a:rPr>
              <a:t>cookie</a:t>
            </a:r>
            <a:r>
              <a:rPr lang="ru-RU" dirty="0">
                <a:solidFill>
                  <a:srgbClr val="005DA1"/>
                </a:solidFill>
              </a:rPr>
              <a:t>.</a:t>
            </a:r>
          </a:p>
          <a:p>
            <a:endParaRPr lang="ru-RU" dirty="0">
              <a:solidFill>
                <a:srgbClr val="005DA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A0874-55AB-B84D-9B68-1311807374D1}"/>
              </a:ext>
            </a:extLst>
          </p:cNvPr>
          <p:cNvSpPr txBox="1"/>
          <p:nvPr/>
        </p:nvSpPr>
        <p:spPr>
          <a:xfrm>
            <a:off x="440855" y="4324759"/>
            <a:ext cx="830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Реализован </a:t>
            </a:r>
            <a:r>
              <a:rPr lang="en-US" b="1" dirty="0">
                <a:solidFill>
                  <a:srgbClr val="005DA1"/>
                </a:solidFill>
              </a:rPr>
              <a:t>API</a:t>
            </a:r>
            <a:r>
              <a:rPr lang="ru-RU" dirty="0">
                <a:solidFill>
                  <a:srgbClr val="005DA1"/>
                </a:solidFill>
              </a:rPr>
              <a:t> – можно выполнять любые действия, доступные на сайте, с помощью соответствующих </a:t>
            </a:r>
            <a:r>
              <a:rPr lang="en-US" dirty="0">
                <a:solidFill>
                  <a:srgbClr val="005DA1"/>
                </a:solidFill>
              </a:rPr>
              <a:t>URL </a:t>
            </a:r>
            <a:r>
              <a:rPr lang="ru-RU" dirty="0">
                <a:solidFill>
                  <a:srgbClr val="005DA1"/>
                </a:solidFill>
              </a:rPr>
              <a:t>адресов и методов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. Примеры использования можно найти в файле </a:t>
            </a:r>
            <a:r>
              <a:rPr lang="en-US" i="1" dirty="0" err="1">
                <a:solidFill>
                  <a:srgbClr val="005DA1"/>
                </a:solidFill>
              </a:rPr>
              <a:t>README.txt</a:t>
            </a:r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77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91101">
            <a:off x="276973" y="891332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C4A5B0-3FBB-7342-AD68-1A28F7C2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13" y="2074124"/>
            <a:ext cx="6582213" cy="383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323</TotalTime>
  <Words>165</Words>
  <Application>Microsoft Macintosh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Проект интернет-магазина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27</cp:revision>
  <dcterms:created xsi:type="dcterms:W3CDTF">2019-03-09T18:17:24Z</dcterms:created>
  <dcterms:modified xsi:type="dcterms:W3CDTF">2019-04-28T17:48:13Z</dcterms:modified>
</cp:coreProperties>
</file>