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5"/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Проект представляет собой готовый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 3.7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Простой и понятный интерфейс.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417477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s</a:t>
            </a:r>
            <a:r>
              <a:rPr lang="ru-RU" i="1" dirty="0" err="1">
                <a:solidFill>
                  <a:srgbClr val="005DA1"/>
                </a:solidFill>
              </a:rPr>
              <a:t>hutill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C</a:t>
            </a:r>
            <a:r>
              <a:rPr lang="ru-RU" i="1" dirty="0" err="1">
                <a:solidFill>
                  <a:srgbClr val="005DA1"/>
                </a:solidFill>
              </a:rPr>
              <a:t>opy</a:t>
            </a:r>
            <a:endParaRPr lang="en-US" i="1" dirty="0">
              <a:solidFill>
                <a:srgbClr val="005DA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5" y="4324759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320</TotalTime>
  <Words>166</Words>
  <Application>Microsoft Macintosh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26</cp:revision>
  <dcterms:created xsi:type="dcterms:W3CDTF">2019-03-09T18:17:24Z</dcterms:created>
  <dcterms:modified xsi:type="dcterms:W3CDTF">2019-04-25T15:11:53Z</dcterms:modified>
</cp:coreProperties>
</file>