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8776" r="0" b="867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0" name="Parrot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Parrot Project</a:t>
            </a:r>
          </a:p>
        </p:txBody>
      </p:sp>
      <p:sp>
        <p:nvSpPr>
          <p:cNvPr id="121" name="Nikolaos Stekas, Vladimir Mikovski, Angel Montana, Cong Chen, (Vera Matei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Nikolaos Stekas, Vladimir Mikovski, Angel Montana, Cong Chen, (Vera Matei)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rms…"/>
          <p:cNvSpPr/>
          <p:nvPr/>
        </p:nvSpPr>
        <p:spPr>
          <a:xfrm>
            <a:off x="7861300" y="5880100"/>
            <a:ext cx="2044155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Terms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Glossary</a:t>
            </a:r>
          </a:p>
        </p:txBody>
      </p:sp>
      <p:sp>
        <p:nvSpPr>
          <p:cNvPr id="124" name="Speech"/>
          <p:cNvSpPr/>
          <p:nvPr/>
        </p:nvSpPr>
        <p:spPr>
          <a:xfrm>
            <a:off x="546100" y="2781300"/>
            <a:ext cx="2044155" cy="127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Speech</a:t>
            </a:r>
          </a:p>
        </p:txBody>
      </p:sp>
      <p:sp>
        <p:nvSpPr>
          <p:cNvPr id="125" name="Text"/>
          <p:cNvSpPr/>
          <p:nvPr/>
        </p:nvSpPr>
        <p:spPr>
          <a:xfrm>
            <a:off x="4203700" y="2781300"/>
            <a:ext cx="2044155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6" name="Entities"/>
          <p:cNvSpPr/>
          <p:nvPr/>
        </p:nvSpPr>
        <p:spPr>
          <a:xfrm>
            <a:off x="7861300" y="2781300"/>
            <a:ext cx="2044155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Entities</a:t>
            </a:r>
          </a:p>
        </p:txBody>
      </p:sp>
      <p:sp>
        <p:nvSpPr>
          <p:cNvPr id="127" name="Definition"/>
          <p:cNvSpPr/>
          <p:nvPr/>
        </p:nvSpPr>
        <p:spPr>
          <a:xfrm>
            <a:off x="10680700" y="4330700"/>
            <a:ext cx="2044155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Definition</a:t>
            </a:r>
          </a:p>
        </p:txBody>
      </p:sp>
      <p:sp>
        <p:nvSpPr>
          <p:cNvPr id="128" name="Line"/>
          <p:cNvSpPr/>
          <p:nvPr/>
        </p:nvSpPr>
        <p:spPr>
          <a:xfrm>
            <a:off x="2603500" y="3441700"/>
            <a:ext cx="1615783" cy="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9" name="Line"/>
          <p:cNvSpPr/>
          <p:nvPr/>
        </p:nvSpPr>
        <p:spPr>
          <a:xfrm>
            <a:off x="6257671" y="3441700"/>
            <a:ext cx="1615784" cy="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0" name="Line"/>
          <p:cNvSpPr/>
          <p:nvPr/>
        </p:nvSpPr>
        <p:spPr>
          <a:xfrm flipV="1">
            <a:off x="8844905" y="4069042"/>
            <a:ext cx="1" cy="179331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1" name="Line"/>
          <p:cNvSpPr/>
          <p:nvPr/>
        </p:nvSpPr>
        <p:spPr>
          <a:xfrm>
            <a:off x="8857654" y="4979689"/>
            <a:ext cx="182299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eb"/>
          <p:cNvSpPr/>
          <p:nvPr/>
        </p:nvSpPr>
        <p:spPr>
          <a:xfrm>
            <a:off x="838199" y="1930400"/>
            <a:ext cx="2473277" cy="271735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Web</a:t>
            </a:r>
          </a:p>
        </p:txBody>
      </p:sp>
      <p:sp>
        <p:nvSpPr>
          <p:cNvPr id="134" name="Rectangle"/>
          <p:cNvSpPr/>
          <p:nvPr/>
        </p:nvSpPr>
        <p:spPr>
          <a:xfrm>
            <a:off x="5067300" y="1930400"/>
            <a:ext cx="2473276" cy="271735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5" name="Bucket"/>
          <p:cNvSpPr/>
          <p:nvPr/>
        </p:nvSpPr>
        <p:spPr>
          <a:xfrm>
            <a:off x="5067299" y="6380559"/>
            <a:ext cx="2473277" cy="18003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Bucket</a:t>
            </a:r>
          </a:p>
        </p:txBody>
      </p:sp>
      <p:sp>
        <p:nvSpPr>
          <p:cNvPr id="136" name="NLP"/>
          <p:cNvSpPr/>
          <p:nvPr/>
        </p:nvSpPr>
        <p:spPr>
          <a:xfrm>
            <a:off x="9715737" y="2474699"/>
            <a:ext cx="2250134" cy="162875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NLP</a:t>
            </a:r>
          </a:p>
        </p:txBody>
      </p:sp>
      <p:sp>
        <p:nvSpPr>
          <p:cNvPr id="137" name="Line"/>
          <p:cNvSpPr/>
          <p:nvPr/>
        </p:nvSpPr>
        <p:spPr>
          <a:xfrm>
            <a:off x="3326156" y="3171727"/>
            <a:ext cx="173915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8" name="Line"/>
          <p:cNvSpPr/>
          <p:nvPr/>
        </p:nvSpPr>
        <p:spPr>
          <a:xfrm flipH="1">
            <a:off x="3332504" y="3490616"/>
            <a:ext cx="1726462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7529857" y="3057427"/>
            <a:ext cx="21565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0" name="Line"/>
          <p:cNvSpPr/>
          <p:nvPr/>
        </p:nvSpPr>
        <p:spPr>
          <a:xfrm flipH="1">
            <a:off x="7528597" y="3462568"/>
            <a:ext cx="215906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1" name="Line"/>
          <p:cNvSpPr/>
          <p:nvPr/>
        </p:nvSpPr>
        <p:spPr>
          <a:xfrm flipV="1">
            <a:off x="6502400" y="4665359"/>
            <a:ext cx="1" cy="169759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2" name="Line"/>
          <p:cNvSpPr/>
          <p:nvPr/>
        </p:nvSpPr>
        <p:spPr>
          <a:xfrm>
            <a:off x="6040486" y="4665359"/>
            <a:ext cx="1" cy="169759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pic>
        <p:nvPicPr>
          <p:cNvPr id="143" name="google-logo-icon-PNG-Transparent-Background.png" descr="google-logo-icon-PNG-Transparent-Backgrou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76273" y="3316374"/>
            <a:ext cx="555006" cy="555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flask.png" descr="flas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7359" y="2820764"/>
            <a:ext cx="2393330" cy="936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database_4-512.png" descr="database_4-5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48177" y="7428855"/>
            <a:ext cx="658665" cy="65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2000px-Google_Chrome_icon_(2011).svg.png" descr="2000px-Google_Chrome_icon_(2011).sv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38003" y="3694955"/>
            <a:ext cx="658664" cy="658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iphy.gif" descr="giphy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1699" y="2664906"/>
            <a:ext cx="8921402" cy="501828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Demo Time!"/>
          <p:cNvSpPr txBox="1"/>
          <p:nvPr/>
        </p:nvSpPr>
        <p:spPr>
          <a:xfrm>
            <a:off x="1654149" y="372817"/>
            <a:ext cx="8921402" cy="100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Demo Time!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