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83" r:id="rId7"/>
    <p:sldId id="284" r:id="rId8"/>
    <p:sldId id="285" r:id="rId9"/>
    <p:sldId id="306" r:id="rId10"/>
    <p:sldId id="286" r:id="rId11"/>
    <p:sldId id="287" r:id="rId12"/>
    <p:sldId id="307" r:id="rId13"/>
    <p:sldId id="288" r:id="rId14"/>
    <p:sldId id="289" r:id="rId15"/>
    <p:sldId id="308" r:id="rId16"/>
    <p:sldId id="290" r:id="rId17"/>
    <p:sldId id="291" r:id="rId18"/>
    <p:sldId id="309" r:id="rId19"/>
    <p:sldId id="292" r:id="rId20"/>
    <p:sldId id="293" r:id="rId21"/>
    <p:sldId id="310" r:id="rId22"/>
    <p:sldId id="294" r:id="rId23"/>
    <p:sldId id="295" r:id="rId24"/>
    <p:sldId id="311" r:id="rId25"/>
    <p:sldId id="296" r:id="rId26"/>
    <p:sldId id="297" r:id="rId27"/>
    <p:sldId id="312" r:id="rId28"/>
    <p:sldId id="298" r:id="rId29"/>
    <p:sldId id="299" r:id="rId30"/>
    <p:sldId id="313" r:id="rId31"/>
    <p:sldId id="300" r:id="rId32"/>
    <p:sldId id="301" r:id="rId33"/>
    <p:sldId id="314" r:id="rId34"/>
    <p:sldId id="302" r:id="rId35"/>
    <p:sldId id="303" r:id="rId36"/>
    <p:sldId id="315" r:id="rId37"/>
    <p:sldId id="304" r:id="rId38"/>
    <p:sldId id="305" r:id="rId39"/>
    <p:sldId id="316" r:id="rId4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6" y="-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slide" Target="slide1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slide" Target="slide1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slide" Target="slide20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slide" Target="slide2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slide" Target="slide25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slide" Target="slide29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slide" Target="slide5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slide" Target="slide31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slide" Target="slide34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slide" Target="slide38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slide" Target="slide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slide" Target="slide10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трелка вниз 1">
            <a:hlinkClick r:id="rId2" action="ppaction://hlinksldjump"/>
          </p:cNvPr>
          <p:cNvSpPr/>
          <p:nvPr/>
        </p:nvSpPr>
        <p:spPr>
          <a:xfrm>
            <a:off x="3491880" y="29806"/>
            <a:ext cx="2160240" cy="2016224"/>
          </a:xfrm>
          <a:prstGeom prst="down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Старт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5091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89480"/>
            <a:ext cx="5715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4" descr="Смайлик-эмодзи ❌ 'Крестик' ВК (ВКонтакте), Инстаграм, Ватсап: код смайла,  значение и расшифровк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Стрелка вниз 3">
            <a:hlinkClick r:id="rId3" action="ppaction://hlinksldjump"/>
          </p:cNvPr>
          <p:cNvSpPr/>
          <p:nvPr/>
        </p:nvSpPr>
        <p:spPr>
          <a:xfrm>
            <a:off x="7740352" y="4581128"/>
            <a:ext cx="1162870" cy="1651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652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Смайлик-эмодзи ❌ 'Крестик' ВК (ВКонтакте), Инстаграм, Ватсап: код смайла,  значение и расшифровк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Смайлик-эмодзи ❌ 'Крестик' ВК (ВКонтакте), Инстаграм, Ватсап: код смайла,  значение и расшифровк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6" descr="Смайлик-эмодзи ❌ 'Крестик' ВК (ВКонтакте), Инстаграм, Ватсап: код смайла,  значение и расшифровка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8" descr="Смайлик-эмодзи ❌ 'Крестик' ВК (ВКонтакте), Инстаграм, Ватсап: код смайла,  значение и расшифровк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908720"/>
            <a:ext cx="4968552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Стрелка вниз 5">
            <a:hlinkClick r:id="rId3" action="ppaction://hlinksldjump"/>
          </p:cNvPr>
          <p:cNvSpPr/>
          <p:nvPr/>
        </p:nvSpPr>
        <p:spPr>
          <a:xfrm>
            <a:off x="7668344" y="3933056"/>
            <a:ext cx="1224136" cy="2160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579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68760"/>
            <a:ext cx="6530667" cy="976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717032"/>
            <a:ext cx="1350740" cy="60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000" y="3717030"/>
            <a:ext cx="1562364" cy="60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5771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89480"/>
            <a:ext cx="5715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4" descr="Смайлик-эмодзи ❌ 'Крестик' ВК (ВКонтакте), Инстаграм, Ватсап: код смайла,  значение и расшифровк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Стрелка вниз 3">
            <a:hlinkClick r:id="rId3" action="ppaction://hlinksldjump"/>
          </p:cNvPr>
          <p:cNvSpPr/>
          <p:nvPr/>
        </p:nvSpPr>
        <p:spPr>
          <a:xfrm>
            <a:off x="7740352" y="4581128"/>
            <a:ext cx="1162870" cy="1651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652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Смайлик-эмодзи ❌ 'Крестик' ВК (ВКонтакте), Инстаграм, Ватсап: код смайла,  значение и расшифровк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Смайлик-эмодзи ❌ 'Крестик' ВК (ВКонтакте), Инстаграм, Ватсап: код смайла,  значение и расшифровк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6" descr="Смайлик-эмодзи ❌ 'Крестик' ВК (ВКонтакте), Инстаграм, Ватсап: код смайла,  значение и расшифровка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8" descr="Смайлик-эмодзи ❌ 'Крестик' ВК (ВКонтакте), Инстаграм, Ватсап: код смайла,  значение и расшифровк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908720"/>
            <a:ext cx="4968552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Стрелка вниз 5">
            <a:hlinkClick r:id="rId3" action="ppaction://hlinksldjump"/>
          </p:cNvPr>
          <p:cNvSpPr/>
          <p:nvPr/>
        </p:nvSpPr>
        <p:spPr>
          <a:xfrm>
            <a:off x="7668344" y="3933056"/>
            <a:ext cx="1224136" cy="2160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579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56407"/>
            <a:ext cx="8707202" cy="947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330" y="3089543"/>
            <a:ext cx="1130700" cy="54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087166"/>
            <a:ext cx="1368152" cy="543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5946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89480"/>
            <a:ext cx="5715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4" descr="Смайлик-эмодзи ❌ 'Крестик' ВК (ВКонтакте), Инстаграм, Ватсап: код смайла,  значение и расшифровк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Стрелка вниз 3">
            <a:hlinkClick r:id="rId3" action="ppaction://hlinksldjump"/>
          </p:cNvPr>
          <p:cNvSpPr/>
          <p:nvPr/>
        </p:nvSpPr>
        <p:spPr>
          <a:xfrm>
            <a:off x="7740352" y="4581128"/>
            <a:ext cx="1162870" cy="1651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652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Смайлик-эмодзи ❌ 'Крестик' ВК (ВКонтакте), Инстаграм, Ватсап: код смайла,  значение и расшифровк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Смайлик-эмодзи ❌ 'Крестик' ВК (ВКонтакте), Инстаграм, Ватсап: код смайла,  значение и расшифровк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6" descr="Смайлик-эмодзи ❌ 'Крестик' ВК (ВКонтакте), Инстаграм, Ватсап: код смайла,  значение и расшифровка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8" descr="Смайлик-эмодзи ❌ 'Крестик' ВК (ВКонтакте), Инстаграм, Ватсап: код смайла,  значение и расшифровк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908720"/>
            <a:ext cx="4968552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Стрелка вниз 5">
            <a:hlinkClick r:id="rId3" action="ppaction://hlinksldjump"/>
          </p:cNvPr>
          <p:cNvSpPr/>
          <p:nvPr/>
        </p:nvSpPr>
        <p:spPr>
          <a:xfrm>
            <a:off x="7668344" y="3933056"/>
            <a:ext cx="1224136" cy="2160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579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052736"/>
            <a:ext cx="5870299" cy="1224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612" y="3645024"/>
            <a:ext cx="1644384" cy="693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625029"/>
            <a:ext cx="1800200" cy="700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5946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89480"/>
            <a:ext cx="5715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4" descr="Смайлик-эмодзи ❌ 'Крестик' ВК (ВКонтакте), Инстаграм, Ватсап: код смайла,  значение и расшифровк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Стрелка вниз 3">
            <a:hlinkClick r:id="rId3" action="ppaction://hlinksldjump"/>
          </p:cNvPr>
          <p:cNvSpPr/>
          <p:nvPr/>
        </p:nvSpPr>
        <p:spPr>
          <a:xfrm>
            <a:off x="7740352" y="4581128"/>
            <a:ext cx="1162870" cy="1651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652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Тест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uk-UA" dirty="0" smtClean="0"/>
              <a:t>ЗНО 2021 з математики</a:t>
            </a:r>
            <a:endParaRPr lang="ru-RU" dirty="0"/>
          </a:p>
        </p:txBody>
      </p:sp>
      <p:sp>
        <p:nvSpPr>
          <p:cNvPr id="4" name="Стрелка вверх 3">
            <a:hlinkClick r:id="rId2" action="ppaction://hlinksldjump"/>
          </p:cNvPr>
          <p:cNvSpPr/>
          <p:nvPr/>
        </p:nvSpPr>
        <p:spPr>
          <a:xfrm>
            <a:off x="6228184" y="1772816"/>
            <a:ext cx="1080120" cy="122413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низ 4">
            <a:hlinkClick r:id="rId3" action="ppaction://hlinksldjump"/>
          </p:cNvPr>
          <p:cNvSpPr/>
          <p:nvPr/>
        </p:nvSpPr>
        <p:spPr>
          <a:xfrm>
            <a:off x="6228184" y="3501008"/>
            <a:ext cx="1152128" cy="1368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075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Смайлик-эмодзи ❌ 'Крестик' ВК (ВКонтакте), Инстаграм, Ватсап: код смайла,  значение и расшифровк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Смайлик-эмодзи ❌ 'Крестик' ВК (ВКонтакте), Инстаграм, Ватсап: код смайла,  значение и расшифровк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6" descr="Смайлик-эмодзи ❌ 'Крестик' ВК (ВКонтакте), Инстаграм, Ватсап: код смайла,  значение и расшифровка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8" descr="Смайлик-эмодзи ❌ 'Крестик' ВК (ВКонтакте), Инстаграм, Ватсап: код смайла,  значение и расшифровк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908720"/>
            <a:ext cx="4968552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Стрелка вниз 5">
            <a:hlinkClick r:id="rId3" action="ppaction://hlinksldjump"/>
          </p:cNvPr>
          <p:cNvSpPr/>
          <p:nvPr/>
        </p:nvSpPr>
        <p:spPr>
          <a:xfrm>
            <a:off x="7668344" y="3933056"/>
            <a:ext cx="1224136" cy="2160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579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9228"/>
            <a:ext cx="7119790" cy="859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212976"/>
            <a:ext cx="2085975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127251"/>
            <a:ext cx="198120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5946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89480"/>
            <a:ext cx="5715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4" descr="Смайлик-эмодзи ❌ 'Крестик' ВК (ВКонтакте), Инстаграм, Ватсап: код смайла,  значение и расшифровк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Стрелка вниз 3">
            <a:hlinkClick r:id="rId3" action="ppaction://hlinksldjump"/>
          </p:cNvPr>
          <p:cNvSpPr/>
          <p:nvPr/>
        </p:nvSpPr>
        <p:spPr>
          <a:xfrm>
            <a:off x="7740352" y="4581128"/>
            <a:ext cx="1162870" cy="1651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652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Смайлик-эмодзи ❌ 'Крестик' ВК (ВКонтакте), Инстаграм, Ватсап: код смайла,  значение и расшифровк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Смайлик-эмодзи ❌ 'Крестик' ВК (ВКонтакте), Инстаграм, Ватсап: код смайла,  значение и расшифровк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6" descr="Смайлик-эмодзи ❌ 'Крестик' ВК (ВКонтакте), Инстаграм, Ватсап: код смайла,  значение и расшифровка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8" descr="Смайлик-эмодзи ❌ 'Крестик' ВК (ВКонтакте), Инстаграм, Ватсап: код смайла,  значение и расшифровк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908720"/>
            <a:ext cx="4968552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Стрелка вниз 5">
            <a:hlinkClick r:id="rId3" action="ppaction://hlinksldjump"/>
          </p:cNvPr>
          <p:cNvSpPr/>
          <p:nvPr/>
        </p:nvSpPr>
        <p:spPr>
          <a:xfrm>
            <a:off x="7668344" y="3933056"/>
            <a:ext cx="1224136" cy="2160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579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36712"/>
            <a:ext cx="7616222" cy="1489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127560"/>
            <a:ext cx="395287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363" y="4797152"/>
            <a:ext cx="40481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5946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89480"/>
            <a:ext cx="5715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4" descr="Смайлик-эмодзи ❌ 'Крестик' ВК (ВКонтакте), Инстаграм, Ватсап: код смайла,  значение и расшифровк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Стрелка вниз 3">
            <a:hlinkClick r:id="rId3" action="ppaction://hlinksldjump"/>
          </p:cNvPr>
          <p:cNvSpPr/>
          <p:nvPr/>
        </p:nvSpPr>
        <p:spPr>
          <a:xfrm>
            <a:off x="7740352" y="4581128"/>
            <a:ext cx="1162870" cy="1651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652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Смайлик-эмодзи ❌ 'Крестик' ВК (ВКонтакте), Инстаграм, Ватсап: код смайла,  значение и расшифровк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Смайлик-эмодзи ❌ 'Крестик' ВК (ВКонтакте), Инстаграм, Ватсап: код смайла,  значение и расшифровк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6" descr="Смайлик-эмодзи ❌ 'Крестик' ВК (ВКонтакте), Инстаграм, Ватсап: код смайла,  значение и расшифровка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8" descr="Смайлик-эмодзи ❌ 'Крестик' ВК (ВКонтакте), Инстаграм, Ватсап: код смайла,  значение и расшифровк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908720"/>
            <a:ext cx="4968552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Стрелка вниз 5">
            <a:hlinkClick r:id="rId3" action="ppaction://hlinksldjump"/>
          </p:cNvPr>
          <p:cNvSpPr/>
          <p:nvPr/>
        </p:nvSpPr>
        <p:spPr>
          <a:xfrm>
            <a:off x="7668344" y="3933056"/>
            <a:ext cx="1224136" cy="2160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579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08720"/>
            <a:ext cx="5882887" cy="173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254006"/>
            <a:ext cx="3168352" cy="722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254006"/>
            <a:ext cx="2920726" cy="694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5946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89480"/>
            <a:ext cx="5715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4" descr="Смайлик-эмодзи ❌ 'Крестик' ВК (ВКонтакте), Инстаграм, Ватсап: код смайла,  значение и расшифровк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Стрелка вниз 3">
            <a:hlinkClick r:id="rId3" action="ppaction://hlinksldjump"/>
          </p:cNvPr>
          <p:cNvSpPr/>
          <p:nvPr/>
        </p:nvSpPr>
        <p:spPr>
          <a:xfrm>
            <a:off x="7740352" y="4581128"/>
            <a:ext cx="1162870" cy="1651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652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Смайлик-эмодзи ❌ 'Крестик' ВК (ВКонтакте), Инстаграм, Ватсап: код смайла,  значение и расшифровк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Смайлик-эмодзи ❌ 'Крестик' ВК (ВКонтакте), Инстаграм, Ватсап: код смайла,  значение и расшифровк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6" descr="Смайлик-эмодзи ❌ 'Крестик' ВК (ВКонтакте), Инстаграм, Ватсап: код смайла,  значение и расшифровка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8" descr="Смайлик-эмодзи ❌ 'Крестик' ВК (ВКонтакте), Инстаграм, Ватсап: код смайла,  значение и расшифровк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908720"/>
            <a:ext cx="4968552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Стрелка вниз 5">
            <a:hlinkClick r:id="rId3" action="ppaction://hlinksldjump"/>
          </p:cNvPr>
          <p:cNvSpPr/>
          <p:nvPr/>
        </p:nvSpPr>
        <p:spPr>
          <a:xfrm>
            <a:off x="7668344" y="3933056"/>
            <a:ext cx="1224136" cy="2160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579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96752"/>
            <a:ext cx="5926137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118294"/>
            <a:ext cx="5715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125788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6797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8850518" cy="902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428999"/>
            <a:ext cx="2579140" cy="818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428999"/>
            <a:ext cx="2805878" cy="818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5946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89480"/>
            <a:ext cx="5715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4" descr="Смайлик-эмодзи ❌ 'Крестик' ВК (ВКонтакте), Инстаграм, Ватсап: код смайла,  значение и расшифровк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Стрелка вниз 3">
            <a:hlinkClick r:id="rId3" action="ppaction://hlinksldjump"/>
          </p:cNvPr>
          <p:cNvSpPr/>
          <p:nvPr/>
        </p:nvSpPr>
        <p:spPr>
          <a:xfrm>
            <a:off x="7740352" y="4581128"/>
            <a:ext cx="1162870" cy="1651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652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Смайлик-эмодзи ❌ 'Крестик' ВК (ВКонтакте), Инстаграм, Ватсап: код смайла,  значение и расшифровк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Смайлик-эмодзи ❌ 'Крестик' ВК (ВКонтакте), Инстаграм, Ватсап: код смайла,  значение и расшифровк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6" descr="Смайлик-эмодзи ❌ 'Крестик' ВК (ВКонтакте), Инстаграм, Ватсап: код смайла,  значение и расшифровка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8" descr="Смайлик-эмодзи ❌ 'Крестик' ВК (ВКонтакте), Инстаграм, Ватсап: код смайла,  значение и расшифровк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908720"/>
            <a:ext cx="4968552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Стрелка вниз 5">
            <a:hlinkClick r:id="rId3" action="ppaction://hlinksldjump"/>
          </p:cNvPr>
          <p:cNvSpPr/>
          <p:nvPr/>
        </p:nvSpPr>
        <p:spPr>
          <a:xfrm>
            <a:off x="7668344" y="3933056"/>
            <a:ext cx="1224136" cy="2160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579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4704"/>
            <a:ext cx="8597662" cy="787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524534"/>
            <a:ext cx="3095488" cy="784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573016"/>
            <a:ext cx="3459733" cy="687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5946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89480"/>
            <a:ext cx="5715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4" descr="Смайлик-эмодзи ❌ 'Крестик' ВК (ВКонтакте), Инстаграм, Ватсап: код смайла,  значение и расшифровк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Стрелка вниз 3">
            <a:hlinkClick r:id="rId3" action="ppaction://hlinksldjump"/>
          </p:cNvPr>
          <p:cNvSpPr/>
          <p:nvPr/>
        </p:nvSpPr>
        <p:spPr>
          <a:xfrm>
            <a:off x="7740352" y="4581128"/>
            <a:ext cx="1162870" cy="1651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652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Смайлик-эмодзи ❌ 'Крестик' ВК (ВКонтакте), Инстаграм, Ватсап: код смайла,  значение и расшифровк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Смайлик-эмодзи ❌ 'Крестик' ВК (ВКонтакте), Инстаграм, Ватсап: код смайла,  значение и расшифровк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6" descr="Смайлик-эмодзи ❌ 'Крестик' ВК (ВКонтакте), Инстаграм, Ватсап: код смайла,  значение и расшифровка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8" descr="Смайлик-эмодзи ❌ 'Крестик' ВК (ВКонтакте), Инстаграм, Ватсап: код смайла,  значение и расшифровк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908720"/>
            <a:ext cx="4968552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Стрелка вниз 5">
            <a:hlinkClick r:id="rId3" action="ppaction://hlinksldjump"/>
          </p:cNvPr>
          <p:cNvSpPr/>
          <p:nvPr/>
        </p:nvSpPr>
        <p:spPr>
          <a:xfrm>
            <a:off x="7668344" y="3933056"/>
            <a:ext cx="1224136" cy="2160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579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196752"/>
            <a:ext cx="3678440" cy="109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3" y="3357812"/>
            <a:ext cx="36861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63" y="4509120"/>
            <a:ext cx="380047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5946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89480"/>
            <a:ext cx="5715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4" descr="Смайлик-эмодзи ❌ 'Крестик' ВК (ВКонтакте), Инстаграм, Ватсап: код смайла,  значение и расшифровк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Стрелка вниз 3">
            <a:hlinkClick r:id="rId3" action="ppaction://hlinksldjump"/>
          </p:cNvPr>
          <p:cNvSpPr/>
          <p:nvPr/>
        </p:nvSpPr>
        <p:spPr>
          <a:xfrm>
            <a:off x="7740352" y="4581128"/>
            <a:ext cx="1162870" cy="1651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652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Смайлик-эмодзи ❌ 'Крестик' ВК (ВКонтакте), Инстаграм, Ватсап: код смайла,  значение и расшифровк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Смайлик-эмодзи ❌ 'Крестик' ВК (ВКонтакте), Инстаграм, Ватсап: код смайла,  значение и расшифровк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6" descr="Смайлик-эмодзи ❌ 'Крестик' ВК (ВКонтакте), Инстаграм, Ватсап: код смайла,  значение и расшифровка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8" descr="Смайлик-эмодзи ❌ 'Крестик' ВК (ВКонтакте), Инстаграм, Ватсап: код смайла,  значение и расшифровк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908720"/>
            <a:ext cx="4968552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Стрелка вниз 5">
            <a:hlinkClick r:id="rId3" action="ppaction://hlinksldjump"/>
          </p:cNvPr>
          <p:cNvSpPr/>
          <p:nvPr/>
        </p:nvSpPr>
        <p:spPr>
          <a:xfrm>
            <a:off x="7668344" y="3933056"/>
            <a:ext cx="1224136" cy="2160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579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Дякую за увагу , можете почати заново при </a:t>
            </a:r>
            <a:r>
              <a:rPr lang="uk-UA" dirty="0" err="1" smtClean="0"/>
              <a:t>нажатті</a:t>
            </a:r>
            <a:r>
              <a:rPr lang="uk-UA" dirty="0" smtClean="0"/>
              <a:t> на стрілочку </a:t>
            </a:r>
            <a:r>
              <a:rPr lang="en-US" dirty="0" smtClean="0">
                <a:sym typeface="Wingdings" panose="05000000000000000000" pitchFamily="2" charset="2"/>
              </a:rPr>
              <a:t></a:t>
            </a:r>
            <a:endParaRPr lang="ru-RU" dirty="0"/>
          </a:p>
        </p:txBody>
      </p:sp>
      <p:sp>
        <p:nvSpPr>
          <p:cNvPr id="3" name="Стрелка вверх 2">
            <a:hlinkClick r:id="rId2" action="ppaction://hlinksldjump"/>
          </p:cNvPr>
          <p:cNvSpPr/>
          <p:nvPr/>
        </p:nvSpPr>
        <p:spPr>
          <a:xfrm>
            <a:off x="3275856" y="5096132"/>
            <a:ext cx="2376264" cy="172819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856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89480"/>
            <a:ext cx="5715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4" descr="Смайлик-эмодзи ❌ 'Крестик' ВК (ВКонтакте), Инстаграм, Ватсап: код смайла,  значение и расшифровк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Стрелка вниз 3">
            <a:hlinkClick r:id="rId3" action="ppaction://hlinksldjump"/>
          </p:cNvPr>
          <p:cNvSpPr/>
          <p:nvPr/>
        </p:nvSpPr>
        <p:spPr>
          <a:xfrm>
            <a:off x="7740352" y="4581128"/>
            <a:ext cx="1162870" cy="1651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891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Смайлик-эмодзи ❌ 'Крестик' ВК (ВКонтакте), Инстаграм, Ватсап: код смайла,  значение и расшифровк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Смайлик-эмодзи ❌ 'Крестик' ВК (ВКонтакте), Инстаграм, Ватсап: код смайла,  значение и расшифровк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6" descr="Смайлик-эмодзи ❌ 'Крестик' ВК (ВКонтакте), Инстаграм, Ватсап: код смайла,  значение и расшифровка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8" descr="Смайлик-эмодзи ❌ 'Крестик' ВК (ВКонтакте), Инстаграм, Ватсап: код смайла,  значение и расшифровк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908720"/>
            <a:ext cx="4968552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Стрелка вниз 5">
            <a:hlinkClick r:id="rId3" action="ppaction://hlinksldjump"/>
          </p:cNvPr>
          <p:cNvSpPr/>
          <p:nvPr/>
        </p:nvSpPr>
        <p:spPr>
          <a:xfrm>
            <a:off x="7668344" y="3933056"/>
            <a:ext cx="1224136" cy="2160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620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474" y="100604"/>
            <a:ext cx="5859463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656" y="4077072"/>
            <a:ext cx="869284" cy="481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149080"/>
            <a:ext cx="822716" cy="481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7820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89480"/>
            <a:ext cx="5715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4" descr="Смайлик-эмодзи ❌ 'Крестик' ВК (ВКонтакте), Инстаграм, Ватсап: код смайла,  значение и расшифровк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Стрелка вниз 3">
            <a:hlinkClick r:id="rId3" action="ppaction://hlinksldjump"/>
          </p:cNvPr>
          <p:cNvSpPr/>
          <p:nvPr/>
        </p:nvSpPr>
        <p:spPr>
          <a:xfrm>
            <a:off x="7740352" y="4581128"/>
            <a:ext cx="1162870" cy="1651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652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Смайлик-эмодзи ❌ 'Крестик' ВК (ВКонтакте), Инстаграм, Ватсап: код смайла,  значение и расшифровк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Смайлик-эмодзи ❌ 'Крестик' ВК (ВКонтакте), Инстаграм, Ватсап: код смайла,  значение и расшифровк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6" descr="Смайлик-эмодзи ❌ 'Крестик' ВК (ВКонтакте), Инстаграм, Ватсап: код смайла,  значение и расшифровка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8" descr="Смайлик-эмодзи ❌ 'Крестик' ВК (ВКонтакте), Инстаграм, Ватсап: код смайла,  значение и расшифровк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908720"/>
            <a:ext cx="4968552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Стрелка вниз 5">
            <a:hlinkClick r:id="rId3" action="ppaction://hlinksldjump"/>
          </p:cNvPr>
          <p:cNvSpPr/>
          <p:nvPr/>
        </p:nvSpPr>
        <p:spPr>
          <a:xfrm>
            <a:off x="7668344" y="3933056"/>
            <a:ext cx="1224136" cy="2160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579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545" y="332656"/>
            <a:ext cx="5926137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545" y="4365104"/>
            <a:ext cx="1583378" cy="511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365103"/>
            <a:ext cx="1570418" cy="511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6077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55</TotalTime>
  <Words>18</Words>
  <Application>Microsoft Office PowerPoint</Application>
  <PresentationFormat>Экран (4:3)</PresentationFormat>
  <Paragraphs>4</Paragraphs>
  <Slides>39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0" baseType="lpstr">
      <vt:lpstr>Апекс</vt:lpstr>
      <vt:lpstr>Презентация PowerPoint</vt:lpstr>
      <vt:lpstr>Тест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 , можете почати заново при нажатті на стрілочку 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</dc:creator>
  <cp:lastModifiedBy>Влад</cp:lastModifiedBy>
  <cp:revision>8</cp:revision>
  <dcterms:created xsi:type="dcterms:W3CDTF">2021-05-29T15:51:54Z</dcterms:created>
  <dcterms:modified xsi:type="dcterms:W3CDTF">2021-05-29T16:56:44Z</dcterms:modified>
</cp:coreProperties>
</file>