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4ba5d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4ba5d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4ba5dc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4ba5dc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Телеграм-бот для напоминаний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1.Добавление напоминаний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2.Чтение всех напоминаний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3.Чтение одного определённого напоминания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4.Удаление всех напоминаний сразу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5.Удаление одного конкретного напоминания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/start - команда для начала работы с ботом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/help - помощь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/set - сохраняет напоминание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/give &lt;name&gt; - прочитать напоминание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/give_all - прочитать все напоминания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/delete &lt;name&gt; - удалить напоминание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/delete_all - удалить все напоминания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