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CB883A-3D99-46E8-8BBC-A3C7A178EA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974BE-5585-4C33-9D86-2C5F10056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F8CCD-084F-43C4-834E-D578FCF00F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BB9DE2-6F53-415F-86C6-2A5AE6AC60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BF781D-A0D4-4A8B-8AD1-8DBCF41B0C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8DCC2D-076E-455C-830C-A1AD536B1F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D79FA9-3AA5-46A8-BBCE-A8DEB2C112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93554E-1E62-4568-998E-DBCB891366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F4EBD4-83CA-406D-8791-9CC1A722E4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9F65DF-8E02-404D-85BB-B9919E76AB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EC267-0919-4AD2-9A2E-6643467CC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93060-FD9B-4206-811B-FD289FC168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3E3436-DE48-4FEE-B35D-F6DC5C6ACB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DC5A4F-CD1E-4121-B6C7-E7C8E785F6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1CB63B-F148-4D66-A26D-A6FCD57B5C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4A1640-CB4D-4B54-B9AC-6B5B7C7372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73F63E-8B77-4EA0-90C5-CFF706F3B7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822F8D-84EB-4BF4-97E5-C5A7392046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EECBAB-1B15-4D2C-99FD-65C131B62A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05B6B9-6604-4E94-B9FC-58E498F9F7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8B9BD3-D8C2-486D-805C-2796DB0417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EC2438-8AEC-4EDD-A5B8-D89517F765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C0697-15E5-4703-8EE2-478122A85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EAD24B-9CAD-4893-AEB8-3493A9EC4C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4F426F-1C30-453F-B900-D6F4016C15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9A9365-DE71-4D1F-8A4E-BCCB5EAFCC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752BCA-7F47-42C7-BECF-945677AD0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17CA77-F4E9-4B21-A3C2-6694CCEBE7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8B55C7-1380-4A16-B917-DE355DA003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A67068-4180-4364-81F0-B978B659A8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F52295-D5C6-4449-930C-C078EEF0D0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AE8849-33EF-4851-8699-602DA3A7FE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7B76F7-245F-4791-9798-B1798343FD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522703-B654-4C1D-BA09-1C130DD315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5807317-496E-4729-9E07-86F53BEC9F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1CA654-4838-466D-9AE2-BCCDE94E88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B04D5B-20F7-43BB-AD95-0033BFBD4E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7D603D-9E7D-450E-8BE6-D77D616B0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62C0AD-FE48-4F18-AE4D-F6188D948E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6F565B-519F-4671-BBF0-A914300944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3AEF53-5027-4EC2-8992-D773AB0B05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A79463-DC1C-4316-BC49-F05FE4304F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0CACCA-1AC4-4AF1-8658-768D613755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AB7E00-B88F-479B-8DE0-8121871F60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F3B628-6A54-4468-B80D-9E98F3EA7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38293-D7D1-4E46-8C7C-0310026D4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1C1E87-62A3-418C-8059-9209B0F06A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E914EF-8568-4912-8FFF-066398FCD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E67BEE5C-44BD-4D21-9AD4-56BF2385174E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70" lnSpcReduction="10000"/>
          </a:bodyPr>
          <a:p>
            <a:pPr indent="0" algn="ctr">
              <a:spcAft>
                <a:spcPts val="1060"/>
              </a:spcAft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indent="0" algn="ctr">
              <a:spcAft>
                <a:spcPts val="848"/>
              </a:spcAft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2" indent="0" algn="ctr">
              <a:spcAft>
                <a:spcPts val="635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400" spc="-1" strike="noStrike">
              <a:solidFill>
                <a:srgbClr val="666666"/>
              </a:solidFill>
              <a:latin typeface="DejaVu Sans"/>
            </a:endParaRPr>
          </a:p>
          <a:p>
            <a:pPr lvl="3" indent="0" algn="ctr">
              <a:spcAft>
                <a:spcPts val="422"/>
              </a:spcAft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4" indent="0" algn="ctr">
              <a:spcAft>
                <a:spcPts val="213"/>
              </a:spcAft>
            </a:pPr>
            <a:r>
              <a:rPr b="0" lang="ru-RU" sz="8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800" spc="-1" strike="noStrike">
              <a:solidFill>
                <a:srgbClr val="666666"/>
              </a:solidFill>
              <a:latin typeface="DejaVu Sans"/>
            </a:endParaRPr>
          </a:p>
          <a:p>
            <a:pPr lvl="5" indent="0" algn="ctr">
              <a:spcAft>
                <a:spcPts val="213"/>
              </a:spcAft>
            </a:pPr>
            <a:r>
              <a:rPr b="0" lang="ru-RU" sz="6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600" spc="-1" strike="noStrike">
              <a:solidFill>
                <a:srgbClr val="666666"/>
              </a:solidFill>
              <a:latin typeface="DejaVu Sans"/>
            </a:endParaRPr>
          </a:p>
          <a:p>
            <a:pPr lvl="6" indent="0" algn="ctr">
              <a:spcAft>
                <a:spcPts val="213"/>
              </a:spcAft>
            </a:pPr>
            <a:r>
              <a:rPr b="0" lang="ru-RU" sz="6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DejaVu Sans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just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just">
              <a:buNone/>
            </a:pPr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C9F6CA40-A7D2-4B6C-BBB5-43B61B9B044D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Для правки текста заглавия щёлкните мышью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100" spc="-1" strike="noStrike">
                <a:solidFill>
                  <a:srgbClr val="333333"/>
                </a:solidFill>
                <a:latin typeface="DejaVu Sans"/>
              </a:rPr>
              <a:t>Для правки текста заглавия щёлкните мышью</a:t>
            </a:r>
            <a:endParaRPr b="0" lang="ru-RU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dddddd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80808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B512DCE-D26B-43DA-8F7B-72ACF8E7A125}" type="slidenum">
              <a:rPr b="0" lang="ru-RU" sz="1400" spc="-1" strike="noStrike">
                <a:solidFill>
                  <a:srgbClr val="dddddd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&lt;дата/время&gt;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808080"/>
                </a:solidFill>
                <a:latin typeface="DejaVu Sans"/>
              </a:rPr>
              <a:t>&lt;нижний колонтитул&gt;</a:t>
            </a:r>
            <a:endParaRPr b="0" lang="ru-RU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787BAF56-1AAE-4199-8584-DEB25948A0CA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&lt;номер&gt;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666666"/>
                </a:solidFill>
                <a:latin typeface="DejaVu Sans"/>
              </a:rPr>
              <a:t>Второй уровень структуры</a:t>
            </a:r>
            <a:endParaRPr b="0" lang="ru-RU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Третий уровень структуры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Четвёртый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Пятый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Шестой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666666"/>
                </a:solidFill>
                <a:latin typeface="DejaVu Sans"/>
              </a:rPr>
              <a:t>Седьмой уровень структуры</a:t>
            </a:r>
            <a:endParaRPr b="0" lang="ru-RU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0000" y="21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200" spc="-1" strike="noStrike">
                <a:solidFill>
                  <a:srgbClr val="333333"/>
                </a:solidFill>
                <a:latin typeface="DejaVu Sans"/>
              </a:rPr>
              <a:t>Проект Mimo</a:t>
            </a:r>
            <a:endParaRPr b="0" lang="ru-RU" sz="42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3420000" y="2880000"/>
            <a:ext cx="342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DejaVu Sans"/>
              </a:rPr>
              <a:t>Автор: Сидлецкий Владислав</a:t>
            </a:r>
            <a:endParaRPr b="0" lang="ru-RU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15F74D-BD7F-4F06-8B2C-D93B6317B753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3000" spc="-1" strike="noStrike">
                <a:solidFill>
                  <a:srgbClr val="333333"/>
                </a:solidFill>
                <a:latin typeface="DejaVu Sans"/>
              </a:rPr>
              <a:t>Введение</a:t>
            </a:r>
            <a:endParaRPr b="1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476000" y="900000"/>
            <a:ext cx="2304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100" spc="-1" strike="noStrike">
                <a:solidFill>
                  <a:srgbClr val="333333"/>
                </a:solidFill>
                <a:latin typeface="Times New Roman"/>
              </a:rPr>
              <a:t>Идея проекта:</a:t>
            </a:r>
            <a:endParaRPr b="1" lang="ru-RU" sz="2100" spc="-1" strike="noStrike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692000" y="1296000"/>
            <a:ext cx="6840000" cy="9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Mimo представляет собой образовательное приложение, разработанное для обучения языку программирования Python. Основная задача Mimo — сделать процесс изучения программирования увлекательным, эффективным и интерактивным</a:t>
            </a:r>
            <a:r>
              <a:rPr b="0" lang="ru-RU" sz="1600" spc="-1" strike="noStrike">
                <a:solidFill>
                  <a:srgbClr val="666666"/>
                </a:solidFill>
                <a:latin typeface="Times New Roman"/>
              </a:rPr>
              <a:t>.</a:t>
            </a:r>
            <a:endParaRPr b="0" lang="ru-RU" sz="1600" spc="-1" strike="noStrike">
              <a:solidFill>
                <a:srgbClr val="666666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512000" y="2340000"/>
            <a:ext cx="2304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100" spc="-1" strike="noStrike">
                <a:solidFill>
                  <a:srgbClr val="333333"/>
                </a:solidFill>
                <a:latin typeface="Times New Roman"/>
              </a:rPr>
              <a:t>Задачи проекта:</a:t>
            </a:r>
            <a:endParaRPr b="1" lang="ru-RU" sz="2100" spc="-1" strike="noStrike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620000" y="2700000"/>
            <a:ext cx="6840000" cy="9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1600" spc="-1" strike="noStrike">
                <a:solidFill>
                  <a:srgbClr val="666666"/>
                </a:solidFill>
                <a:latin typeface="Times New Roman"/>
              </a:rPr>
              <a:t>Обучение основам языка программирования Python</a:t>
            </a:r>
            <a:endParaRPr b="1" lang="ru-RU" sz="1600" spc="-1" strike="noStrike">
              <a:solidFill>
                <a:srgbClr val="666666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1600" spc="-1" strike="noStrike">
                <a:solidFill>
                  <a:srgbClr val="666666"/>
                </a:solidFill>
                <a:latin typeface="Times New Roman"/>
              </a:rPr>
              <a:t>Повышение уровня знаний с помощью интерактивных заданий</a:t>
            </a:r>
            <a:endParaRPr b="1" lang="ru-RU" sz="1600" spc="-1" strike="noStrike">
              <a:solidFill>
                <a:srgbClr val="666666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1600" spc="-1" strike="noStrike">
                <a:solidFill>
                  <a:srgbClr val="666666"/>
                </a:solidFill>
                <a:latin typeface="Times New Roman"/>
              </a:rPr>
              <a:t>Создание инструмента для выполнения кода на Python</a:t>
            </a:r>
            <a:endParaRPr b="1" lang="ru-RU" sz="1600" spc="-1" strike="noStrike">
              <a:solidFill>
                <a:srgbClr val="666666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635B6E-6A18-4A43-AC2F-17811E3EA67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900000" y="557280"/>
            <a:ext cx="3600000" cy="48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1)Класс Mimo (основной класс)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Основной класс приложения Mimo, управляющий его функциональностью и взаимодействием с пользователем.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Главный интерфейс приложения с элементами управления и обучающим контентом. Включает в себя меню выбора тем, область выполнения кода, информацию о пользователе и интерактивные задания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5432760" y="1080000"/>
            <a:ext cx="3567240" cy="38368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4CFCDA-38C5-43DE-B681-F57EDFF3F96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288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2)Класс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RegistrationForm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Отвечает за создание нового профиля пользователя и обработку регистрационных данных.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Регистрационная форма с полями для ввода имени, фамилии, логина и пароля. Предоставляет кнопку "Регистрация" для завершения процесса регистрации.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029200" y="1044000"/>
            <a:ext cx="3250800" cy="4176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012ADC-EC6D-4CEB-A358-9C51C318BA7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288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3)Класс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EnterForm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Обеспечивает вход в учетную запись и обновление данных пользователя при успешной авторизации.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Форма входа с полями для ввода логина и пароля. Предоставляет кнопку "Вход" для запуска процесса авторизации.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040000" y="1117800"/>
            <a:ext cx="3800520" cy="3562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B64AAE-854A-4075-8267-2A95D13402E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30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4)Класс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ChooseThemeForm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Позволяет пользователю выбирать тему для изучения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Форма с кнопками выбора темы, которые направляют пользователя на соответствующие разделы обучения.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370120" y="1620000"/>
            <a:ext cx="3809880" cy="2590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65DD2D-AAA1-4BFE-A6AC-8870A5A5619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1440000" y="1080000"/>
            <a:ext cx="30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5)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PEP8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Предоставляет информацию и рекомендации по соблюдению стандарта оформления кода PEP-8.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Интерфейс: Отображает рекомендации по оформлению кода согласно стандарту.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860000" y="1080000"/>
            <a:ext cx="4284000" cy="4186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D4E840-C63D-4F8F-A39E-9F6A4D229D8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4000" y="324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000" spc="-1" strike="noStrike">
                <a:solidFill>
                  <a:srgbClr val="333333"/>
                </a:solidFill>
                <a:latin typeface="DejaVu Sans"/>
              </a:rPr>
              <a:t>Описание реализации</a:t>
            </a:r>
            <a:endParaRPr b="0" lang="ru-RU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440000" y="900000"/>
            <a:ext cx="30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6)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PythonExecutor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Назначение: Выполняет переданный Python-код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Использование: Используется для выполнения кода, введенного пользователем в учебных целях.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4860000" y="1110240"/>
            <a:ext cx="4164120" cy="41097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A1E98A-A76D-4846-BCC2-22F22F32727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3000" spc="-1" strike="noStrike">
                <a:solidFill>
                  <a:srgbClr val="333333"/>
                </a:solidFill>
                <a:latin typeface="Times New Roman"/>
              </a:rPr>
              <a:t>Заключение</a:t>
            </a:r>
            <a:endParaRPr b="1" lang="ru-RU" sz="3000" spc="-1" strike="noStrike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828000" y="1108440"/>
            <a:ext cx="8640000" cy="149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2200" spc="-1" strike="noStrike">
                <a:solidFill>
                  <a:srgbClr val="333333"/>
                </a:solidFill>
                <a:latin typeface="Times New Roman"/>
              </a:rPr>
              <a:t>Выводы по работе</a:t>
            </a:r>
            <a:br>
              <a:rPr sz="3000"/>
            </a:br>
            <a:br>
              <a:rPr sz="3000"/>
            </a:br>
            <a:r>
              <a:rPr b="0" lang="ru-RU" sz="1800" spc="-1" strike="noStrike">
                <a:solidFill>
                  <a:srgbClr val="333333"/>
                </a:solidFill>
                <a:latin typeface="Times New Roman"/>
              </a:rPr>
              <a:t>Проект "Mimo" предоставляет интересный и взаимодействующий способ изучения Python. Внедрение системы прогресса и выполнения заданий делает процесс обучения увлекательным</a:t>
            </a:r>
            <a:r>
              <a:rPr b="1" lang="ru-RU" sz="1800" spc="-1" strike="noStrike">
                <a:solidFill>
                  <a:srgbClr val="333333"/>
                </a:solidFill>
                <a:latin typeface="Times New Roman"/>
              </a:rPr>
              <a:t>.</a:t>
            </a:r>
            <a:endParaRPr b="1" lang="ru-RU" sz="1800" spc="-1" strike="noStrike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20000" y="2719800"/>
            <a:ext cx="8640000" cy="188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333333"/>
                </a:solidFill>
                <a:latin typeface="Times New Roman"/>
              </a:rPr>
              <a:t>Возможности для доработки</a:t>
            </a:r>
            <a:br>
              <a:rPr sz="2200"/>
            </a:br>
            <a:br>
              <a:rPr sz="2200"/>
            </a:br>
            <a:r>
              <a:rPr b="0" lang="ru-RU" sz="1800" spc="-1" strike="noStrike">
                <a:solidFill>
                  <a:srgbClr val="333333"/>
                </a:solidFill>
                <a:latin typeface="Times New Roman"/>
              </a:rPr>
              <a:t>1) Улучшение дизайна интерфейса.</a:t>
            </a:r>
            <a:endParaRPr b="1" lang="ru-RU" sz="1800" spc="-1" strike="noStrike">
              <a:solidFill>
                <a:srgbClr val="333333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Times New Roman"/>
              </a:rPr>
              <a:t>2) Добавление новых тем для обучения.</a:t>
            </a:r>
            <a:endParaRPr b="1" lang="ru-RU" sz="1800" spc="-1" strike="noStrike">
              <a:solidFill>
                <a:srgbClr val="333333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Times New Roman"/>
              </a:rPr>
              <a:t>3) Обогащение функциональности и расширение задач</a:t>
            </a:r>
            <a:br>
              <a:rPr sz="1800"/>
            </a:br>
            <a:br>
              <a:rPr sz="1800"/>
            </a:br>
            <a:endParaRPr b="1" lang="ru-RU" sz="1800" spc="-1" strike="noStrike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6D5262-075C-4125-9E8D-8800EDB8E1B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2023-12-23T16:21:54Z</dcterms:created>
  <dc:creator/>
  <dc:description/>
  <dc:language>ru-RU</dc:language>
  <cp:lastModifiedBy/>
  <dcterms:modified xsi:type="dcterms:W3CDTF">2023-12-23T17:45:45Z</dcterms:modified>
  <cp:revision>2</cp:revision>
  <dc:subject/>
  <dc:title>Focus</dc:title>
</cp:coreProperties>
</file>