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08" r:id="rId1"/>
  </p:sldMasterIdLst>
  <p:sldIdLst>
    <p:sldId id="258" r:id="rId2"/>
  </p:sldIdLst>
  <p:sldSz cx="12801600" cy="87788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D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3767" autoAdjust="0"/>
  </p:normalViewPr>
  <p:slideViewPr>
    <p:cSldViewPr snapToGrid="0">
      <p:cViewPr varScale="1">
        <p:scale>
          <a:sx n="46" d="100"/>
          <a:sy n="46" d="100"/>
        </p:scale>
        <p:origin x="102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436729"/>
            <a:ext cx="10881360" cy="3056349"/>
          </a:xfrm>
        </p:spPr>
        <p:txBody>
          <a:bodyPr anchor="b"/>
          <a:lstStyle>
            <a:lvl1pPr algn="ctr">
              <a:defRPr sz="7681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4610942"/>
            <a:ext cx="9601200" cy="2119529"/>
          </a:xfrm>
        </p:spPr>
        <p:txBody>
          <a:bodyPr/>
          <a:lstStyle>
            <a:lvl1pPr marL="0" indent="0" algn="ctr">
              <a:buNone/>
              <a:defRPr sz="3072"/>
            </a:lvl1pPr>
            <a:lvl2pPr marL="585262" indent="0" algn="ctr">
              <a:buNone/>
              <a:defRPr sz="2560"/>
            </a:lvl2pPr>
            <a:lvl3pPr marL="1170523" indent="0" algn="ctr">
              <a:buNone/>
              <a:defRPr sz="2304"/>
            </a:lvl3pPr>
            <a:lvl4pPr marL="1755785" indent="0" algn="ctr">
              <a:buNone/>
              <a:defRPr sz="2048"/>
            </a:lvl4pPr>
            <a:lvl5pPr marL="2341047" indent="0" algn="ctr">
              <a:buNone/>
              <a:defRPr sz="2048"/>
            </a:lvl5pPr>
            <a:lvl6pPr marL="2926309" indent="0" algn="ctr">
              <a:buNone/>
              <a:defRPr sz="2048"/>
            </a:lvl6pPr>
            <a:lvl7pPr marL="3511570" indent="0" algn="ctr">
              <a:buNone/>
              <a:defRPr sz="2048"/>
            </a:lvl7pPr>
            <a:lvl8pPr marL="4096832" indent="0" algn="ctr">
              <a:buNone/>
              <a:defRPr sz="2048"/>
            </a:lvl8pPr>
            <a:lvl9pPr marL="4682094" indent="0" algn="ctr">
              <a:buNone/>
              <a:defRPr sz="2048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BF0F-92A7-4C91-826F-33C8056A6639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4E5EE-02E8-4411-8252-90DF50A50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97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BF0F-92A7-4C91-826F-33C8056A6639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4E5EE-02E8-4411-8252-90DF50A50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15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467394"/>
            <a:ext cx="2760345" cy="743969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467394"/>
            <a:ext cx="8121015" cy="7439691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BF0F-92A7-4C91-826F-33C8056A6639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4E5EE-02E8-4411-8252-90DF50A50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74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BF0F-92A7-4C91-826F-33C8056A6639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4E5EE-02E8-4411-8252-90DF50A50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8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188625"/>
            <a:ext cx="11041380" cy="3651768"/>
          </a:xfrm>
        </p:spPr>
        <p:txBody>
          <a:bodyPr anchor="b"/>
          <a:lstStyle>
            <a:lvl1pPr>
              <a:defRPr sz="7681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5874940"/>
            <a:ext cx="11041380" cy="1920378"/>
          </a:xfrm>
        </p:spPr>
        <p:txBody>
          <a:bodyPr/>
          <a:lstStyle>
            <a:lvl1pPr marL="0" indent="0">
              <a:buNone/>
              <a:defRPr sz="3072">
                <a:solidFill>
                  <a:schemeClr val="tx1"/>
                </a:solidFill>
              </a:defRPr>
            </a:lvl1pPr>
            <a:lvl2pPr marL="585262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170523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3pPr>
            <a:lvl4pPr marL="1755785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4pPr>
            <a:lvl5pPr marL="2341047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5pPr>
            <a:lvl6pPr marL="2926309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6pPr>
            <a:lvl7pPr marL="3511570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7pPr>
            <a:lvl8pPr marL="4096832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8pPr>
            <a:lvl9pPr marL="4682094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BF0F-92A7-4C91-826F-33C8056A6639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4E5EE-02E8-4411-8252-90DF50A50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9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336969"/>
            <a:ext cx="5440680" cy="5570116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336969"/>
            <a:ext cx="5440680" cy="5570116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BF0F-92A7-4C91-826F-33C8056A6639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4E5EE-02E8-4411-8252-90DF50A50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3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467396"/>
            <a:ext cx="11041380" cy="169684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152044"/>
            <a:ext cx="5415676" cy="1054684"/>
          </a:xfrm>
        </p:spPr>
        <p:txBody>
          <a:bodyPr anchor="b"/>
          <a:lstStyle>
            <a:lvl1pPr marL="0" indent="0">
              <a:buNone/>
              <a:defRPr sz="3072" b="1"/>
            </a:lvl1pPr>
            <a:lvl2pPr marL="585262" indent="0">
              <a:buNone/>
              <a:defRPr sz="2560" b="1"/>
            </a:lvl2pPr>
            <a:lvl3pPr marL="1170523" indent="0">
              <a:buNone/>
              <a:defRPr sz="2304" b="1"/>
            </a:lvl3pPr>
            <a:lvl4pPr marL="1755785" indent="0">
              <a:buNone/>
              <a:defRPr sz="2048" b="1"/>
            </a:lvl4pPr>
            <a:lvl5pPr marL="2341047" indent="0">
              <a:buNone/>
              <a:defRPr sz="2048" b="1"/>
            </a:lvl5pPr>
            <a:lvl6pPr marL="2926309" indent="0">
              <a:buNone/>
              <a:defRPr sz="2048" b="1"/>
            </a:lvl6pPr>
            <a:lvl7pPr marL="3511570" indent="0">
              <a:buNone/>
              <a:defRPr sz="2048" b="1"/>
            </a:lvl7pPr>
            <a:lvl8pPr marL="4096832" indent="0">
              <a:buNone/>
              <a:defRPr sz="2048" b="1"/>
            </a:lvl8pPr>
            <a:lvl9pPr marL="4682094" indent="0">
              <a:buNone/>
              <a:defRPr sz="2048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206728"/>
            <a:ext cx="5415676" cy="471661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152044"/>
            <a:ext cx="5442347" cy="1054684"/>
          </a:xfrm>
        </p:spPr>
        <p:txBody>
          <a:bodyPr anchor="b"/>
          <a:lstStyle>
            <a:lvl1pPr marL="0" indent="0">
              <a:buNone/>
              <a:defRPr sz="3072" b="1"/>
            </a:lvl1pPr>
            <a:lvl2pPr marL="585262" indent="0">
              <a:buNone/>
              <a:defRPr sz="2560" b="1"/>
            </a:lvl2pPr>
            <a:lvl3pPr marL="1170523" indent="0">
              <a:buNone/>
              <a:defRPr sz="2304" b="1"/>
            </a:lvl3pPr>
            <a:lvl4pPr marL="1755785" indent="0">
              <a:buNone/>
              <a:defRPr sz="2048" b="1"/>
            </a:lvl4pPr>
            <a:lvl5pPr marL="2341047" indent="0">
              <a:buNone/>
              <a:defRPr sz="2048" b="1"/>
            </a:lvl5pPr>
            <a:lvl6pPr marL="2926309" indent="0">
              <a:buNone/>
              <a:defRPr sz="2048" b="1"/>
            </a:lvl6pPr>
            <a:lvl7pPr marL="3511570" indent="0">
              <a:buNone/>
              <a:defRPr sz="2048" b="1"/>
            </a:lvl7pPr>
            <a:lvl8pPr marL="4096832" indent="0">
              <a:buNone/>
              <a:defRPr sz="2048" b="1"/>
            </a:lvl8pPr>
            <a:lvl9pPr marL="4682094" indent="0">
              <a:buNone/>
              <a:defRPr sz="2048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206728"/>
            <a:ext cx="5442347" cy="471661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BF0F-92A7-4C91-826F-33C8056A6639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4E5EE-02E8-4411-8252-90DF50A50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34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BF0F-92A7-4C91-826F-33C8056A6639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4E5EE-02E8-4411-8252-90DF50A50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BF0F-92A7-4C91-826F-33C8056A6639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4E5EE-02E8-4411-8252-90DF50A50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76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585258"/>
            <a:ext cx="4128849" cy="2048404"/>
          </a:xfrm>
        </p:spPr>
        <p:txBody>
          <a:bodyPr anchor="b"/>
          <a:lstStyle>
            <a:lvl1pPr>
              <a:defRPr sz="4096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263997"/>
            <a:ext cx="6480810" cy="6238691"/>
          </a:xfrm>
        </p:spPr>
        <p:txBody>
          <a:bodyPr/>
          <a:lstStyle>
            <a:lvl1pPr>
              <a:defRPr sz="4096"/>
            </a:lvl1pPr>
            <a:lvl2pPr>
              <a:defRPr sz="3584"/>
            </a:lvl2pPr>
            <a:lvl3pPr>
              <a:defRPr sz="3072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633662"/>
            <a:ext cx="4128849" cy="4879186"/>
          </a:xfrm>
        </p:spPr>
        <p:txBody>
          <a:bodyPr/>
          <a:lstStyle>
            <a:lvl1pPr marL="0" indent="0">
              <a:buNone/>
              <a:defRPr sz="2048"/>
            </a:lvl1pPr>
            <a:lvl2pPr marL="585262" indent="0">
              <a:buNone/>
              <a:defRPr sz="1792"/>
            </a:lvl2pPr>
            <a:lvl3pPr marL="1170523" indent="0">
              <a:buNone/>
              <a:defRPr sz="1536"/>
            </a:lvl3pPr>
            <a:lvl4pPr marL="1755785" indent="0">
              <a:buNone/>
              <a:defRPr sz="1280"/>
            </a:lvl4pPr>
            <a:lvl5pPr marL="2341047" indent="0">
              <a:buNone/>
              <a:defRPr sz="1280"/>
            </a:lvl5pPr>
            <a:lvl6pPr marL="2926309" indent="0">
              <a:buNone/>
              <a:defRPr sz="1280"/>
            </a:lvl6pPr>
            <a:lvl7pPr marL="3511570" indent="0">
              <a:buNone/>
              <a:defRPr sz="1280"/>
            </a:lvl7pPr>
            <a:lvl8pPr marL="4096832" indent="0">
              <a:buNone/>
              <a:defRPr sz="1280"/>
            </a:lvl8pPr>
            <a:lvl9pPr marL="4682094" indent="0">
              <a:buNone/>
              <a:defRPr sz="128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BF0F-92A7-4C91-826F-33C8056A6639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4E5EE-02E8-4411-8252-90DF50A50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5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585258"/>
            <a:ext cx="4128849" cy="2048404"/>
          </a:xfrm>
        </p:spPr>
        <p:txBody>
          <a:bodyPr anchor="b"/>
          <a:lstStyle>
            <a:lvl1pPr>
              <a:defRPr sz="4096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263997"/>
            <a:ext cx="6480810" cy="6238691"/>
          </a:xfrm>
        </p:spPr>
        <p:txBody>
          <a:bodyPr anchor="t"/>
          <a:lstStyle>
            <a:lvl1pPr marL="0" indent="0">
              <a:buNone/>
              <a:defRPr sz="4096"/>
            </a:lvl1pPr>
            <a:lvl2pPr marL="585262" indent="0">
              <a:buNone/>
              <a:defRPr sz="3584"/>
            </a:lvl2pPr>
            <a:lvl3pPr marL="1170523" indent="0">
              <a:buNone/>
              <a:defRPr sz="3072"/>
            </a:lvl3pPr>
            <a:lvl4pPr marL="1755785" indent="0">
              <a:buNone/>
              <a:defRPr sz="2560"/>
            </a:lvl4pPr>
            <a:lvl5pPr marL="2341047" indent="0">
              <a:buNone/>
              <a:defRPr sz="2560"/>
            </a:lvl5pPr>
            <a:lvl6pPr marL="2926309" indent="0">
              <a:buNone/>
              <a:defRPr sz="2560"/>
            </a:lvl6pPr>
            <a:lvl7pPr marL="3511570" indent="0">
              <a:buNone/>
              <a:defRPr sz="2560"/>
            </a:lvl7pPr>
            <a:lvl8pPr marL="4096832" indent="0">
              <a:buNone/>
              <a:defRPr sz="2560"/>
            </a:lvl8pPr>
            <a:lvl9pPr marL="4682094" indent="0">
              <a:buNone/>
              <a:defRPr sz="256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633662"/>
            <a:ext cx="4128849" cy="4879186"/>
          </a:xfrm>
        </p:spPr>
        <p:txBody>
          <a:bodyPr/>
          <a:lstStyle>
            <a:lvl1pPr marL="0" indent="0">
              <a:buNone/>
              <a:defRPr sz="2048"/>
            </a:lvl1pPr>
            <a:lvl2pPr marL="585262" indent="0">
              <a:buNone/>
              <a:defRPr sz="1792"/>
            </a:lvl2pPr>
            <a:lvl3pPr marL="1170523" indent="0">
              <a:buNone/>
              <a:defRPr sz="1536"/>
            </a:lvl3pPr>
            <a:lvl4pPr marL="1755785" indent="0">
              <a:buNone/>
              <a:defRPr sz="1280"/>
            </a:lvl4pPr>
            <a:lvl5pPr marL="2341047" indent="0">
              <a:buNone/>
              <a:defRPr sz="1280"/>
            </a:lvl5pPr>
            <a:lvl6pPr marL="2926309" indent="0">
              <a:buNone/>
              <a:defRPr sz="1280"/>
            </a:lvl6pPr>
            <a:lvl7pPr marL="3511570" indent="0">
              <a:buNone/>
              <a:defRPr sz="1280"/>
            </a:lvl7pPr>
            <a:lvl8pPr marL="4096832" indent="0">
              <a:buNone/>
              <a:defRPr sz="1280"/>
            </a:lvl8pPr>
            <a:lvl9pPr marL="4682094" indent="0">
              <a:buNone/>
              <a:defRPr sz="128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BF0F-92A7-4C91-826F-33C8056A6639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4E5EE-02E8-4411-8252-90DF50A50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41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467396"/>
            <a:ext cx="11041380" cy="1696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336969"/>
            <a:ext cx="11041380" cy="5570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136718"/>
            <a:ext cx="2880360" cy="467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3BF0F-92A7-4C91-826F-33C8056A6639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136718"/>
            <a:ext cx="4320540" cy="467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136718"/>
            <a:ext cx="2880360" cy="467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4E5EE-02E8-4411-8252-90DF50A50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74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170523" rtl="0" eaLnBrk="1" latinLnBrk="0" hangingPunct="1">
        <a:lnSpc>
          <a:spcPct val="90000"/>
        </a:lnSpc>
        <a:spcBef>
          <a:spcPct val="0"/>
        </a:spcBef>
        <a:buNone/>
        <a:defRPr sz="563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2631" indent="-292631" algn="l" defTabSz="1170523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3584" kern="1200">
          <a:solidFill>
            <a:schemeClr val="tx1"/>
          </a:solidFill>
          <a:latin typeface="+mn-lt"/>
          <a:ea typeface="+mn-ea"/>
          <a:cs typeface="+mn-cs"/>
        </a:defRPr>
      </a:lvl1pPr>
      <a:lvl2pPr marL="877893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3072" kern="1200">
          <a:solidFill>
            <a:schemeClr val="tx1"/>
          </a:solidFill>
          <a:latin typeface="+mn-lt"/>
          <a:ea typeface="+mn-ea"/>
          <a:cs typeface="+mn-cs"/>
        </a:defRPr>
      </a:lvl2pPr>
      <a:lvl3pPr marL="1463154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2048416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4pPr>
      <a:lvl5pPr marL="2633678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5pPr>
      <a:lvl6pPr marL="3218939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6pPr>
      <a:lvl7pPr marL="3804201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7pPr>
      <a:lvl8pPr marL="4389463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8pPr>
      <a:lvl9pPr marL="4974725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1pPr>
      <a:lvl2pPr marL="585262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2pPr>
      <a:lvl3pPr marL="1170523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3pPr>
      <a:lvl4pPr marL="1755785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4pPr>
      <a:lvl5pPr marL="2341047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5pPr>
      <a:lvl6pPr marL="2926309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6pPr>
      <a:lvl7pPr marL="3511570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7pPr>
      <a:lvl8pPr marL="4096832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8pPr>
      <a:lvl9pPr marL="4682094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מלבן 56">
            <a:extLst>
              <a:ext uri="{FF2B5EF4-FFF2-40B4-BE49-F238E27FC236}">
                <a16:creationId xmlns:a16="http://schemas.microsoft.com/office/drawing/2014/main" xmlns="" id="{0CE61ABE-26A6-4BE8-8A10-7627ABB37710}"/>
              </a:ext>
            </a:extLst>
          </p:cNvPr>
          <p:cNvSpPr/>
          <p:nvPr/>
        </p:nvSpPr>
        <p:spPr>
          <a:xfrm>
            <a:off x="630383" y="751049"/>
            <a:ext cx="993968" cy="17550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152" tIns="22576" rIns="45152" bIns="22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e-IL" sz="1600" b="1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/>
            <a:r>
              <a:rPr lang="he-IL" sz="1600" b="1" dirty="0">
                <a:latin typeface="David" panose="020E0502060401010101" pitchFamily="34" charset="-79"/>
                <a:cs typeface="David" panose="020E0502060401010101" pitchFamily="34" charset="-79"/>
              </a:rPr>
              <a:t>מסלול</a:t>
            </a:r>
          </a:p>
          <a:p>
            <a:pPr algn="ctr"/>
            <a:r>
              <a:rPr lang="he-IL" sz="1600" b="1" dirty="0">
                <a:latin typeface="David" panose="020E0502060401010101" pitchFamily="34" charset="-79"/>
                <a:cs typeface="David" panose="020E0502060401010101" pitchFamily="34" charset="-79"/>
              </a:rPr>
              <a:t>--------</a:t>
            </a:r>
          </a:p>
          <a:p>
            <a:pPr algn="r"/>
            <a:r>
              <a:rPr lang="he-IL" sz="1200" b="1" u="sng" dirty="0">
                <a:latin typeface="David" panose="020E0502060401010101" pitchFamily="34" charset="-79"/>
                <a:cs typeface="David" panose="020E0502060401010101" pitchFamily="34" charset="-79"/>
              </a:rPr>
              <a:t>מזהה</a:t>
            </a:r>
          </a:p>
          <a:p>
            <a:pPr algn="r"/>
            <a:r>
              <a:rPr lang="he-IL" sz="1200" b="1" dirty="0">
                <a:latin typeface="David" panose="020E0502060401010101" pitchFamily="34" charset="-79"/>
                <a:cs typeface="David" panose="020E0502060401010101" pitchFamily="34" charset="-79"/>
              </a:rPr>
              <a:t>שם מסלול</a:t>
            </a:r>
          </a:p>
          <a:p>
            <a:pPr algn="r"/>
            <a:r>
              <a:rPr lang="he-IL" sz="1200" b="1" dirty="0">
                <a:latin typeface="David" panose="020E0502060401010101" pitchFamily="34" charset="-79"/>
                <a:cs typeface="David" panose="020E0502060401010101" pitchFamily="34" charset="-79"/>
              </a:rPr>
              <a:t>אורך מסלול(ק"מ)</a:t>
            </a:r>
          </a:p>
          <a:p>
            <a:pPr algn="r"/>
            <a:r>
              <a:rPr lang="he-IL" sz="1200" b="1" dirty="0">
                <a:latin typeface="David" panose="020E0502060401010101" pitchFamily="34" charset="-79"/>
                <a:cs typeface="David" panose="020E0502060401010101" pitchFamily="34" charset="-79"/>
              </a:rPr>
              <a:t>#זמן שיא</a:t>
            </a:r>
          </a:p>
        </p:txBody>
      </p:sp>
      <p:sp>
        <p:nvSpPr>
          <p:cNvPr id="58" name="יהלום 57">
            <a:extLst>
              <a:ext uri="{FF2B5EF4-FFF2-40B4-BE49-F238E27FC236}">
                <a16:creationId xmlns:a16="http://schemas.microsoft.com/office/drawing/2014/main" xmlns="" id="{639C3F9E-45E5-4FC3-AFE3-7C7286CA2A22}"/>
              </a:ext>
            </a:extLst>
          </p:cNvPr>
          <p:cNvSpPr/>
          <p:nvPr/>
        </p:nvSpPr>
        <p:spPr>
          <a:xfrm>
            <a:off x="2352529" y="991345"/>
            <a:ext cx="903878" cy="505720"/>
          </a:xfrm>
          <a:prstGeom prst="diamond">
            <a:avLst/>
          </a:prstGeom>
          <a:solidFill>
            <a:srgbClr val="F4D7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152" tIns="22576" rIns="45152" bIns="22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900" b="1" dirty="0">
                <a:latin typeface="David" panose="020E0502060401010101" pitchFamily="34" charset="-79"/>
                <a:cs typeface="David" panose="020E0502060401010101" pitchFamily="34" charset="-79"/>
              </a:rPr>
              <a:t>מתקיים ב..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xmlns="" id="{0B431F1A-1DA3-41EF-AB2D-912FC81C94A9}"/>
              </a:ext>
            </a:extLst>
          </p:cNvPr>
          <p:cNvSpPr/>
          <p:nvPr/>
        </p:nvSpPr>
        <p:spPr>
          <a:xfrm>
            <a:off x="3688811" y="637026"/>
            <a:ext cx="961489" cy="17550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152" tIns="22576" rIns="45152" bIns="22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e-IL" sz="1600" b="1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/>
            <a:r>
              <a:rPr lang="he-IL" sz="1600" b="1" dirty="0">
                <a:latin typeface="David" panose="020E0502060401010101" pitchFamily="34" charset="-79"/>
                <a:cs typeface="David" panose="020E0502060401010101" pitchFamily="34" charset="-79"/>
              </a:rPr>
              <a:t>מרוץ</a:t>
            </a:r>
          </a:p>
          <a:p>
            <a:pPr algn="ctr"/>
            <a:r>
              <a:rPr lang="he-IL" sz="1600" b="1" dirty="0">
                <a:latin typeface="David" panose="020E0502060401010101" pitchFamily="34" charset="-79"/>
                <a:cs typeface="David" panose="020E0502060401010101" pitchFamily="34" charset="-79"/>
              </a:rPr>
              <a:t>--------</a:t>
            </a:r>
          </a:p>
          <a:p>
            <a:pPr algn="r"/>
            <a:r>
              <a:rPr lang="he-IL" sz="1200" b="1" u="sng" dirty="0">
                <a:latin typeface="David" panose="020E0502060401010101" pitchFamily="34" charset="-79"/>
                <a:cs typeface="David" panose="020E0502060401010101" pitchFamily="34" charset="-79"/>
              </a:rPr>
              <a:t>מזהה</a:t>
            </a:r>
          </a:p>
          <a:p>
            <a:pPr algn="r"/>
            <a:r>
              <a:rPr lang="he-IL" sz="1200" b="1" dirty="0">
                <a:latin typeface="David" panose="020E0502060401010101" pitchFamily="34" charset="-79"/>
                <a:cs typeface="David" panose="020E0502060401010101" pitchFamily="34" charset="-79"/>
              </a:rPr>
              <a:t>מזהה מסלול</a:t>
            </a:r>
            <a:endParaRPr lang="en-US" sz="1200" b="1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/>
            <a:r>
              <a:rPr lang="he-IL" sz="1200" b="1" dirty="0">
                <a:latin typeface="David" panose="020E0502060401010101" pitchFamily="34" charset="-79"/>
                <a:cs typeface="David" panose="020E0502060401010101" pitchFamily="34" charset="-79"/>
              </a:rPr>
              <a:t>תאריך מרוץ</a:t>
            </a:r>
          </a:p>
          <a:p>
            <a:pPr algn="r"/>
            <a:r>
              <a:rPr lang="he-IL" sz="1200" b="1" dirty="0">
                <a:latin typeface="David" panose="020E0502060401010101" pitchFamily="34" charset="-79"/>
                <a:cs typeface="David" panose="020E0502060401010101" pitchFamily="34" charset="-79"/>
              </a:rPr>
              <a:t>#מס מכוניות</a:t>
            </a:r>
          </a:p>
          <a:p>
            <a:pPr algn="r"/>
            <a:r>
              <a:rPr lang="he-IL" sz="1200" b="1" dirty="0">
                <a:latin typeface="David" panose="020E0502060401010101" pitchFamily="34" charset="-79"/>
                <a:cs typeface="David" panose="020E0502060401010101" pitchFamily="34" charset="-79"/>
              </a:rPr>
              <a:t>זמן התחלה</a:t>
            </a:r>
          </a:p>
        </p:txBody>
      </p:sp>
      <p:sp>
        <p:nvSpPr>
          <p:cNvPr id="6" name="יהלום 5">
            <a:extLst>
              <a:ext uri="{FF2B5EF4-FFF2-40B4-BE49-F238E27FC236}">
                <a16:creationId xmlns:a16="http://schemas.microsoft.com/office/drawing/2014/main" xmlns="" id="{4400C3FB-4DA5-4686-B3EC-CF8FBC0B5620}"/>
              </a:ext>
            </a:extLst>
          </p:cNvPr>
          <p:cNvSpPr/>
          <p:nvPr/>
        </p:nvSpPr>
        <p:spPr>
          <a:xfrm>
            <a:off x="5081496" y="901527"/>
            <a:ext cx="695303" cy="505720"/>
          </a:xfrm>
          <a:prstGeom prst="diamond">
            <a:avLst/>
          </a:prstGeom>
          <a:solidFill>
            <a:srgbClr val="F4D7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152" tIns="22576" rIns="45152" bIns="22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900" b="1" dirty="0">
                <a:latin typeface="David" panose="020E0502060401010101" pitchFamily="34" charset="-79"/>
                <a:cs typeface="David" panose="020E0502060401010101" pitchFamily="34" charset="-79"/>
              </a:rPr>
              <a:t>משתתף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xmlns="" id="{06698C6A-16B7-46A5-AAAA-DAF5C8A78F58}"/>
              </a:ext>
            </a:extLst>
          </p:cNvPr>
          <p:cNvSpPr/>
          <p:nvPr/>
        </p:nvSpPr>
        <p:spPr>
          <a:xfrm>
            <a:off x="6405368" y="609965"/>
            <a:ext cx="921359" cy="22197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152" tIns="22576" rIns="45152" bIns="22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e-IL" sz="1400" b="1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/>
            <a:r>
              <a:rPr lang="he-IL" sz="1400" b="1" dirty="0">
                <a:latin typeface="David" panose="020E0502060401010101" pitchFamily="34" charset="-79"/>
                <a:cs typeface="David" panose="020E0502060401010101" pitchFamily="34" charset="-79"/>
              </a:rPr>
              <a:t>מכונית</a:t>
            </a:r>
          </a:p>
          <a:p>
            <a:pPr algn="ctr"/>
            <a:r>
              <a:rPr lang="he-IL" sz="1400" b="1" dirty="0">
                <a:latin typeface="David" panose="020E0502060401010101" pitchFamily="34" charset="-79"/>
                <a:cs typeface="David" panose="020E0502060401010101" pitchFamily="34" charset="-79"/>
              </a:rPr>
              <a:t>--------</a:t>
            </a:r>
          </a:p>
          <a:p>
            <a:pPr algn="r"/>
            <a:r>
              <a:rPr lang="he-IL" sz="1100" b="1" u="sng" dirty="0">
                <a:latin typeface="David" panose="020E0502060401010101" pitchFamily="34" charset="-79"/>
                <a:cs typeface="David" panose="020E0502060401010101" pitchFamily="34" charset="-79"/>
              </a:rPr>
              <a:t>מזהה</a:t>
            </a:r>
          </a:p>
          <a:p>
            <a:pPr algn="r"/>
            <a:r>
              <a:rPr lang="he-IL" sz="1100" b="1" dirty="0">
                <a:latin typeface="David" panose="020E0502060401010101" pitchFamily="34" charset="-79"/>
                <a:cs typeface="David" panose="020E0502060401010101" pitchFamily="34" charset="-79"/>
              </a:rPr>
              <a:t>מזהה קבוצה</a:t>
            </a:r>
          </a:p>
          <a:p>
            <a:pPr algn="r"/>
            <a:r>
              <a:rPr lang="he-IL" sz="1100" b="1" dirty="0">
                <a:latin typeface="David" panose="020E0502060401010101" pitchFamily="34" charset="-79"/>
                <a:cs typeface="David" panose="020E0502060401010101" pitchFamily="34" charset="-79"/>
              </a:rPr>
              <a:t>תאריך ייסוד</a:t>
            </a:r>
          </a:p>
          <a:p>
            <a:pPr algn="r"/>
            <a:r>
              <a:rPr lang="he-IL" sz="1100" b="1" dirty="0">
                <a:latin typeface="David" panose="020E0502060401010101" pitchFamily="34" charset="-79"/>
                <a:cs typeface="David" panose="020E0502060401010101" pitchFamily="34" charset="-79"/>
              </a:rPr>
              <a:t>דגם</a:t>
            </a:r>
          </a:p>
          <a:p>
            <a:pPr algn="r"/>
            <a:r>
              <a:rPr lang="he-IL" sz="1100" b="1" dirty="0">
                <a:latin typeface="David" panose="020E0502060401010101" pitchFamily="34" charset="-79"/>
                <a:cs typeface="David" panose="020E0502060401010101" pitchFamily="34" charset="-79"/>
              </a:rPr>
              <a:t>האם דרוש תיקון</a:t>
            </a:r>
          </a:p>
          <a:p>
            <a:pPr algn="r"/>
            <a:r>
              <a:rPr lang="he-IL" sz="1100" b="1" dirty="0">
                <a:latin typeface="David" panose="020E0502060401010101" pitchFamily="34" charset="-79"/>
                <a:cs typeface="David" panose="020E0502060401010101" pitchFamily="34" charset="-79"/>
              </a:rPr>
              <a:t>#</a:t>
            </a:r>
            <a:r>
              <a:rPr lang="he-IL" sz="1100" b="1" dirty="0" err="1">
                <a:latin typeface="David" panose="020E0502060401010101" pitchFamily="34" charset="-79"/>
                <a:cs typeface="David" panose="020E0502060401010101" pitchFamily="34" charset="-79"/>
              </a:rPr>
              <a:t>נצחונות</a:t>
            </a:r>
            <a:endParaRPr lang="he-IL" sz="1100" b="1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/>
            <a:r>
              <a:rPr lang="he-IL" sz="1100" b="1" dirty="0">
                <a:latin typeface="David" panose="020E0502060401010101" pitchFamily="34" charset="-79"/>
                <a:cs typeface="David" panose="020E0502060401010101" pitchFamily="34" charset="-79"/>
              </a:rPr>
              <a:t>#הפסדים</a:t>
            </a:r>
          </a:p>
          <a:p>
            <a:pPr algn="r"/>
            <a:r>
              <a:rPr lang="he-IL" sz="1100" b="1" dirty="0">
                <a:latin typeface="David" panose="020E0502060401010101" pitchFamily="34" charset="-79"/>
                <a:cs typeface="David" panose="020E0502060401010101" pitchFamily="34" charset="-79"/>
              </a:rPr>
              <a:t>#השתתפויות</a:t>
            </a:r>
          </a:p>
        </p:txBody>
      </p:sp>
      <p:sp>
        <p:nvSpPr>
          <p:cNvPr id="9" name="יהלום 8">
            <a:extLst>
              <a:ext uri="{FF2B5EF4-FFF2-40B4-BE49-F238E27FC236}">
                <a16:creationId xmlns:a16="http://schemas.microsoft.com/office/drawing/2014/main" xmlns="" id="{C6E4D069-CFFA-4419-8EDE-FC7B1F688E7F}"/>
              </a:ext>
            </a:extLst>
          </p:cNvPr>
          <p:cNvSpPr/>
          <p:nvPr/>
        </p:nvSpPr>
        <p:spPr>
          <a:xfrm>
            <a:off x="8359625" y="901527"/>
            <a:ext cx="695303" cy="505720"/>
          </a:xfrm>
          <a:prstGeom prst="diamond">
            <a:avLst/>
          </a:prstGeom>
          <a:solidFill>
            <a:srgbClr val="F4D7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152" tIns="22576" rIns="45152" bIns="22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900" b="1" dirty="0">
                <a:latin typeface="David" panose="020E0502060401010101" pitchFamily="34" charset="-79"/>
                <a:cs typeface="David" panose="020E0502060401010101" pitchFamily="34" charset="-79"/>
              </a:rPr>
              <a:t>היא מסוג..</a:t>
            </a:r>
          </a:p>
        </p:txBody>
      </p:sp>
      <p:sp>
        <p:nvSpPr>
          <p:cNvPr id="10" name="יהלום 9">
            <a:extLst>
              <a:ext uri="{FF2B5EF4-FFF2-40B4-BE49-F238E27FC236}">
                <a16:creationId xmlns:a16="http://schemas.microsoft.com/office/drawing/2014/main" xmlns="" id="{A5F802D0-93D8-4B77-B594-78B62768AAAE}"/>
              </a:ext>
            </a:extLst>
          </p:cNvPr>
          <p:cNvSpPr/>
          <p:nvPr/>
        </p:nvSpPr>
        <p:spPr>
          <a:xfrm>
            <a:off x="6990722" y="3693153"/>
            <a:ext cx="839340" cy="505720"/>
          </a:xfrm>
          <a:prstGeom prst="diamond">
            <a:avLst/>
          </a:prstGeom>
          <a:solidFill>
            <a:srgbClr val="F4D7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152" tIns="22576" rIns="45152" bIns="22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900" b="1" dirty="0">
                <a:latin typeface="David" panose="020E0502060401010101" pitchFamily="34" charset="-79"/>
                <a:cs typeface="David" panose="020E0502060401010101" pitchFamily="34" charset="-79"/>
              </a:rPr>
              <a:t>בבעלות..</a:t>
            </a:r>
          </a:p>
        </p:txBody>
      </p:sp>
      <p:sp>
        <p:nvSpPr>
          <p:cNvPr id="12" name="יהלום 11">
            <a:extLst>
              <a:ext uri="{FF2B5EF4-FFF2-40B4-BE49-F238E27FC236}">
                <a16:creationId xmlns:a16="http://schemas.microsoft.com/office/drawing/2014/main" xmlns="" id="{55030DFA-C5AB-4525-A275-23A9DD9E3D8E}"/>
              </a:ext>
            </a:extLst>
          </p:cNvPr>
          <p:cNvSpPr/>
          <p:nvPr/>
        </p:nvSpPr>
        <p:spPr>
          <a:xfrm>
            <a:off x="8034243" y="3486588"/>
            <a:ext cx="972597" cy="505720"/>
          </a:xfrm>
          <a:prstGeom prst="diamond">
            <a:avLst/>
          </a:prstGeom>
          <a:solidFill>
            <a:srgbClr val="F4D7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152" tIns="22576" rIns="45152" bIns="22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900" b="1" dirty="0">
                <a:latin typeface="David" panose="020E0502060401010101" pitchFamily="34" charset="-79"/>
                <a:cs typeface="David" panose="020E0502060401010101" pitchFamily="34" charset="-79"/>
              </a:rPr>
              <a:t>מטפל ומתחזק</a:t>
            </a: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xmlns="" id="{E982C59E-571B-4768-9F9C-BBE4389D39BA}"/>
              </a:ext>
            </a:extLst>
          </p:cNvPr>
          <p:cNvSpPr/>
          <p:nvPr/>
        </p:nvSpPr>
        <p:spPr>
          <a:xfrm>
            <a:off x="10142702" y="4904609"/>
            <a:ext cx="809316" cy="13426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152" tIns="22576" rIns="45152" bIns="22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e-IL" sz="1400" b="1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/>
            <a:r>
              <a:rPr lang="he-IL" sz="1400" b="1" dirty="0">
                <a:latin typeface="David" panose="020E0502060401010101" pitchFamily="34" charset="-79"/>
                <a:cs typeface="David" panose="020E0502060401010101" pitchFamily="34" charset="-79"/>
              </a:rPr>
              <a:t>צוות תחזוקה</a:t>
            </a:r>
          </a:p>
          <a:p>
            <a:pPr algn="ctr"/>
            <a:r>
              <a:rPr lang="he-IL" sz="1400" b="1" dirty="0">
                <a:latin typeface="David" panose="020E0502060401010101" pitchFamily="34" charset="-79"/>
                <a:cs typeface="David" panose="020E0502060401010101" pitchFamily="34" charset="-79"/>
              </a:rPr>
              <a:t>--------</a:t>
            </a:r>
          </a:p>
          <a:p>
            <a:pPr algn="r"/>
            <a:r>
              <a:rPr lang="he-IL" sz="1100" b="1" u="sng" dirty="0">
                <a:latin typeface="David" panose="020E0502060401010101" pitchFamily="34" charset="-79"/>
                <a:cs typeface="David" panose="020E0502060401010101" pitchFamily="34" charset="-79"/>
              </a:rPr>
              <a:t>מזהה</a:t>
            </a:r>
          </a:p>
          <a:p>
            <a:pPr algn="r"/>
            <a:r>
              <a:rPr lang="he-IL" sz="1100" b="1" dirty="0">
                <a:latin typeface="David" panose="020E0502060401010101" pitchFamily="34" charset="-79"/>
                <a:cs typeface="David" panose="020E0502060401010101" pitchFamily="34" charset="-79"/>
              </a:rPr>
              <a:t>מזהה מכונית</a:t>
            </a:r>
          </a:p>
          <a:p>
            <a:pPr algn="r"/>
            <a:r>
              <a:rPr lang="he-IL" sz="1100" b="1" dirty="0">
                <a:latin typeface="David" panose="020E0502060401010101" pitchFamily="34" charset="-79"/>
                <a:cs typeface="David" panose="020E0502060401010101" pitchFamily="34" charset="-79"/>
              </a:rPr>
              <a:t>{התמחויות}</a:t>
            </a:r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xmlns="" id="{AAF2C4A2-B784-4064-B80B-0A9F59A82BF9}"/>
              </a:ext>
            </a:extLst>
          </p:cNvPr>
          <p:cNvSpPr/>
          <p:nvPr/>
        </p:nvSpPr>
        <p:spPr>
          <a:xfrm>
            <a:off x="5121056" y="2011939"/>
            <a:ext cx="1058197" cy="21869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152" tIns="22576" rIns="45152" bIns="22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e-IL" sz="1100" b="1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/>
            <a:r>
              <a:rPr lang="he-IL" sz="1100" b="1" dirty="0">
                <a:latin typeface="David" panose="020E0502060401010101" pitchFamily="34" charset="-79"/>
                <a:cs typeface="David" panose="020E0502060401010101" pitchFamily="34" charset="-79"/>
              </a:rPr>
              <a:t>נהג</a:t>
            </a:r>
          </a:p>
          <a:p>
            <a:pPr algn="ctr"/>
            <a:r>
              <a:rPr lang="he-IL" sz="1100" b="1" dirty="0">
                <a:latin typeface="David" panose="020E0502060401010101" pitchFamily="34" charset="-79"/>
                <a:cs typeface="David" panose="020E0502060401010101" pitchFamily="34" charset="-79"/>
              </a:rPr>
              <a:t>--------</a:t>
            </a:r>
          </a:p>
          <a:p>
            <a:pPr algn="r"/>
            <a:r>
              <a:rPr lang="he-IL" sz="1050" b="1" u="sng" dirty="0">
                <a:latin typeface="David" panose="020E0502060401010101" pitchFamily="34" charset="-79"/>
                <a:cs typeface="David" panose="020E0502060401010101" pitchFamily="34" charset="-79"/>
              </a:rPr>
              <a:t>מזהה</a:t>
            </a:r>
          </a:p>
          <a:p>
            <a:pPr algn="r"/>
            <a:r>
              <a:rPr lang="he-IL" sz="1050" b="1" dirty="0">
                <a:latin typeface="David" panose="020E0502060401010101" pitchFamily="34" charset="-79"/>
                <a:cs typeface="David" panose="020E0502060401010101" pitchFamily="34" charset="-79"/>
              </a:rPr>
              <a:t>שם</a:t>
            </a:r>
            <a:endParaRPr lang="en-US" sz="1050" b="1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/>
            <a:r>
              <a:rPr lang="en-US" sz="1050" b="1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1050" b="1" dirty="0">
                <a:latin typeface="David" panose="020E0502060401010101" pitchFamily="34" charset="-79"/>
                <a:cs typeface="David" panose="020E0502060401010101" pitchFamily="34" charset="-79"/>
              </a:rPr>
              <a:t>   שם פרטי</a:t>
            </a:r>
          </a:p>
          <a:p>
            <a:pPr algn="r"/>
            <a:r>
              <a:rPr lang="he-IL" sz="1050" b="1" dirty="0">
                <a:latin typeface="David" panose="020E0502060401010101" pitchFamily="34" charset="-79"/>
                <a:cs typeface="David" panose="020E0502060401010101" pitchFamily="34" charset="-79"/>
              </a:rPr>
              <a:t>   שם משפחה</a:t>
            </a:r>
          </a:p>
          <a:p>
            <a:pPr algn="r"/>
            <a:r>
              <a:rPr lang="he-IL" sz="1050" b="1" dirty="0">
                <a:latin typeface="David" panose="020E0502060401010101" pitchFamily="34" charset="-79"/>
                <a:cs typeface="David" panose="020E0502060401010101" pitchFamily="34" charset="-79"/>
              </a:rPr>
              <a:t>כינוי</a:t>
            </a:r>
          </a:p>
          <a:p>
            <a:pPr algn="r"/>
            <a:r>
              <a:rPr lang="he-IL" sz="1050" b="1" dirty="0">
                <a:latin typeface="David" panose="020E0502060401010101" pitchFamily="34" charset="-79"/>
                <a:cs typeface="David" panose="020E0502060401010101" pitchFamily="34" charset="-79"/>
              </a:rPr>
              <a:t>תאריך לידה</a:t>
            </a:r>
          </a:p>
          <a:p>
            <a:pPr algn="r"/>
            <a:r>
              <a:rPr lang="he-IL" sz="1050" b="1" dirty="0">
                <a:latin typeface="David" panose="020E0502060401010101" pitchFamily="34" charset="-79"/>
                <a:cs typeface="David" panose="020E0502060401010101" pitchFamily="34" charset="-79"/>
              </a:rPr>
              <a:t>שנות ניסיון</a:t>
            </a:r>
          </a:p>
          <a:p>
            <a:pPr algn="r"/>
            <a:r>
              <a:rPr lang="he-IL" sz="1050" b="1" dirty="0">
                <a:latin typeface="David" panose="020E0502060401010101" pitchFamily="34" charset="-79"/>
                <a:cs typeface="David" panose="020E0502060401010101" pitchFamily="34" charset="-79"/>
              </a:rPr>
              <a:t>#</a:t>
            </a:r>
            <a:r>
              <a:rPr lang="he-IL" sz="1050" b="1" dirty="0" err="1">
                <a:latin typeface="David" panose="020E0502060401010101" pitchFamily="34" charset="-79"/>
                <a:cs typeface="David" panose="020E0502060401010101" pitchFamily="34" charset="-79"/>
              </a:rPr>
              <a:t>נצחונות</a:t>
            </a:r>
            <a:endParaRPr lang="he-IL" sz="1050" b="1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/>
            <a:r>
              <a:rPr lang="he-IL" sz="1050" b="1" dirty="0">
                <a:latin typeface="David" panose="020E0502060401010101" pitchFamily="34" charset="-79"/>
                <a:cs typeface="David" panose="020E0502060401010101" pitchFamily="34" charset="-79"/>
              </a:rPr>
              <a:t>#הפסדים</a:t>
            </a:r>
          </a:p>
          <a:p>
            <a:pPr algn="r"/>
            <a:r>
              <a:rPr lang="he-IL" sz="1050" b="1" dirty="0">
                <a:latin typeface="David" panose="020E0502060401010101" pitchFamily="34" charset="-79"/>
                <a:cs typeface="David" panose="020E0502060401010101" pitchFamily="34" charset="-79"/>
              </a:rPr>
              <a:t>#השתתפויות</a:t>
            </a:r>
          </a:p>
        </p:txBody>
      </p:sp>
      <p:sp>
        <p:nvSpPr>
          <p:cNvPr id="16" name="יהלום 15">
            <a:extLst>
              <a:ext uri="{FF2B5EF4-FFF2-40B4-BE49-F238E27FC236}">
                <a16:creationId xmlns:a16="http://schemas.microsoft.com/office/drawing/2014/main" xmlns="" id="{803C4402-5030-4468-915D-7362BF9FBB1C}"/>
              </a:ext>
            </a:extLst>
          </p:cNvPr>
          <p:cNvSpPr/>
          <p:nvPr/>
        </p:nvSpPr>
        <p:spPr>
          <a:xfrm>
            <a:off x="5395780" y="4460211"/>
            <a:ext cx="695303" cy="505720"/>
          </a:xfrm>
          <a:prstGeom prst="diamond">
            <a:avLst/>
          </a:prstGeom>
          <a:solidFill>
            <a:srgbClr val="F4D7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152" tIns="22576" rIns="45152" bIns="22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900" b="1" dirty="0">
                <a:latin typeface="David" panose="020E0502060401010101" pitchFamily="34" charset="-79"/>
                <a:cs typeface="David" panose="020E0502060401010101" pitchFamily="34" charset="-79"/>
              </a:rPr>
              <a:t>חבר ב..</a:t>
            </a:r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xmlns="" id="{F674DD83-1C52-4861-87E4-880E35BEEF39}"/>
              </a:ext>
            </a:extLst>
          </p:cNvPr>
          <p:cNvSpPr/>
          <p:nvPr/>
        </p:nvSpPr>
        <p:spPr>
          <a:xfrm>
            <a:off x="6073709" y="5570622"/>
            <a:ext cx="1115123" cy="22864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152" tIns="22576" rIns="45152" bIns="22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e-IL" sz="1600" b="1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/>
            <a:r>
              <a:rPr lang="he-IL" sz="1600" b="1" dirty="0">
                <a:latin typeface="David" panose="020E0502060401010101" pitchFamily="34" charset="-79"/>
                <a:cs typeface="David" panose="020E0502060401010101" pitchFamily="34" charset="-79"/>
              </a:rPr>
              <a:t>קבוצה</a:t>
            </a:r>
          </a:p>
          <a:p>
            <a:pPr algn="ctr"/>
            <a:r>
              <a:rPr lang="he-IL" sz="1600" b="1" dirty="0">
                <a:latin typeface="David" panose="020E0502060401010101" pitchFamily="34" charset="-79"/>
                <a:cs typeface="David" panose="020E0502060401010101" pitchFamily="34" charset="-79"/>
              </a:rPr>
              <a:t>--------</a:t>
            </a:r>
          </a:p>
          <a:p>
            <a:pPr algn="r"/>
            <a:r>
              <a:rPr lang="he-IL" sz="1200" b="1" u="sng" dirty="0">
                <a:latin typeface="David" panose="020E0502060401010101" pitchFamily="34" charset="-79"/>
                <a:cs typeface="David" panose="020E0502060401010101" pitchFamily="34" charset="-79"/>
              </a:rPr>
              <a:t>מזהה</a:t>
            </a:r>
          </a:p>
          <a:p>
            <a:pPr algn="r"/>
            <a:r>
              <a:rPr lang="he-IL" sz="1200" b="1" dirty="0">
                <a:latin typeface="David" panose="020E0502060401010101" pitchFamily="34" charset="-79"/>
                <a:cs typeface="David" panose="020E0502060401010101" pitchFamily="34" charset="-79"/>
              </a:rPr>
              <a:t>שם</a:t>
            </a:r>
          </a:p>
          <a:p>
            <a:pPr algn="r"/>
            <a:r>
              <a:rPr lang="he-IL" sz="1200" b="1" dirty="0">
                <a:latin typeface="David" panose="020E0502060401010101" pitchFamily="34" charset="-79"/>
                <a:cs typeface="David" panose="020E0502060401010101" pitchFamily="34" charset="-79"/>
              </a:rPr>
              <a:t>תאריך ייסוד</a:t>
            </a:r>
          </a:p>
          <a:p>
            <a:pPr algn="r"/>
            <a:r>
              <a:rPr lang="he-IL" sz="1200" b="1" dirty="0">
                <a:latin typeface="David" panose="020E0502060401010101" pitchFamily="34" charset="-79"/>
                <a:cs typeface="David" panose="020E0502060401010101" pitchFamily="34" charset="-79"/>
              </a:rPr>
              <a:t>#תקציב יומי</a:t>
            </a:r>
          </a:p>
          <a:p>
            <a:pPr algn="r"/>
            <a:r>
              <a:rPr lang="he-IL" sz="1200" b="1" dirty="0">
                <a:latin typeface="David" panose="020E0502060401010101" pitchFamily="34" charset="-79"/>
                <a:cs typeface="David" panose="020E0502060401010101" pitchFamily="34" charset="-79"/>
              </a:rPr>
              <a:t>#יתרה בסוף היום</a:t>
            </a:r>
          </a:p>
          <a:p>
            <a:pPr algn="r"/>
            <a:r>
              <a:rPr lang="he-IL" sz="1200" b="1" dirty="0">
                <a:latin typeface="David" panose="020E0502060401010101" pitchFamily="34" charset="-79"/>
                <a:cs typeface="David" panose="020E0502060401010101" pitchFamily="34" charset="-79"/>
              </a:rPr>
              <a:t>#</a:t>
            </a:r>
            <a:r>
              <a:rPr lang="he-IL" sz="1200" b="1" dirty="0" err="1">
                <a:latin typeface="David" panose="020E0502060401010101" pitchFamily="34" charset="-79"/>
                <a:cs typeface="David" panose="020E0502060401010101" pitchFamily="34" charset="-79"/>
              </a:rPr>
              <a:t>נצחונות</a:t>
            </a:r>
            <a:endParaRPr lang="he-IL" sz="1200" b="1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/>
            <a:r>
              <a:rPr lang="he-IL" sz="1200" b="1" dirty="0">
                <a:latin typeface="David" panose="020E0502060401010101" pitchFamily="34" charset="-79"/>
                <a:cs typeface="David" panose="020E0502060401010101" pitchFamily="34" charset="-79"/>
              </a:rPr>
              <a:t>#הפסדים</a:t>
            </a:r>
          </a:p>
          <a:p>
            <a:pPr algn="r"/>
            <a:r>
              <a:rPr lang="he-IL" sz="1200" b="1" dirty="0">
                <a:latin typeface="David" panose="020E0502060401010101" pitchFamily="34" charset="-79"/>
                <a:cs typeface="David" panose="020E0502060401010101" pitchFamily="34" charset="-79"/>
              </a:rPr>
              <a:t>#השתתפויות</a:t>
            </a:r>
          </a:p>
        </p:txBody>
      </p:sp>
      <p:sp>
        <p:nvSpPr>
          <p:cNvPr id="18" name="יהלום 17">
            <a:extLst>
              <a:ext uri="{FF2B5EF4-FFF2-40B4-BE49-F238E27FC236}">
                <a16:creationId xmlns:a16="http://schemas.microsoft.com/office/drawing/2014/main" xmlns="" id="{AB592D09-7F3E-4211-9235-3ED8D16021DA}"/>
              </a:ext>
            </a:extLst>
          </p:cNvPr>
          <p:cNvSpPr/>
          <p:nvPr/>
        </p:nvSpPr>
        <p:spPr>
          <a:xfrm>
            <a:off x="4027130" y="6181169"/>
            <a:ext cx="762302" cy="505720"/>
          </a:xfrm>
          <a:prstGeom prst="diamond">
            <a:avLst/>
          </a:prstGeom>
          <a:solidFill>
            <a:srgbClr val="F4D7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152" tIns="22576" rIns="45152" bIns="22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900" b="1" dirty="0">
                <a:latin typeface="David" panose="020E0502060401010101" pitchFamily="34" charset="-79"/>
                <a:cs typeface="David" panose="020E0502060401010101" pitchFamily="34" charset="-79"/>
              </a:rPr>
              <a:t>מתקצב את..</a:t>
            </a:r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xmlns="" id="{DC472F9B-10B6-4BEC-9C93-6A4E6EFC65D6}"/>
              </a:ext>
            </a:extLst>
          </p:cNvPr>
          <p:cNvSpPr/>
          <p:nvPr/>
        </p:nvSpPr>
        <p:spPr>
          <a:xfrm>
            <a:off x="2168237" y="5772150"/>
            <a:ext cx="1175580" cy="10165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152" tIns="22576" rIns="45152" bIns="22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e-IL" sz="1400" b="1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/>
            <a:r>
              <a:rPr lang="he-IL" sz="1400" b="1" dirty="0">
                <a:latin typeface="David" panose="020E0502060401010101" pitchFamily="34" charset="-79"/>
                <a:cs typeface="David" panose="020E0502060401010101" pitchFamily="34" charset="-79"/>
              </a:rPr>
              <a:t>נותן חסות</a:t>
            </a:r>
          </a:p>
          <a:p>
            <a:pPr algn="ctr"/>
            <a:r>
              <a:rPr lang="he-IL" sz="1400" b="1" dirty="0">
                <a:latin typeface="David" panose="020E0502060401010101" pitchFamily="34" charset="-79"/>
                <a:cs typeface="David" panose="020E0502060401010101" pitchFamily="34" charset="-79"/>
              </a:rPr>
              <a:t>--------</a:t>
            </a:r>
          </a:p>
          <a:p>
            <a:pPr algn="r"/>
            <a:r>
              <a:rPr lang="he-IL" sz="1100" b="1" u="sng" dirty="0">
                <a:latin typeface="David" panose="020E0502060401010101" pitchFamily="34" charset="-79"/>
                <a:cs typeface="David" panose="020E0502060401010101" pitchFamily="34" charset="-79"/>
              </a:rPr>
              <a:t>מזהה</a:t>
            </a:r>
          </a:p>
          <a:p>
            <a:pPr algn="r"/>
            <a:r>
              <a:rPr lang="he-IL" sz="1100" b="1" dirty="0">
                <a:latin typeface="David" panose="020E0502060401010101" pitchFamily="34" charset="-79"/>
                <a:cs typeface="David" panose="020E0502060401010101" pitchFamily="34" charset="-79"/>
              </a:rPr>
              <a:t>שם נותן החסות</a:t>
            </a:r>
          </a:p>
        </p:txBody>
      </p:sp>
      <p:cxnSp>
        <p:nvCxnSpPr>
          <p:cNvPr id="3" name="מחבר חץ ישר 2">
            <a:extLst>
              <a:ext uri="{FF2B5EF4-FFF2-40B4-BE49-F238E27FC236}">
                <a16:creationId xmlns:a16="http://schemas.microsoft.com/office/drawing/2014/main" xmlns="" id="{ADE6E34B-7E0F-4C40-AD0D-D6BE20BD4F52}"/>
              </a:ext>
            </a:extLst>
          </p:cNvPr>
          <p:cNvCxnSpPr>
            <a:cxnSpLocks/>
            <a:stCxn id="58" idx="1"/>
            <a:endCxn id="57" idx="3"/>
          </p:cNvCxnSpPr>
          <p:nvPr/>
        </p:nvCxnSpPr>
        <p:spPr>
          <a:xfrm flipH="1">
            <a:off x="1624351" y="1244205"/>
            <a:ext cx="728178" cy="384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xmlns="" id="{503BC92E-95BF-45B6-9AD3-E65C93A67DBF}"/>
              </a:ext>
            </a:extLst>
          </p:cNvPr>
          <p:cNvCxnSpPr>
            <a:cxnSpLocks/>
            <a:stCxn id="58" idx="3"/>
            <a:endCxn id="5" idx="1"/>
          </p:cNvCxnSpPr>
          <p:nvPr/>
        </p:nvCxnSpPr>
        <p:spPr>
          <a:xfrm>
            <a:off x="3256407" y="1244205"/>
            <a:ext cx="432404" cy="270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ישר 26">
            <a:extLst>
              <a:ext uri="{FF2B5EF4-FFF2-40B4-BE49-F238E27FC236}">
                <a16:creationId xmlns:a16="http://schemas.microsoft.com/office/drawing/2014/main" xmlns="" id="{0FDA348D-0CB1-45C7-88C8-9ADE7E9C274C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650300" y="1154387"/>
            <a:ext cx="431196" cy="360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ישר 28">
            <a:extLst>
              <a:ext uri="{FF2B5EF4-FFF2-40B4-BE49-F238E27FC236}">
                <a16:creationId xmlns:a16="http://schemas.microsoft.com/office/drawing/2014/main" xmlns="" id="{47B3C904-E216-48FC-B9ED-D4CC5A835EE1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776799" y="1154387"/>
            <a:ext cx="628569" cy="565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מלבן 41">
            <a:extLst>
              <a:ext uri="{FF2B5EF4-FFF2-40B4-BE49-F238E27FC236}">
                <a16:creationId xmlns:a16="http://schemas.microsoft.com/office/drawing/2014/main" xmlns="" id="{961C75E7-A8FE-400F-B07B-750111920D32}"/>
              </a:ext>
            </a:extLst>
          </p:cNvPr>
          <p:cNvSpPr/>
          <p:nvPr/>
        </p:nvSpPr>
        <p:spPr>
          <a:xfrm>
            <a:off x="10037619" y="613555"/>
            <a:ext cx="1079344" cy="16853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152" tIns="22576" rIns="45152" bIns="22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600" b="1" dirty="0">
                <a:latin typeface="David" panose="020E0502060401010101" pitchFamily="34" charset="-79"/>
                <a:cs typeface="David" panose="020E0502060401010101" pitchFamily="34" charset="-79"/>
              </a:rPr>
              <a:t>דגם</a:t>
            </a:r>
          </a:p>
          <a:p>
            <a:pPr algn="ctr"/>
            <a:r>
              <a:rPr lang="he-IL" sz="1600" b="1" dirty="0">
                <a:latin typeface="David" panose="020E0502060401010101" pitchFamily="34" charset="-79"/>
                <a:cs typeface="David" panose="020E0502060401010101" pitchFamily="34" charset="-79"/>
              </a:rPr>
              <a:t>--------</a:t>
            </a:r>
          </a:p>
          <a:p>
            <a:pPr algn="r"/>
            <a:r>
              <a:rPr lang="he-IL" sz="1200" b="1" u="sng" dirty="0">
                <a:latin typeface="David" panose="020E0502060401010101" pitchFamily="34" charset="-79"/>
                <a:cs typeface="David" panose="020E0502060401010101" pitchFamily="34" charset="-79"/>
              </a:rPr>
              <a:t>מזהה</a:t>
            </a:r>
          </a:p>
          <a:p>
            <a:pPr algn="r"/>
            <a:r>
              <a:rPr lang="he-IL" sz="1200" b="1" dirty="0">
                <a:latin typeface="David" panose="020E0502060401010101" pitchFamily="34" charset="-79"/>
                <a:cs typeface="David" panose="020E0502060401010101" pitchFamily="34" charset="-79"/>
              </a:rPr>
              <a:t>חברה</a:t>
            </a:r>
          </a:p>
          <a:p>
            <a:pPr algn="r"/>
            <a:r>
              <a:rPr lang="he-IL" sz="1200" b="1" dirty="0">
                <a:latin typeface="David" panose="020E0502060401010101" pitchFamily="34" charset="-79"/>
                <a:cs typeface="David" panose="020E0502060401010101" pitchFamily="34" charset="-79"/>
              </a:rPr>
              <a:t>שנת עלייה לכביש</a:t>
            </a:r>
          </a:p>
          <a:p>
            <a:pPr algn="r"/>
            <a:r>
              <a:rPr lang="he-IL" sz="1200" b="1" dirty="0">
                <a:latin typeface="David" panose="020E0502060401010101" pitchFamily="34" charset="-79"/>
                <a:cs typeface="David" panose="020E0502060401010101" pitchFamily="34" charset="-79"/>
              </a:rPr>
              <a:t>מחיר מחירון</a:t>
            </a:r>
          </a:p>
        </p:txBody>
      </p:sp>
      <p:cxnSp>
        <p:nvCxnSpPr>
          <p:cNvPr id="40" name="מחבר ישר 39">
            <a:extLst>
              <a:ext uri="{FF2B5EF4-FFF2-40B4-BE49-F238E27FC236}">
                <a16:creationId xmlns:a16="http://schemas.microsoft.com/office/drawing/2014/main" xmlns="" id="{39D5CD3F-DD72-4367-A98E-37080CCE6164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7326727" y="1154387"/>
            <a:ext cx="1032898" cy="565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מחבר חץ ישר 43">
            <a:extLst>
              <a:ext uri="{FF2B5EF4-FFF2-40B4-BE49-F238E27FC236}">
                <a16:creationId xmlns:a16="http://schemas.microsoft.com/office/drawing/2014/main" xmlns="" id="{82291396-7A9B-4F14-9D1C-D90939055920}"/>
              </a:ext>
            </a:extLst>
          </p:cNvPr>
          <p:cNvCxnSpPr>
            <a:cxnSpLocks/>
            <a:stCxn id="9" idx="3"/>
            <a:endCxn id="42" idx="1"/>
          </p:cNvCxnSpPr>
          <p:nvPr/>
        </p:nvCxnSpPr>
        <p:spPr>
          <a:xfrm>
            <a:off x="9054928" y="1154387"/>
            <a:ext cx="982691" cy="301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מחבר ישר 45">
            <a:extLst>
              <a:ext uri="{FF2B5EF4-FFF2-40B4-BE49-F238E27FC236}">
                <a16:creationId xmlns:a16="http://schemas.microsoft.com/office/drawing/2014/main" xmlns="" id="{8B3F8704-6284-4813-9C70-D3BCEDD3B610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6866048" y="2829746"/>
            <a:ext cx="544344" cy="863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מחבר ישר 49">
            <a:extLst>
              <a:ext uri="{FF2B5EF4-FFF2-40B4-BE49-F238E27FC236}">
                <a16:creationId xmlns:a16="http://schemas.microsoft.com/office/drawing/2014/main" xmlns="" id="{8B66072D-1F44-4B58-ACBF-B95205681E54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6866048" y="2829746"/>
            <a:ext cx="1654494" cy="656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מחבר חץ ישר 51">
            <a:extLst>
              <a:ext uri="{FF2B5EF4-FFF2-40B4-BE49-F238E27FC236}">
                <a16:creationId xmlns:a16="http://schemas.microsoft.com/office/drawing/2014/main" xmlns="" id="{EB16D248-2CE6-40AC-A93C-E26BF409647D}"/>
              </a:ext>
            </a:extLst>
          </p:cNvPr>
          <p:cNvCxnSpPr>
            <a:cxnSpLocks/>
            <a:stCxn id="10" idx="2"/>
            <a:endCxn id="17" idx="3"/>
          </p:cNvCxnSpPr>
          <p:nvPr/>
        </p:nvCxnSpPr>
        <p:spPr>
          <a:xfrm flipH="1">
            <a:off x="7188832" y="4198873"/>
            <a:ext cx="221560" cy="251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מחבר חץ ישר 53">
            <a:extLst>
              <a:ext uri="{FF2B5EF4-FFF2-40B4-BE49-F238E27FC236}">
                <a16:creationId xmlns:a16="http://schemas.microsoft.com/office/drawing/2014/main" xmlns="" id="{2B1057F1-A03A-44AD-8049-39CD2A34F931}"/>
              </a:ext>
            </a:extLst>
          </p:cNvPr>
          <p:cNvCxnSpPr>
            <a:cxnSpLocks/>
            <a:stCxn id="18" idx="3"/>
            <a:endCxn id="17" idx="1"/>
          </p:cNvCxnSpPr>
          <p:nvPr/>
        </p:nvCxnSpPr>
        <p:spPr>
          <a:xfrm>
            <a:off x="4789432" y="6434029"/>
            <a:ext cx="1284277" cy="279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מחבר ישר 55">
            <a:extLst>
              <a:ext uri="{FF2B5EF4-FFF2-40B4-BE49-F238E27FC236}">
                <a16:creationId xmlns:a16="http://schemas.microsoft.com/office/drawing/2014/main" xmlns="" id="{A2C01DB4-D541-40B8-85DC-7B63476D423C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>
            <a:off x="3343817" y="6280439"/>
            <a:ext cx="683313" cy="153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מחבר ישר 61">
            <a:extLst>
              <a:ext uri="{FF2B5EF4-FFF2-40B4-BE49-F238E27FC236}">
                <a16:creationId xmlns:a16="http://schemas.microsoft.com/office/drawing/2014/main" xmlns="" id="{AA346DD5-4CBD-4A09-BC99-29453F1125A2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5650155" y="4198873"/>
            <a:ext cx="93277" cy="261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מחבר חץ ישר 63">
            <a:extLst>
              <a:ext uri="{FF2B5EF4-FFF2-40B4-BE49-F238E27FC236}">
                <a16:creationId xmlns:a16="http://schemas.microsoft.com/office/drawing/2014/main" xmlns="" id="{ECB3DD4B-E807-482E-BFE7-459B013D8911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5743432" y="4965931"/>
            <a:ext cx="887839" cy="604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מחבר חץ ישר 65">
            <a:extLst>
              <a:ext uri="{FF2B5EF4-FFF2-40B4-BE49-F238E27FC236}">
                <a16:creationId xmlns:a16="http://schemas.microsoft.com/office/drawing/2014/main" xmlns="" id="{C6485366-AF59-4EE1-958A-D005913C9E43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5429148" y="1407247"/>
            <a:ext cx="221007" cy="604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מחבר חץ ישר 71">
            <a:extLst>
              <a:ext uri="{FF2B5EF4-FFF2-40B4-BE49-F238E27FC236}">
                <a16:creationId xmlns:a16="http://schemas.microsoft.com/office/drawing/2014/main" xmlns="" id="{63A5743D-85F9-4DCE-8B71-F3E717EAECE2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9006840" y="3739448"/>
            <a:ext cx="1135862" cy="1836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יהלום 84">
            <a:extLst>
              <a:ext uri="{FF2B5EF4-FFF2-40B4-BE49-F238E27FC236}">
                <a16:creationId xmlns:a16="http://schemas.microsoft.com/office/drawing/2014/main" xmlns="" id="{82B17652-3DE9-4C2E-8D5E-D32EF3167332}"/>
              </a:ext>
            </a:extLst>
          </p:cNvPr>
          <p:cNvSpPr/>
          <p:nvPr/>
        </p:nvSpPr>
        <p:spPr>
          <a:xfrm>
            <a:off x="10378059" y="3323916"/>
            <a:ext cx="695303" cy="505720"/>
          </a:xfrm>
          <a:prstGeom prst="diamond">
            <a:avLst/>
          </a:prstGeom>
          <a:solidFill>
            <a:srgbClr val="F4D7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152" tIns="22576" rIns="45152" bIns="22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900" b="1" dirty="0">
                <a:latin typeface="David" panose="020E0502060401010101" pitchFamily="34" charset="-79"/>
                <a:cs typeface="David" panose="020E0502060401010101" pitchFamily="34" charset="-79"/>
              </a:rPr>
              <a:t>רשאי לטפל ב..</a:t>
            </a:r>
          </a:p>
        </p:txBody>
      </p:sp>
      <p:cxnSp>
        <p:nvCxnSpPr>
          <p:cNvPr id="87" name="מחבר ישר 86">
            <a:extLst>
              <a:ext uri="{FF2B5EF4-FFF2-40B4-BE49-F238E27FC236}">
                <a16:creationId xmlns:a16="http://schemas.microsoft.com/office/drawing/2014/main" xmlns="" id="{7D0093A8-3A1D-44C5-BE29-9A92E76BF4C3}"/>
              </a:ext>
            </a:extLst>
          </p:cNvPr>
          <p:cNvCxnSpPr>
            <a:cxnSpLocks/>
            <a:stCxn id="13" idx="0"/>
            <a:endCxn id="85" idx="2"/>
          </p:cNvCxnSpPr>
          <p:nvPr/>
        </p:nvCxnSpPr>
        <p:spPr>
          <a:xfrm flipV="1">
            <a:off x="10547360" y="3829636"/>
            <a:ext cx="178351" cy="1074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מחבר ישר 88">
            <a:extLst>
              <a:ext uri="{FF2B5EF4-FFF2-40B4-BE49-F238E27FC236}">
                <a16:creationId xmlns:a16="http://schemas.microsoft.com/office/drawing/2014/main" xmlns="" id="{FA55C18D-10CA-49E4-BF89-E7A37DB493AC}"/>
              </a:ext>
            </a:extLst>
          </p:cNvPr>
          <p:cNvCxnSpPr>
            <a:cxnSpLocks/>
            <a:stCxn id="85" idx="0"/>
            <a:endCxn id="42" idx="2"/>
          </p:cNvCxnSpPr>
          <p:nvPr/>
        </p:nvCxnSpPr>
        <p:spPr>
          <a:xfrm flipH="1" flipV="1">
            <a:off x="10577291" y="2298892"/>
            <a:ext cx="148420" cy="1025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אליפסה 97">
            <a:extLst>
              <a:ext uri="{FF2B5EF4-FFF2-40B4-BE49-F238E27FC236}">
                <a16:creationId xmlns:a16="http://schemas.microsoft.com/office/drawing/2014/main" xmlns="" id="{23C5A646-5A01-4ADF-9463-BC0300DF20BD}"/>
              </a:ext>
            </a:extLst>
          </p:cNvPr>
          <p:cNvSpPr/>
          <p:nvPr/>
        </p:nvSpPr>
        <p:spPr>
          <a:xfrm>
            <a:off x="10834667" y="3641527"/>
            <a:ext cx="403906" cy="2937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152" tIns="22576" rIns="45152" bIns="22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900" b="1" dirty="0">
                <a:latin typeface="David" panose="020E0502060401010101" pitchFamily="34" charset="-79"/>
                <a:cs typeface="David" panose="020E0502060401010101" pitchFamily="34" charset="-79"/>
              </a:rPr>
              <a:t>מחיר</a:t>
            </a:r>
          </a:p>
        </p:txBody>
      </p:sp>
      <p:sp>
        <p:nvSpPr>
          <p:cNvPr id="99" name="אליפסה 98">
            <a:extLst>
              <a:ext uri="{FF2B5EF4-FFF2-40B4-BE49-F238E27FC236}">
                <a16:creationId xmlns:a16="http://schemas.microsoft.com/office/drawing/2014/main" xmlns="" id="{929F9688-8756-4410-A5DC-13CE2FCF9070}"/>
              </a:ext>
            </a:extLst>
          </p:cNvPr>
          <p:cNvSpPr/>
          <p:nvPr/>
        </p:nvSpPr>
        <p:spPr>
          <a:xfrm>
            <a:off x="2588253" y="754638"/>
            <a:ext cx="503388" cy="2937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152" tIns="22576" rIns="45152" bIns="22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900" b="1" dirty="0">
                <a:latin typeface="David" panose="020E0502060401010101" pitchFamily="34" charset="-79"/>
                <a:cs typeface="David" panose="020E0502060401010101" pitchFamily="34" charset="-79"/>
              </a:rPr>
              <a:t>תאריך</a:t>
            </a:r>
          </a:p>
        </p:txBody>
      </p:sp>
      <p:sp>
        <p:nvSpPr>
          <p:cNvPr id="100" name="אליפסה 99">
            <a:extLst>
              <a:ext uri="{FF2B5EF4-FFF2-40B4-BE49-F238E27FC236}">
                <a16:creationId xmlns:a16="http://schemas.microsoft.com/office/drawing/2014/main" xmlns="" id="{89D96BFE-E48F-428A-9546-42ADB404631B}"/>
              </a:ext>
            </a:extLst>
          </p:cNvPr>
          <p:cNvSpPr/>
          <p:nvPr/>
        </p:nvSpPr>
        <p:spPr>
          <a:xfrm>
            <a:off x="5378478" y="744606"/>
            <a:ext cx="503388" cy="2937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152" tIns="22576" rIns="45152" bIns="22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900" b="1" dirty="0">
                <a:latin typeface="David" panose="020E0502060401010101" pitchFamily="34" charset="-79"/>
                <a:cs typeface="David" panose="020E0502060401010101" pitchFamily="34" charset="-79"/>
              </a:rPr>
              <a:t>זמן סיום</a:t>
            </a:r>
          </a:p>
        </p:txBody>
      </p:sp>
      <p:sp>
        <p:nvSpPr>
          <p:cNvPr id="101" name="אליפסה 100">
            <a:extLst>
              <a:ext uri="{FF2B5EF4-FFF2-40B4-BE49-F238E27FC236}">
                <a16:creationId xmlns:a16="http://schemas.microsoft.com/office/drawing/2014/main" xmlns="" id="{87D4A171-2E01-41CA-83DF-EC61DEA12462}"/>
              </a:ext>
            </a:extLst>
          </p:cNvPr>
          <p:cNvSpPr/>
          <p:nvPr/>
        </p:nvSpPr>
        <p:spPr>
          <a:xfrm>
            <a:off x="3854519" y="5953467"/>
            <a:ext cx="503388" cy="2937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152" tIns="22576" rIns="45152" bIns="22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900" b="1" dirty="0">
                <a:latin typeface="David" panose="020E0502060401010101" pitchFamily="34" charset="-79"/>
                <a:cs typeface="David" panose="020E0502060401010101" pitchFamily="34" charset="-79"/>
              </a:rPr>
              <a:t>סך חסות</a:t>
            </a:r>
          </a:p>
        </p:txBody>
      </p:sp>
      <p:sp>
        <p:nvSpPr>
          <p:cNvPr id="102" name="אליפסה 101">
            <a:extLst>
              <a:ext uri="{FF2B5EF4-FFF2-40B4-BE49-F238E27FC236}">
                <a16:creationId xmlns:a16="http://schemas.microsoft.com/office/drawing/2014/main" xmlns="" id="{B769004F-21F1-4F25-9EBE-FFDB1F03546F}"/>
              </a:ext>
            </a:extLst>
          </p:cNvPr>
          <p:cNvSpPr/>
          <p:nvPr/>
        </p:nvSpPr>
        <p:spPr>
          <a:xfrm>
            <a:off x="4320427" y="5893700"/>
            <a:ext cx="633337" cy="36961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152" tIns="22576" rIns="45152" bIns="22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900" b="1" dirty="0">
                <a:latin typeface="David" panose="020E0502060401010101" pitchFamily="34" charset="-79"/>
                <a:cs typeface="David" panose="020E0502060401010101" pitchFamily="34" charset="-79"/>
              </a:rPr>
              <a:t>ת. נתינת חסות</a:t>
            </a:r>
          </a:p>
        </p:txBody>
      </p:sp>
      <p:sp>
        <p:nvSpPr>
          <p:cNvPr id="103" name="תיבת טקסט 102">
            <a:extLst>
              <a:ext uri="{FF2B5EF4-FFF2-40B4-BE49-F238E27FC236}">
                <a16:creationId xmlns:a16="http://schemas.microsoft.com/office/drawing/2014/main" xmlns="" id="{B48D1E97-9246-45EA-A729-9A573669128E}"/>
              </a:ext>
            </a:extLst>
          </p:cNvPr>
          <p:cNvSpPr txBox="1"/>
          <p:nvPr/>
        </p:nvSpPr>
        <p:spPr>
          <a:xfrm>
            <a:off x="1665763" y="1074333"/>
            <a:ext cx="1556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</a:t>
            </a:r>
          </a:p>
        </p:txBody>
      </p:sp>
      <p:sp>
        <p:nvSpPr>
          <p:cNvPr id="104" name="תיבת טקסט 103">
            <a:extLst>
              <a:ext uri="{FF2B5EF4-FFF2-40B4-BE49-F238E27FC236}">
                <a16:creationId xmlns:a16="http://schemas.microsoft.com/office/drawing/2014/main" xmlns="" id="{AE36475C-6DAA-4BE5-971F-A3015CC4B49F}"/>
              </a:ext>
            </a:extLst>
          </p:cNvPr>
          <p:cNvSpPr txBox="1"/>
          <p:nvPr/>
        </p:nvSpPr>
        <p:spPr>
          <a:xfrm>
            <a:off x="3429104" y="1082529"/>
            <a:ext cx="1556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</a:t>
            </a:r>
          </a:p>
        </p:txBody>
      </p:sp>
      <p:sp>
        <p:nvSpPr>
          <p:cNvPr id="105" name="תיבת טקסט 104">
            <a:extLst>
              <a:ext uri="{FF2B5EF4-FFF2-40B4-BE49-F238E27FC236}">
                <a16:creationId xmlns:a16="http://schemas.microsoft.com/office/drawing/2014/main" xmlns="" id="{7F345083-935C-4E12-8F93-69534128D20E}"/>
              </a:ext>
            </a:extLst>
          </p:cNvPr>
          <p:cNvSpPr txBox="1"/>
          <p:nvPr/>
        </p:nvSpPr>
        <p:spPr>
          <a:xfrm>
            <a:off x="4664062" y="1132535"/>
            <a:ext cx="1556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</a:t>
            </a:r>
          </a:p>
        </p:txBody>
      </p:sp>
      <p:sp>
        <p:nvSpPr>
          <p:cNvPr id="106" name="תיבת טקסט 105">
            <a:extLst>
              <a:ext uri="{FF2B5EF4-FFF2-40B4-BE49-F238E27FC236}">
                <a16:creationId xmlns:a16="http://schemas.microsoft.com/office/drawing/2014/main" xmlns="" id="{248111EB-C859-4F15-8C3C-B7DD2AB267A9}"/>
              </a:ext>
            </a:extLst>
          </p:cNvPr>
          <p:cNvSpPr txBox="1"/>
          <p:nvPr/>
        </p:nvSpPr>
        <p:spPr>
          <a:xfrm>
            <a:off x="6177263" y="1208243"/>
            <a:ext cx="1556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</a:t>
            </a:r>
          </a:p>
        </p:txBody>
      </p:sp>
      <p:sp>
        <p:nvSpPr>
          <p:cNvPr id="108" name="תיבת טקסט 107">
            <a:extLst>
              <a:ext uri="{FF2B5EF4-FFF2-40B4-BE49-F238E27FC236}">
                <a16:creationId xmlns:a16="http://schemas.microsoft.com/office/drawing/2014/main" xmlns="" id="{4C8F34EA-BD81-4250-8152-0B5751D9638B}"/>
              </a:ext>
            </a:extLst>
          </p:cNvPr>
          <p:cNvSpPr txBox="1"/>
          <p:nvPr/>
        </p:nvSpPr>
        <p:spPr>
          <a:xfrm>
            <a:off x="7265134" y="6136356"/>
            <a:ext cx="1409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</a:t>
            </a:r>
          </a:p>
        </p:txBody>
      </p:sp>
      <p:sp>
        <p:nvSpPr>
          <p:cNvPr id="109" name="תיבת טקסט 108">
            <a:extLst>
              <a:ext uri="{FF2B5EF4-FFF2-40B4-BE49-F238E27FC236}">
                <a16:creationId xmlns:a16="http://schemas.microsoft.com/office/drawing/2014/main" xmlns="" id="{FCCBD9B6-FCFD-41B2-A928-FD022ED5B416}"/>
              </a:ext>
            </a:extLst>
          </p:cNvPr>
          <p:cNvSpPr txBox="1"/>
          <p:nvPr/>
        </p:nvSpPr>
        <p:spPr>
          <a:xfrm>
            <a:off x="7307577" y="2741716"/>
            <a:ext cx="1556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</a:t>
            </a:r>
          </a:p>
        </p:txBody>
      </p:sp>
      <p:sp>
        <p:nvSpPr>
          <p:cNvPr id="114" name="תיבת טקסט 113">
            <a:extLst>
              <a:ext uri="{FF2B5EF4-FFF2-40B4-BE49-F238E27FC236}">
                <a16:creationId xmlns:a16="http://schemas.microsoft.com/office/drawing/2014/main" xmlns="" id="{DC8DE051-0C97-47E9-AE4E-A8ABB33C2D66}"/>
              </a:ext>
            </a:extLst>
          </p:cNvPr>
          <p:cNvSpPr txBox="1"/>
          <p:nvPr/>
        </p:nvSpPr>
        <p:spPr>
          <a:xfrm>
            <a:off x="3372753" y="6063499"/>
            <a:ext cx="968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</a:t>
            </a:r>
          </a:p>
        </p:txBody>
      </p:sp>
      <p:sp>
        <p:nvSpPr>
          <p:cNvPr id="115" name="תיבת טקסט 114">
            <a:extLst>
              <a:ext uri="{FF2B5EF4-FFF2-40B4-BE49-F238E27FC236}">
                <a16:creationId xmlns:a16="http://schemas.microsoft.com/office/drawing/2014/main" xmlns="" id="{CDE885BD-BF10-44BC-BCF3-5E2127956BF4}"/>
              </a:ext>
            </a:extLst>
          </p:cNvPr>
          <p:cNvSpPr txBox="1"/>
          <p:nvPr/>
        </p:nvSpPr>
        <p:spPr>
          <a:xfrm>
            <a:off x="6788205" y="2881100"/>
            <a:ext cx="1556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</a:t>
            </a:r>
          </a:p>
        </p:txBody>
      </p:sp>
      <p:sp>
        <p:nvSpPr>
          <p:cNvPr id="116" name="תיבת טקסט 115">
            <a:extLst>
              <a:ext uri="{FF2B5EF4-FFF2-40B4-BE49-F238E27FC236}">
                <a16:creationId xmlns:a16="http://schemas.microsoft.com/office/drawing/2014/main" xmlns="" id="{CEBA6021-AA26-4726-A1AF-F447C9A8190C}"/>
              </a:ext>
            </a:extLst>
          </p:cNvPr>
          <p:cNvSpPr txBox="1"/>
          <p:nvPr/>
        </p:nvSpPr>
        <p:spPr>
          <a:xfrm>
            <a:off x="5644417" y="1818237"/>
            <a:ext cx="1556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</a:t>
            </a:r>
          </a:p>
        </p:txBody>
      </p:sp>
      <p:sp>
        <p:nvSpPr>
          <p:cNvPr id="119" name="תיבת טקסט 118">
            <a:extLst>
              <a:ext uri="{FF2B5EF4-FFF2-40B4-BE49-F238E27FC236}">
                <a16:creationId xmlns:a16="http://schemas.microsoft.com/office/drawing/2014/main" xmlns="" id="{D202B784-E057-4726-B97E-35B48211338E}"/>
              </a:ext>
            </a:extLst>
          </p:cNvPr>
          <p:cNvSpPr txBox="1"/>
          <p:nvPr/>
        </p:nvSpPr>
        <p:spPr>
          <a:xfrm>
            <a:off x="9907259" y="4869873"/>
            <a:ext cx="457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</a:t>
            </a:r>
          </a:p>
        </p:txBody>
      </p:sp>
      <p:sp>
        <p:nvSpPr>
          <p:cNvPr id="120" name="תיבת טקסט 119">
            <a:extLst>
              <a:ext uri="{FF2B5EF4-FFF2-40B4-BE49-F238E27FC236}">
                <a16:creationId xmlns:a16="http://schemas.microsoft.com/office/drawing/2014/main" xmlns="" id="{A2D46BA7-A510-4A5C-8C30-FDF5EAA8CE25}"/>
              </a:ext>
            </a:extLst>
          </p:cNvPr>
          <p:cNvSpPr txBox="1"/>
          <p:nvPr/>
        </p:nvSpPr>
        <p:spPr>
          <a:xfrm>
            <a:off x="5831534" y="6352348"/>
            <a:ext cx="1556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</a:t>
            </a:r>
          </a:p>
        </p:txBody>
      </p:sp>
      <p:sp>
        <p:nvSpPr>
          <p:cNvPr id="122" name="תיבת טקסט 112">
            <a:extLst>
              <a:ext uri="{FF2B5EF4-FFF2-40B4-BE49-F238E27FC236}">
                <a16:creationId xmlns:a16="http://schemas.microsoft.com/office/drawing/2014/main" xmlns="" id="{3327C84E-11A9-4481-89AA-066EA045FEB2}"/>
              </a:ext>
            </a:extLst>
          </p:cNvPr>
          <p:cNvSpPr txBox="1"/>
          <p:nvPr/>
        </p:nvSpPr>
        <p:spPr>
          <a:xfrm>
            <a:off x="6438417" y="5270052"/>
            <a:ext cx="1556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</a:t>
            </a:r>
          </a:p>
        </p:txBody>
      </p:sp>
      <p:sp>
        <p:nvSpPr>
          <p:cNvPr id="172" name="תיבת טקסט 118">
            <a:extLst>
              <a:ext uri="{FF2B5EF4-FFF2-40B4-BE49-F238E27FC236}">
                <a16:creationId xmlns:a16="http://schemas.microsoft.com/office/drawing/2014/main" xmlns="" id="{D202B784-E057-4726-B97E-35B48211338E}"/>
              </a:ext>
            </a:extLst>
          </p:cNvPr>
          <p:cNvSpPr txBox="1"/>
          <p:nvPr/>
        </p:nvSpPr>
        <p:spPr>
          <a:xfrm>
            <a:off x="9874178" y="1077951"/>
            <a:ext cx="1556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</a:t>
            </a:r>
          </a:p>
        </p:txBody>
      </p:sp>
      <p:sp>
        <p:nvSpPr>
          <p:cNvPr id="175" name="תיבת טקסט 118">
            <a:extLst>
              <a:ext uri="{FF2B5EF4-FFF2-40B4-BE49-F238E27FC236}">
                <a16:creationId xmlns:a16="http://schemas.microsoft.com/office/drawing/2014/main" xmlns="" id="{D202B784-E057-4726-B97E-35B48211338E}"/>
              </a:ext>
            </a:extLst>
          </p:cNvPr>
          <p:cNvSpPr txBox="1"/>
          <p:nvPr/>
        </p:nvSpPr>
        <p:spPr>
          <a:xfrm>
            <a:off x="10478780" y="4595667"/>
            <a:ext cx="457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</a:t>
            </a:r>
          </a:p>
        </p:txBody>
      </p:sp>
      <p:sp>
        <p:nvSpPr>
          <p:cNvPr id="176" name="תיבת טקסט 108">
            <a:extLst>
              <a:ext uri="{FF2B5EF4-FFF2-40B4-BE49-F238E27FC236}">
                <a16:creationId xmlns:a16="http://schemas.microsoft.com/office/drawing/2014/main" xmlns="" id="{FCCBD9B6-FCFD-41B2-A928-FD022ED5B416}"/>
              </a:ext>
            </a:extLst>
          </p:cNvPr>
          <p:cNvSpPr txBox="1"/>
          <p:nvPr/>
        </p:nvSpPr>
        <p:spPr>
          <a:xfrm>
            <a:off x="10378916" y="2272862"/>
            <a:ext cx="1833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</a:t>
            </a:r>
          </a:p>
        </p:txBody>
      </p:sp>
      <p:sp>
        <p:nvSpPr>
          <p:cNvPr id="177" name="תיבת טקסט 108">
            <a:extLst>
              <a:ext uri="{FF2B5EF4-FFF2-40B4-BE49-F238E27FC236}">
                <a16:creationId xmlns:a16="http://schemas.microsoft.com/office/drawing/2014/main" xmlns="" id="{FCCBD9B6-FCFD-41B2-A928-FD022ED5B416}"/>
              </a:ext>
            </a:extLst>
          </p:cNvPr>
          <p:cNvSpPr txBox="1"/>
          <p:nvPr/>
        </p:nvSpPr>
        <p:spPr>
          <a:xfrm>
            <a:off x="7385696" y="1225445"/>
            <a:ext cx="1556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</a:t>
            </a:r>
          </a:p>
        </p:txBody>
      </p:sp>
      <p:sp>
        <p:nvSpPr>
          <p:cNvPr id="178" name="תיבת טקסט 114">
            <a:extLst>
              <a:ext uri="{FF2B5EF4-FFF2-40B4-BE49-F238E27FC236}">
                <a16:creationId xmlns:a16="http://schemas.microsoft.com/office/drawing/2014/main" xmlns="" id="{CDE885BD-BF10-44BC-BCF3-5E2127956BF4}"/>
              </a:ext>
            </a:extLst>
          </p:cNvPr>
          <p:cNvSpPr txBox="1"/>
          <p:nvPr/>
        </p:nvSpPr>
        <p:spPr>
          <a:xfrm>
            <a:off x="5666843" y="4184277"/>
            <a:ext cx="1556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79672776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</TotalTime>
  <Words>153</Words>
  <Application>Microsoft Office PowerPoint</Application>
  <PresentationFormat>מותאם אישית</PresentationFormat>
  <Paragraphs>97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David</vt:lpstr>
      <vt:lpstr>Times New Roman</vt:lpstr>
      <vt:lpstr>ערכת נושא Office</vt:lpstr>
      <vt:lpstr>מצגת של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Matan Tsour</dc:creator>
  <cp:lastModifiedBy>Vlad Pshenicheni</cp:lastModifiedBy>
  <cp:revision>52</cp:revision>
  <dcterms:created xsi:type="dcterms:W3CDTF">2019-12-21T15:26:54Z</dcterms:created>
  <dcterms:modified xsi:type="dcterms:W3CDTF">2020-03-17T18:55:58Z</dcterms:modified>
</cp:coreProperties>
</file>