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09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AAA"/>
    <a:srgbClr val="167A99"/>
    <a:srgbClr val="006699"/>
    <a:srgbClr val="82908F"/>
    <a:srgbClr val="7AB554"/>
    <a:srgbClr val="4F81BD"/>
    <a:srgbClr val="D0D8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97778" autoAdjust="0"/>
  </p:normalViewPr>
  <p:slideViewPr>
    <p:cSldViewPr>
      <p:cViewPr>
        <p:scale>
          <a:sx n="106" d="100"/>
          <a:sy n="106" d="100"/>
        </p:scale>
        <p:origin x="-888" y="-2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104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7B88-26EB-4FFC-A58B-B49976A7F053}" type="datetimeFigureOut">
              <a:rPr lang="da-DK" smtClean="0"/>
              <a:pPr/>
              <a:t>04-04-2012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ADED-E5BE-4E9D-821E-68F65E48EA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864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M_PPT_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6002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000" b="0" i="0" cap="all" spc="3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098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2400" b="0" i="0" cap="none" spc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Subhead if applicable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1219200"/>
            <a:ext cx="4086000" cy="2133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714600" y="1219200"/>
            <a:ext cx="4086000" cy="4953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6000" y="4572008"/>
            <a:ext cx="8895600" cy="7858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3200" b="1" cap="all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86000" y="3059113"/>
            <a:ext cx="88956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31822"/>
            <a:ext cx="437687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0" y="1916112"/>
            <a:ext cx="437687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2000" y="1231822"/>
            <a:ext cx="437859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2000" y="1916112"/>
            <a:ext cx="437859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1" y="1008000"/>
            <a:ext cx="5494156" cy="5014929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0" y="2219327"/>
            <a:ext cx="3259006" cy="3852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86000" y="1008000"/>
            <a:ext cx="3259006" cy="11430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cap="all" baseline="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008000"/>
            <a:ext cx="5943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36877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29200"/>
            <a:ext cx="5638800" cy="1371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167A99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7545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86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1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61" r:id="rId5"/>
    <p:sldLayoutId id="2147483671" r:id="rId6"/>
    <p:sldLayoutId id="2147483662" r:id="rId7"/>
    <p:sldLayoutId id="2147483664" r:id="rId8"/>
    <p:sldLayoutId id="2147483663" r:id="rId9"/>
    <p:sldLayoutId id="2147483673" r:id="rId10"/>
    <p:sldLayoutId id="2147483651" r:id="rId11"/>
    <p:sldLayoutId id="2147483652" r:id="rId12"/>
    <p:sldLayoutId id="2147483653" r:id="rId13"/>
    <p:sldLayoutId id="2147483656" r:id="rId14"/>
    <p:sldLayoutId id="2147483657" r:id="rId15"/>
    <p:sldLayoutId id="2147483665" r:id="rId16"/>
    <p:sldLayoutId id="2147483666" r:id="rId17"/>
    <p:sldLayoutId id="2147483668" r:id="rId18"/>
    <p:sldLayoutId id="2147483667" r:id="rId19"/>
    <p:sldLayoutId id="214748366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0320" y="5661248"/>
            <a:ext cx="1430228" cy="864096"/>
          </a:xfrm>
          <a:prstGeom prst="rect">
            <a:avLst/>
          </a:prstGeom>
        </p:spPr>
      </p:pic>
      <p:pic>
        <p:nvPicPr>
          <p:cNvPr id="18" name="Picture 17" descr="arr-dow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37582" y="2348879"/>
            <a:ext cx="311362" cy="126619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68924" y="234888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Helvetica"/>
                <a:cs typeface="Helvetica"/>
              </a:rPr>
              <a:t>2</a:t>
            </a:r>
            <a:r>
              <a:rPr lang="en-GB" sz="1600" b="1" dirty="0" smtClean="0">
                <a:latin typeface="Helvetica"/>
                <a:cs typeface="Helvetica"/>
              </a:rPr>
              <a:t>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Authorize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19" name="Picture 18" descr="arr-u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505734" y="2348879"/>
            <a:ext cx="311362" cy="12661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Cloud based mobile payment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249144" y="501317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Helvetica"/>
                <a:cs typeface="Helvetica"/>
              </a:rPr>
              <a:t>1.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Details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48390" y="4797152"/>
            <a:ext cx="1613122" cy="149170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404828" y="86865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Funding Source Owner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7256" y="429309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Customer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480" y="429309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e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-Commerce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04728" y="5085184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Helvetica"/>
                <a:cs typeface="Helvetica"/>
              </a:rPr>
              <a:t>1.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Transaction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Data</a:t>
            </a:r>
            <a:endParaRPr lang="en-GB" sz="1600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0632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Helvetica"/>
                <a:cs typeface="Helvetica"/>
              </a:rPr>
              <a:t>3</a:t>
            </a:r>
            <a:r>
              <a:rPr lang="en-GB" sz="1600" b="1" dirty="0" smtClean="0">
                <a:latin typeface="Helvetica"/>
                <a:cs typeface="Helvetica"/>
              </a:rPr>
              <a:t>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Completed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40" name="Picture 39" descr="arr-u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8000000">
            <a:off x="7054502" y="4328086"/>
            <a:ext cx="310172" cy="1261368"/>
          </a:xfrm>
          <a:prstGeom prst="rect">
            <a:avLst/>
          </a:prstGeom>
        </p:spPr>
      </p:pic>
      <p:pic>
        <p:nvPicPr>
          <p:cNvPr id="41" name="Picture 40" descr="arr-u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3600000">
            <a:off x="2517998" y="4328088"/>
            <a:ext cx="310172" cy="1261368"/>
          </a:xfrm>
          <a:prstGeom prst="rect">
            <a:avLst/>
          </a:prstGeom>
        </p:spPr>
      </p:pic>
      <p:pic>
        <p:nvPicPr>
          <p:cNvPr id="43" name="Picture 42" descr="arr-dow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3600000">
            <a:off x="2278647" y="4040055"/>
            <a:ext cx="310172" cy="126136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152800" y="1268760"/>
            <a:ext cx="3528392" cy="1080120"/>
          </a:xfrm>
          <a:prstGeom prst="roundRect">
            <a:avLst/>
          </a:prstGeom>
          <a:noFill/>
          <a:ln w="57150" cmpd="sng">
            <a:solidFill>
              <a:srgbClr val="2C6A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2" name="Picture 21" descr="arr-dow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7940262">
            <a:off x="7286044" y="4058589"/>
            <a:ext cx="310172" cy="12613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41232" y="357301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Helvetica"/>
                <a:cs typeface="Helvetica"/>
              </a:rPr>
              <a:t>3</a:t>
            </a:r>
            <a:r>
              <a:rPr lang="en-GB" sz="1600" b="1" dirty="0" smtClean="0">
                <a:latin typeface="Helvetica"/>
                <a:cs typeface="Helvetica"/>
              </a:rPr>
              <a:t>. 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Payment</a:t>
            </a:r>
          </a:p>
          <a:p>
            <a:pPr algn="ctr"/>
            <a:r>
              <a:rPr lang="en-GB" sz="1600" dirty="0" smtClean="0">
                <a:latin typeface="Helvetica"/>
                <a:cs typeface="Helvetica"/>
              </a:rPr>
              <a:t>Completed</a:t>
            </a:r>
            <a:endParaRPr lang="en-GB" sz="1600" dirty="0">
              <a:latin typeface="Helvetica"/>
              <a:cs typeface="Helvetica"/>
            </a:endParaRPr>
          </a:p>
        </p:txBody>
      </p:sp>
      <p:pic>
        <p:nvPicPr>
          <p:cNvPr id="26" name="Billede 4" descr="website_design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581128"/>
            <a:ext cx="1393198" cy="128602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48744" y="602128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Point of Sale</a:t>
            </a:r>
          </a:p>
        </p:txBody>
      </p:sp>
      <p:pic>
        <p:nvPicPr>
          <p:cNvPr id="29" name="Bild 48"/>
          <p:cNvPicPr>
            <a:picLocks noChangeAspect="1"/>
          </p:cNvPicPr>
          <p:nvPr/>
        </p:nvPicPr>
        <p:blipFill>
          <a:blip r:embed="rId7" cstate="print"/>
          <a:srcRect t="12755" r="15136" b="20276"/>
          <a:stretch>
            <a:fillRect/>
          </a:stretch>
        </p:blipFill>
        <p:spPr>
          <a:xfrm>
            <a:off x="4376936" y="1340768"/>
            <a:ext cx="775579" cy="374519"/>
          </a:xfrm>
          <a:prstGeom prst="rect">
            <a:avLst/>
          </a:prstGeom>
        </p:spPr>
      </p:pic>
      <p:pic>
        <p:nvPicPr>
          <p:cNvPr id="30" name="Bild 4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1032" y="1340768"/>
            <a:ext cx="459237" cy="423911"/>
          </a:xfrm>
          <a:prstGeom prst="rect">
            <a:avLst/>
          </a:prstGeom>
        </p:spPr>
      </p:pic>
      <p:pic>
        <p:nvPicPr>
          <p:cNvPr id="32" name="Billede 7" descr="paypal-log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1412776"/>
            <a:ext cx="1013130" cy="350243"/>
          </a:xfrm>
          <a:prstGeom prst="rect">
            <a:avLst/>
          </a:prstGeom>
        </p:spPr>
      </p:pic>
      <p:pic>
        <p:nvPicPr>
          <p:cNvPr id="35" name="Bild 51"/>
          <p:cNvPicPr>
            <a:picLocks noChangeAspect="1"/>
          </p:cNvPicPr>
          <p:nvPr/>
        </p:nvPicPr>
        <p:blipFill>
          <a:blip r:embed="rId10" cstate="print"/>
          <a:srcRect r="41225"/>
          <a:stretch>
            <a:fillRect/>
          </a:stretch>
        </p:blipFill>
        <p:spPr>
          <a:xfrm>
            <a:off x="4483340" y="1844824"/>
            <a:ext cx="1117732" cy="3560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24808" y="1844824"/>
            <a:ext cx="1183978" cy="33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45088" y="1340768"/>
            <a:ext cx="840457" cy="43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1072" y="1633692"/>
            <a:ext cx="1115194" cy="78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1"/>
          <p:cNvGrpSpPr/>
          <p:nvPr/>
        </p:nvGrpSpPr>
        <p:grpSpPr>
          <a:xfrm>
            <a:off x="3484399" y="3645024"/>
            <a:ext cx="2980769" cy="1917245"/>
            <a:chOff x="3484399" y="3645024"/>
            <a:chExt cx="2980769" cy="1917245"/>
          </a:xfrm>
        </p:grpSpPr>
        <p:sp>
          <p:nvSpPr>
            <p:cNvPr id="38" name="Wolke 47"/>
            <p:cNvSpPr>
              <a:spLocks noChangeAspect="1"/>
            </p:cNvSpPr>
            <p:nvPr/>
          </p:nvSpPr>
          <p:spPr>
            <a:xfrm>
              <a:off x="3484399" y="3645024"/>
              <a:ext cx="2980769" cy="1917245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8900000" scaled="0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effectLst>
              <a:outerShdw blurRad="49530" dist="61087" dir="30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 descr="mPoint Box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1560" y="4005064"/>
              <a:ext cx="730549" cy="1089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895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/>
      <p:bldP spid="27" grpId="2"/>
      <p:bldP spid="48" grpId="0"/>
      <p:bldP spid="48" grpId="1"/>
      <p:bldP spid="31" grpId="0"/>
      <p:bldP spid="31" grpId="1"/>
      <p:bldP spid="34" grpId="0"/>
      <p:bldP spid="24" grpId="0"/>
    </p:bldLst>
  </p:timing>
</p:sld>
</file>

<file path=ppt/theme/theme1.xml><?xml version="1.0" encoding="utf-8"?>
<a:theme xmlns:a="http://schemas.openxmlformats.org/drawingml/2006/main" name="Cellpoint Mobile -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Cellpoint Mobile - Power Point Template</Template>
  <TotalTime>1150</TotalTime>
  <Words>32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Cellpoint Mobile - Power Point Template</vt:lpstr>
      <vt:lpstr>Cloud based mobile payment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</dc:creator>
  <cp:lastModifiedBy>Jona</cp:lastModifiedBy>
  <cp:revision>663</cp:revision>
  <dcterms:created xsi:type="dcterms:W3CDTF">2011-03-15T17:45:26Z</dcterms:created>
  <dcterms:modified xsi:type="dcterms:W3CDTF">2012-04-04T12:28:30Z</dcterms:modified>
</cp:coreProperties>
</file>