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2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A99"/>
    <a:srgbClr val="006699"/>
    <a:srgbClr val="82908F"/>
    <a:srgbClr val="7AB554"/>
    <a:srgbClr val="4F81BD"/>
    <a:srgbClr val="D0D8E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95" autoAdjust="0"/>
    <p:restoredTop sz="90883" autoAdjust="0"/>
  </p:normalViewPr>
  <p:slideViewPr>
    <p:cSldViewPr>
      <p:cViewPr>
        <p:scale>
          <a:sx n="95" d="100"/>
          <a:sy n="95" d="100"/>
        </p:scale>
        <p:origin x="-522" y="-27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7B88-26EB-4FFC-A58B-B49976A7F053}" type="datetimeFigureOut">
              <a:rPr lang="da-DK" smtClean="0"/>
              <a:pPr/>
              <a:t>16-05-2011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ADED-E5BE-4E9D-821E-68F65E48EA0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3ADED-E5BE-4E9D-821E-68F65E48EA0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M_PPT_Tit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600200"/>
            <a:ext cx="8915400" cy="609600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3000" b="0" i="0" cap="all" spc="3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2209800"/>
            <a:ext cx="8915400" cy="609600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2400" b="0" i="0" cap="none" spc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Subhead if applicable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058000" y="1219200"/>
            <a:ext cx="4086000" cy="21336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714600" y="1219200"/>
            <a:ext cx="4086000" cy="4953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6000" y="4572008"/>
            <a:ext cx="8895600" cy="7858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3200" b="1" cap="all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86000" y="3059113"/>
            <a:ext cx="88956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000" y="1265237"/>
            <a:ext cx="437515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00" y="1231822"/>
            <a:ext cx="437687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0" y="1916112"/>
            <a:ext cx="4376870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defRPr sz="2000">
                <a:solidFill>
                  <a:srgbClr val="404040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2000" y="1231822"/>
            <a:ext cx="4378590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2000" y="1916112"/>
            <a:ext cx="4378590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defRPr sz="2000">
                <a:solidFill>
                  <a:srgbClr val="404040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1" y="1008000"/>
            <a:ext cx="5494156" cy="5014929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0" y="2219327"/>
            <a:ext cx="3259006" cy="38528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86000" y="1008000"/>
            <a:ext cx="3259006" cy="11430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cap="all" baseline="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1008000"/>
            <a:ext cx="5943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36877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029200"/>
            <a:ext cx="5638800" cy="13716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rgbClr val="167A99"/>
                </a:solidFill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65237"/>
            <a:ext cx="4375150" cy="47545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rgbClr val="404040"/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rgbClr val="404040"/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rgbClr val="404040"/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rgbClr val="404040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M_PPT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96156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M_PPT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1265237"/>
            <a:ext cx="8886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20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00" y="3124200"/>
            <a:ext cx="4086000" cy="2667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058000" y="3124200"/>
            <a:ext cx="4086000" cy="2667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600">
                <a:latin typeface="Helvetica" pitchFamily="34" charset="0"/>
              </a:defRPr>
            </a:lvl1pPr>
            <a:lvl2pPr>
              <a:buClr>
                <a:srgbClr val="006699"/>
              </a:buClr>
              <a:buSzPct val="90000"/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3pPr>
            <a:lvl4pPr>
              <a:buClr>
                <a:srgbClr val="006699"/>
              </a:buClr>
              <a:buSzPct val="90000"/>
              <a:buFont typeface="Arial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17400" y="189600"/>
            <a:ext cx="7560000" cy="572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 anchorCtr="0">
            <a:normAutofit/>
          </a:bodyPr>
          <a:lstStyle>
            <a:lvl1pPr algn="r">
              <a:defRPr sz="2400" b="0" cap="all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M_PPT_01.jpg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2" r:id="rId4"/>
    <p:sldLayoutId id="2147483661" r:id="rId5"/>
    <p:sldLayoutId id="2147483671" r:id="rId6"/>
    <p:sldLayoutId id="2147483662" r:id="rId7"/>
    <p:sldLayoutId id="2147483664" r:id="rId8"/>
    <p:sldLayoutId id="2147483663" r:id="rId9"/>
    <p:sldLayoutId id="2147483673" r:id="rId10"/>
    <p:sldLayoutId id="2147483651" r:id="rId11"/>
    <p:sldLayoutId id="2147483652" r:id="rId12"/>
    <p:sldLayoutId id="2147483653" r:id="rId13"/>
    <p:sldLayoutId id="2147483656" r:id="rId14"/>
    <p:sldLayoutId id="2147483657" r:id="rId15"/>
    <p:sldLayoutId id="2147483665" r:id="rId16"/>
    <p:sldLayoutId id="2147483666" r:id="rId17"/>
    <p:sldLayoutId id="2147483668" r:id="rId18"/>
    <p:sldLayoutId id="2147483667" r:id="rId19"/>
    <p:sldLayoutId id="2147483669" r:id="rId2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endCxn id="2052" idx="1"/>
          </p:cNvCxnSpPr>
          <p:nvPr/>
        </p:nvCxnSpPr>
        <p:spPr>
          <a:xfrm>
            <a:off x="2090737" y="3630368"/>
            <a:ext cx="960053" cy="1377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050" idx="1"/>
          </p:cNvCxnSpPr>
          <p:nvPr/>
        </p:nvCxnSpPr>
        <p:spPr>
          <a:xfrm flipV="1">
            <a:off x="2090736" y="2190206"/>
            <a:ext cx="960054" cy="14401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50" idx="3"/>
          </p:cNvCxnSpPr>
          <p:nvPr/>
        </p:nvCxnSpPr>
        <p:spPr>
          <a:xfrm>
            <a:off x="4730791" y="2190207"/>
            <a:ext cx="690262" cy="136989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/>
          <p:nvPr/>
        </p:nvGrpSpPr>
        <p:grpSpPr>
          <a:xfrm>
            <a:off x="-9553" y="2370368"/>
            <a:ext cx="2544284" cy="2858832"/>
            <a:chOff x="572512" y="1844824"/>
            <a:chExt cx="2544285" cy="2858832"/>
          </a:xfrm>
        </p:grpSpPr>
        <p:pic>
          <p:nvPicPr>
            <p:cNvPr id="7" name="Picture 6" descr="Select Payment Metho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802" y="1844824"/>
              <a:ext cx="1679999" cy="252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72512" y="4365102"/>
              <a:ext cx="2544285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1600" b="1" dirty="0" smtClean="0">
                  <a:latin typeface="Helvetica" pitchFamily="34" charset="0"/>
                  <a:cs typeface="Helvetica" pitchFamily="34" charset="0"/>
                </a:rPr>
                <a:t>Select </a:t>
              </a:r>
              <a:r>
                <a:rPr lang="en-GB" sz="1600" b="1" dirty="0" smtClean="0">
                  <a:latin typeface="Helvetica" pitchFamily="34" charset="0"/>
                  <a:cs typeface="Helvetica" pitchFamily="34" charset="0"/>
                </a:rPr>
                <a:t>payment method</a:t>
              </a:r>
              <a:endParaRPr lang="en-GB" sz="1600" b="1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7647300" y="2226350"/>
            <a:ext cx="2376264" cy="2786826"/>
            <a:chOff x="7017229" y="1700806"/>
            <a:chExt cx="2376264" cy="2786826"/>
          </a:xfrm>
        </p:grpSpPr>
        <p:pic>
          <p:nvPicPr>
            <p:cNvPr id="6" name="Picture 5" descr="Payment Completed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1273" y="1700806"/>
              <a:ext cx="1680000" cy="2520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017229" y="4149078"/>
              <a:ext cx="2376264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1600" b="1" dirty="0" smtClean="0">
                  <a:latin typeface="Helvetica" pitchFamily="34" charset="0"/>
                  <a:cs typeface="Helvetica" pitchFamily="34" charset="0"/>
                </a:rPr>
                <a:t>Payment </a:t>
              </a:r>
              <a:r>
                <a:rPr lang="en-GB" sz="1600" b="1" dirty="0" smtClean="0">
                  <a:latin typeface="Helvetica" pitchFamily="34" charset="0"/>
                  <a:cs typeface="Helvetica" pitchFamily="34" charset="0"/>
                </a:rPr>
                <a:t>completed</a:t>
              </a:r>
              <a:endParaRPr lang="en-GB" sz="1600" b="1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90748" y="3361875"/>
            <a:ext cx="2376264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b="1" dirty="0" smtClean="0">
                <a:latin typeface="Helvetica" pitchFamily="34" charset="0"/>
                <a:cs typeface="Helvetica" pitchFamily="34" charset="0"/>
              </a:rPr>
              <a:t>Enter </a:t>
            </a:r>
            <a:r>
              <a:rPr lang="en-GB" sz="1600" b="1" dirty="0" smtClean="0">
                <a:latin typeface="Helvetica" pitchFamily="34" charset="0"/>
                <a:cs typeface="Helvetica" pitchFamily="34" charset="0"/>
              </a:rPr>
              <a:t>card details</a:t>
            </a:r>
            <a:endParaRPr lang="en-GB" sz="16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0748" y="6258798"/>
            <a:ext cx="2376264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b="1" dirty="0" smtClean="0">
                <a:latin typeface="Helvetica" pitchFamily="34" charset="0"/>
                <a:cs typeface="Helvetica" pitchFamily="34" charset="0"/>
              </a:rPr>
              <a:t>Authorise </a:t>
            </a:r>
            <a:r>
              <a:rPr lang="en-GB" sz="1600" b="1" dirty="0" smtClean="0">
                <a:latin typeface="Helvetica" pitchFamily="34" charset="0"/>
                <a:cs typeface="Helvetica" pitchFamily="34" charset="0"/>
              </a:rPr>
              <a:t>payment</a:t>
            </a:r>
            <a:endParaRPr lang="en-GB" sz="16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2050" name="Picture 2" descr="D:\Users\Jona\Desktop\IMG_034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0791" y="930206"/>
            <a:ext cx="1680000" cy="252000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0789" y="3747558"/>
            <a:ext cx="1683485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Oval 27"/>
          <p:cNvSpPr/>
          <p:nvPr/>
        </p:nvSpPr>
        <p:spPr>
          <a:xfrm>
            <a:off x="3050789" y="1875350"/>
            <a:ext cx="936104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050789" y="2838206"/>
            <a:ext cx="936104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56017" y="5373216"/>
            <a:ext cx="284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User defined card names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50789" y="4899686"/>
            <a:ext cx="14401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194473" y="150627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Optimized input fields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464" y="186631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Intuitive storage of cards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244828" y="3560099"/>
            <a:ext cx="786516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18974" y="2154342"/>
            <a:ext cx="27300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18974" y="5034662"/>
            <a:ext cx="27300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7003030" y="4006348"/>
            <a:ext cx="1474563" cy="5820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>
            <a:off x="7037433" y="2566187"/>
            <a:ext cx="1405757" cy="58206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2"/>
          <p:cNvGrpSpPr/>
          <p:nvPr/>
        </p:nvGrpSpPr>
        <p:grpSpPr>
          <a:xfrm>
            <a:off x="5421053" y="2300099"/>
            <a:ext cx="1823775" cy="2796118"/>
            <a:chOff x="4860032" y="1774557"/>
            <a:chExt cx="1683485" cy="279611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60032" y="1774557"/>
              <a:ext cx="1683485" cy="2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51"/>
            <p:cNvSpPr txBox="1"/>
            <p:nvPr/>
          </p:nvSpPr>
          <p:spPr>
            <a:xfrm>
              <a:off x="4860032" y="4232121"/>
              <a:ext cx="1656184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1600" b="1" dirty="0" smtClean="0">
                  <a:latin typeface="Helvetica" pitchFamily="34" charset="0"/>
                  <a:cs typeface="Helvetica" pitchFamily="34" charset="0"/>
                </a:rPr>
                <a:t>3D Secure auth</a:t>
              </a:r>
              <a:endParaRPr lang="en-GB" sz="1600" b="1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313040" y="5373216"/>
            <a:ext cx="351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Seamless support for 3D Secure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265035" y="2586390"/>
            <a:ext cx="2028225" cy="2016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itel 2"/>
          <p:cNvSpPr>
            <a:spLocks noGrp="1"/>
          </p:cNvSpPr>
          <p:nvPr>
            <p:ph type="ctrTitle"/>
          </p:nvPr>
        </p:nvSpPr>
        <p:spPr bwMode="auto">
          <a:xfrm>
            <a:off x="1800225" y="323850"/>
            <a:ext cx="7559675" cy="5730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3D </a:t>
            </a:r>
            <a:r>
              <a:rPr lang="en-US" dirty="0" err="1" smtClean="0">
                <a:ea typeface="ＭＳ Ｐゴシック" pitchFamily="34" charset="-128"/>
              </a:rPr>
              <a:t>SEcure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/>
      <p:bldP spid="33" grpId="0"/>
      <p:bldP spid="33" grpId="1"/>
      <p:bldP spid="54" grpId="0"/>
      <p:bldP spid="55" grpId="0" animBg="1"/>
    </p:bldLst>
  </p:timing>
</p:sld>
</file>

<file path=ppt/theme/theme1.xml><?xml version="1.0" encoding="utf-8"?>
<a:theme xmlns:a="http://schemas.openxmlformats.org/drawingml/2006/main" name="Cellpoint Mobile - Power 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Cellpoint Mobile - Power Point Template</Template>
  <TotalTime>5073</TotalTime>
  <Words>32</Words>
  <Application>Microsoft Office PowerPoint</Application>
  <PresentationFormat>A4 Paper (210x297 mm)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Cellpoint Mobile - Power Point Template</vt:lpstr>
      <vt:lpstr>3D SEcure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</dc:creator>
  <cp:lastModifiedBy>Jona</cp:lastModifiedBy>
  <cp:revision>568</cp:revision>
  <dcterms:created xsi:type="dcterms:W3CDTF">2009-08-29T23:03:16Z</dcterms:created>
  <dcterms:modified xsi:type="dcterms:W3CDTF">2011-05-16T07:44:05Z</dcterms:modified>
</cp:coreProperties>
</file>