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9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AA"/>
    <a:srgbClr val="167A99"/>
    <a:srgbClr val="006699"/>
    <a:srgbClr val="82908F"/>
    <a:srgbClr val="7AB554"/>
    <a:srgbClr val="4F81BD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97778" autoAdjust="0"/>
  </p:normalViewPr>
  <p:slideViewPr>
    <p:cSldViewPr>
      <p:cViewPr>
        <p:scale>
          <a:sx n="106" d="100"/>
          <a:sy n="106" d="100"/>
        </p:scale>
        <p:origin x="-880" y="-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1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07/04/11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4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4941168"/>
            <a:ext cx="2622084" cy="1584176"/>
          </a:xfrm>
          <a:prstGeom prst="rect">
            <a:avLst/>
          </a:prstGeom>
        </p:spPr>
      </p:pic>
      <p:pic>
        <p:nvPicPr>
          <p:cNvPr id="18" name="Picture 17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7582" y="2348879"/>
            <a:ext cx="311362" cy="1266199"/>
          </a:xfrm>
          <a:prstGeom prst="rect">
            <a:avLst/>
          </a:prstGeom>
        </p:spPr>
      </p:pic>
      <p:pic>
        <p:nvPicPr>
          <p:cNvPr id="12" name="Picture 11" descr="fundingowners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24"/>
          <a:stretch/>
        </p:blipFill>
        <p:spPr>
          <a:xfrm>
            <a:off x="3332820" y="1319754"/>
            <a:ext cx="3132348" cy="9687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68924" y="234888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2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Authorize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19" name="Picture 18" descr="arr-u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5734" y="2348879"/>
            <a:ext cx="311362" cy="1266199"/>
          </a:xfrm>
          <a:prstGeom prst="rect">
            <a:avLst/>
          </a:prstGeom>
        </p:spPr>
      </p:pic>
      <p:pic>
        <p:nvPicPr>
          <p:cNvPr id="10" name="Picture 9" descr="cloud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816" y="3212976"/>
            <a:ext cx="3230167" cy="23042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Cloud based mobile payment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249144" y="501317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Details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6876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>
                <a:latin typeface="Helvetica" pitchFamily="34" charset="0"/>
                <a:cs typeface="Helvetica" pitchFamily="34" charset="0"/>
              </a:rPr>
              <a:t>CellPoint</a:t>
            </a:r>
            <a:r>
              <a:rPr lang="en-GB" b="1" dirty="0" smtClean="0">
                <a:latin typeface="Helvetica" pitchFamily="34" charset="0"/>
                <a:cs typeface="Helvetica" pitchFamily="34" charset="0"/>
              </a:rPr>
              <a:t> Mobile</a:t>
            </a:r>
            <a:endParaRPr lang="en-GB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8390" y="4797152"/>
            <a:ext cx="1613122" cy="14917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04828" y="86865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Funding Source Owner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7256" y="42930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Customer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47600" y="42930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Point of Sale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4728" y="508518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Data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0632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9" name="Picture 8" descr="mPoint - Basic - no text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940" y="3717032"/>
            <a:ext cx="1080120" cy="979676"/>
          </a:xfrm>
          <a:prstGeom prst="rect">
            <a:avLst/>
          </a:prstGeom>
        </p:spPr>
      </p:pic>
      <p:pic>
        <p:nvPicPr>
          <p:cNvPr id="40" name="Picture 39" descr="arr-u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0">
            <a:off x="7054502" y="4328086"/>
            <a:ext cx="310172" cy="1261368"/>
          </a:xfrm>
          <a:prstGeom prst="rect">
            <a:avLst/>
          </a:prstGeom>
        </p:spPr>
      </p:pic>
      <p:pic>
        <p:nvPicPr>
          <p:cNvPr id="41" name="Picture 40" descr="arr-u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0">
            <a:off x="2517998" y="4328088"/>
            <a:ext cx="310172" cy="1261368"/>
          </a:xfrm>
          <a:prstGeom prst="rect">
            <a:avLst/>
          </a:prstGeom>
        </p:spPr>
      </p:pic>
      <p:pic>
        <p:nvPicPr>
          <p:cNvPr id="43" name="Picture 42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0">
            <a:off x="2278647" y="4040055"/>
            <a:ext cx="310172" cy="12613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152800" y="1268760"/>
            <a:ext cx="3528392" cy="1080120"/>
          </a:xfrm>
          <a:prstGeom prst="roundRect">
            <a:avLst/>
          </a:prstGeom>
          <a:noFill/>
          <a:ln w="57150" cmpd="sng">
            <a:solidFill>
              <a:srgbClr val="2C6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Picture 21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40262">
            <a:off x="7286044" y="4058589"/>
            <a:ext cx="310172" cy="12613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41232" y="35730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95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7" grpId="2"/>
      <p:bldP spid="48" grpId="0"/>
      <p:bldP spid="48" grpId="1"/>
      <p:bldP spid="31" grpId="0"/>
      <p:bldP spid="31" grpId="1"/>
      <p:bldP spid="34" grpId="0"/>
      <p:bldP spid="24" grpId="0"/>
    </p:bldLst>
  </p:timing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1142</TotalTime>
  <Words>33</Words>
  <Application>Microsoft Macintosh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Cellpoint Mobile - Power Point Template</vt:lpstr>
      <vt:lpstr>Cloud based mobile payment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Vanja Cosic</cp:lastModifiedBy>
  <cp:revision>660</cp:revision>
  <dcterms:created xsi:type="dcterms:W3CDTF">2011-03-15T17:45:26Z</dcterms:created>
  <dcterms:modified xsi:type="dcterms:W3CDTF">2011-04-07T14:15:21Z</dcterms:modified>
</cp:coreProperties>
</file>