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2" r:id="rId2"/>
    <p:sldId id="353" r:id="rId3"/>
    <p:sldId id="354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A99"/>
    <a:srgbClr val="006699"/>
    <a:srgbClr val="82908F"/>
    <a:srgbClr val="7AB554"/>
    <a:srgbClr val="4F81BD"/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5" autoAdjust="0"/>
    <p:restoredTop sz="90883" autoAdjust="0"/>
  </p:normalViewPr>
  <p:slideViewPr>
    <p:cSldViewPr>
      <p:cViewPr>
        <p:scale>
          <a:sx n="95" d="100"/>
          <a:sy n="95" d="100"/>
        </p:scale>
        <p:origin x="-882" y="3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21-06-2013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3ADED-E5BE-4E9D-821E-68F65E48EA0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2052" idx="1"/>
          </p:cNvCxnSpPr>
          <p:nvPr/>
        </p:nvCxnSpPr>
        <p:spPr>
          <a:xfrm>
            <a:off x="2090737" y="3630368"/>
            <a:ext cx="960053" cy="1377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1"/>
          </p:cNvCxnSpPr>
          <p:nvPr/>
        </p:nvCxnSpPr>
        <p:spPr>
          <a:xfrm flipV="1">
            <a:off x="2090736" y="2190206"/>
            <a:ext cx="960054" cy="144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50" idx="3"/>
          </p:cNvCxnSpPr>
          <p:nvPr/>
        </p:nvCxnSpPr>
        <p:spPr>
          <a:xfrm>
            <a:off x="4730791" y="2190207"/>
            <a:ext cx="690262" cy="136989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-9553" y="2370368"/>
            <a:ext cx="2544284" cy="2858832"/>
            <a:chOff x="572512" y="1844824"/>
            <a:chExt cx="2544285" cy="2858832"/>
          </a:xfrm>
        </p:grpSpPr>
        <p:pic>
          <p:nvPicPr>
            <p:cNvPr id="7" name="Picture 6" descr="Select Payment Metho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802" y="1844824"/>
              <a:ext cx="1679999" cy="25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2512" y="4365102"/>
              <a:ext cx="2544285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Select payment method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7647300" y="2226350"/>
            <a:ext cx="2376264" cy="2786826"/>
            <a:chOff x="7017229" y="1700806"/>
            <a:chExt cx="2376264" cy="2786826"/>
          </a:xfrm>
        </p:grpSpPr>
        <p:pic>
          <p:nvPicPr>
            <p:cNvPr id="6" name="Picture 5" descr="Payment Comple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1273" y="1700806"/>
              <a:ext cx="1680000" cy="252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17229" y="4149078"/>
              <a:ext cx="237626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Payment completed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0748" y="3361875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Enter card details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0748" y="6258798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Authorise payment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 descr="D:\Users\Jona\Desktop\IMG_03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0791" y="930206"/>
            <a:ext cx="1680000" cy="25200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0789" y="3747558"/>
            <a:ext cx="168348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3050789" y="1875350"/>
            <a:ext cx="93610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050789" y="2838206"/>
            <a:ext cx="936104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56017" y="5373216"/>
            <a:ext cx="284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User defined card names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50789" y="4899686"/>
            <a:ext cx="14401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94473" y="15062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Optimized input fields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464" y="18663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Intuitive storage of cards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244828" y="3560099"/>
            <a:ext cx="786516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18974" y="215434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18974" y="503466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003030" y="4006348"/>
            <a:ext cx="1474563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7037433" y="2566187"/>
            <a:ext cx="1405757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2"/>
          <p:cNvGrpSpPr/>
          <p:nvPr/>
        </p:nvGrpSpPr>
        <p:grpSpPr>
          <a:xfrm>
            <a:off x="5421052" y="2300099"/>
            <a:ext cx="1823776" cy="2796118"/>
            <a:chOff x="4860032" y="1774557"/>
            <a:chExt cx="1683486" cy="27961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0032" y="1774557"/>
              <a:ext cx="1683485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4860032" y="4232121"/>
              <a:ext cx="165618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3D Secure auth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13040" y="5373216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Seamless support for 3D Secure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65035" y="2586390"/>
            <a:ext cx="2028225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tel 2"/>
          <p:cNvSpPr>
            <a:spLocks noGrp="1"/>
          </p:cNvSpPr>
          <p:nvPr>
            <p:ph type="ctrTitle"/>
          </p:nvPr>
        </p:nvSpPr>
        <p:spPr bwMode="auto">
          <a:xfrm>
            <a:off x="1800225" y="323850"/>
            <a:ext cx="7559675" cy="573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Non-Optimized 3D </a:t>
            </a:r>
            <a:r>
              <a:rPr lang="en-US" dirty="0" err="1" smtClean="0">
                <a:ea typeface="ＭＳ Ｐゴシック" pitchFamily="34" charset="-128"/>
              </a:rPr>
              <a:t>SEcure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3" grpId="0"/>
      <p:bldP spid="33" grpId="1"/>
      <p:bldP spid="54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Mobile Optimized </a:t>
            </a:r>
            <a:r>
              <a:rPr lang="en-US" dirty="0" smtClean="0">
                <a:ea typeface="ＭＳ Ｐゴシック" pitchFamily="34" charset="-128"/>
              </a:rPr>
              <a:t>3D </a:t>
            </a:r>
            <a:r>
              <a:rPr lang="en-US" dirty="0" err="1" smtClean="0">
                <a:ea typeface="ＭＳ Ｐゴシック" pitchFamily="34" charset="-128"/>
              </a:rPr>
              <a:t>SEcure</a:t>
            </a:r>
            <a:endParaRPr lang="da-DK" dirty="0"/>
          </a:p>
        </p:txBody>
      </p:sp>
      <p:pic>
        <p:nvPicPr>
          <p:cNvPr id="1026" name="Picture 2" descr="D:\Development\mPoint\server\doc\Screenshots\Native - Select Payment Meth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980" y="1340768"/>
            <a:ext cx="1679708" cy="2520000"/>
          </a:xfrm>
          <a:prstGeom prst="rect">
            <a:avLst/>
          </a:prstGeom>
          <a:noFill/>
        </p:spPr>
      </p:pic>
      <p:pic>
        <p:nvPicPr>
          <p:cNvPr id="1027" name="Picture 3" descr="D:\Development\mPoint\server\doc\Screenshots\Native - Confirm using 3D Sec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340768"/>
            <a:ext cx="1680000" cy="2520000"/>
          </a:xfrm>
          <a:prstGeom prst="rect">
            <a:avLst/>
          </a:prstGeom>
          <a:noFill/>
        </p:spPr>
      </p:pic>
      <p:pic>
        <p:nvPicPr>
          <p:cNvPr id="1028" name="Picture 4" descr="D:\Development\mPoint\server\doc\Screenshots\Native - Enter Card Detail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0792" y="1340768"/>
            <a:ext cx="1680000" cy="2520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-9553" y="3862800"/>
            <a:ext cx="254428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Select payment method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2760" y="3862800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Enter card details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5088" y="3861048"/>
            <a:ext cx="179419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3D Secure auth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5" name="Straight Arrow Connector 14"/>
          <p:cNvCxnSpPr>
            <a:stCxn id="1026" idx="3"/>
            <a:endCxn id="1028" idx="1"/>
          </p:cNvCxnSpPr>
          <p:nvPr/>
        </p:nvCxnSpPr>
        <p:spPr>
          <a:xfrm>
            <a:off x="2144688" y="2600768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8" idx="3"/>
            <a:endCxn id="1027" idx="1"/>
          </p:cNvCxnSpPr>
          <p:nvPr/>
        </p:nvCxnSpPr>
        <p:spPr>
          <a:xfrm>
            <a:off x="4760792" y="2600768"/>
            <a:ext cx="10563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Payment</a:t>
            </a:r>
            <a:r>
              <a:rPr lang="da-DK" dirty="0" smtClean="0"/>
              <a:t> options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472" y="1081544"/>
          <a:ext cx="9433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62"/>
                <a:gridCol w="2358262"/>
                <a:gridCol w="2358262"/>
                <a:gridCol w="2358262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Payment</a:t>
                      </a:r>
                      <a:r>
                        <a:rPr lang="da-DK" baseline="0" dirty="0" smtClean="0"/>
                        <a:t> Solution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 smtClean="0"/>
                        <a:t>Setup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 smtClean="0"/>
                        <a:t>License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 smtClean="0"/>
                        <a:t>Transaction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WorldPay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Other</a:t>
                      </a:r>
                      <a:r>
                        <a:rPr lang="da-DK" dirty="0" smtClean="0"/>
                        <a:t> PSP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Standalone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0472" y="2636912"/>
            <a:ext cx="943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What are the benefits of Verified by Visa, MasterCard </a:t>
            </a:r>
            <a:r>
              <a:rPr lang="en-US" sz="1400" b="1" dirty="0" err="1" smtClean="0"/>
              <a:t>SecureCode</a:t>
            </a:r>
            <a:r>
              <a:rPr lang="en-US" sz="1400" b="1" dirty="0" smtClean="0"/>
              <a:t> and JCB J/Secure programs for YOU?</a:t>
            </a:r>
            <a:endParaRPr lang="en-US" sz="1400" dirty="0" smtClean="0"/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When you process transactions using Click2Sell 3-D Secure feature, you will be 95%+ protected from the </a:t>
            </a:r>
            <a:r>
              <a:rPr lang="en-US" sz="1400" dirty="0" err="1" smtClean="0"/>
              <a:t>chargebacks</a:t>
            </a:r>
            <a:r>
              <a:rPr lang="en-US" sz="1400" dirty="0" smtClean="0"/>
              <a:t>.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You are not liable for </a:t>
            </a:r>
            <a:r>
              <a:rPr lang="en-US" sz="1400" dirty="0" err="1" smtClean="0"/>
              <a:t>chargebacks</a:t>
            </a:r>
            <a:r>
              <a:rPr lang="en-US" sz="1400" dirty="0" smtClean="0"/>
              <a:t> that result from fraudulent unauthorized use of Visa, </a:t>
            </a:r>
            <a:r>
              <a:rPr lang="en-US" sz="1400" dirty="0" err="1" smtClean="0"/>
              <a:t>Mastercard</a:t>
            </a:r>
            <a:r>
              <a:rPr lang="en-US" sz="1400" dirty="0" smtClean="0"/>
              <a:t> or JCB cards.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Fraud on your website is reduced since 3-D Secure protection saves you from unauthorized card use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Even if chargeback comes later, you are no liable for it and you don’t pay a cent to your vendor account’s bank. No more $20-$30 bills </a:t>
            </a:r>
            <a:r>
              <a:rPr lang="en-US" sz="1400" dirty="0" err="1" smtClean="0"/>
              <a:t>everytime</a:t>
            </a:r>
            <a:r>
              <a:rPr lang="en-US" sz="1400" dirty="0" smtClean="0"/>
              <a:t> you receive a chargeback.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Visa, MasterCard and JCB protects you in case of </a:t>
            </a:r>
            <a:r>
              <a:rPr lang="en-US" sz="1400" dirty="0" err="1" smtClean="0"/>
              <a:t>chargebacks</a:t>
            </a:r>
            <a:endParaRPr lang="en-US" sz="1400" dirty="0" smtClean="0"/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Your customers enjoy a safer place to shop when they see Verified by Visa, MasterCard </a:t>
            </a:r>
            <a:r>
              <a:rPr lang="en-US" sz="1400" dirty="0" err="1" smtClean="0"/>
              <a:t>SecureCode</a:t>
            </a:r>
            <a:r>
              <a:rPr lang="en-US" sz="1400" dirty="0" smtClean="0"/>
              <a:t> and JCB J/Secure logos on your product’s checkout pages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The transaction costs are reduced at least 0.5%, up to 2%! You can qualify for a lower transaction fees for your e-commerce transactions if you use 3-D Secure protection. So if you are paying 2% or 4% fee for your vendor account provider, you can easily reduce this cost up to 2%. This can save you thousands of dollars every month!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When you participate in these 3-D Secure programs your customers and their transactions are safe.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Expand the geographic reach of your business by selling to customers outside your country without worrying about possible fraud.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US" sz="1400" dirty="0" smtClean="0"/>
              <a:t>Advertise your website for free and attract customers on the Visa and MasterCard consumer websites</a:t>
            </a:r>
            <a:r>
              <a:rPr lang="en-US" sz="1400" dirty="0" smtClean="0"/>
              <a:t>.</a:t>
            </a:r>
          </a:p>
          <a:p>
            <a:pPr marL="180000" indent="-180000">
              <a:buFont typeface="Arial" pitchFamily="34" charset="0"/>
              <a:buChar char="•"/>
            </a:pPr>
            <a:endParaRPr lang="en-US" sz="1400" dirty="0" smtClean="0"/>
          </a:p>
          <a:p>
            <a:pPr marL="180000" indent="-180000"/>
            <a:r>
              <a:rPr lang="en-US" sz="1400" i="1" dirty="0" smtClean="0"/>
              <a:t>http://</a:t>
            </a:r>
            <a:r>
              <a:rPr lang="en-US" sz="1400" i="1" dirty="0" smtClean="0"/>
              <a:t>www.click2sell.eu/en/3d-secure.html</a:t>
            </a:r>
            <a:endParaRPr lang="da-DK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5112</TotalTime>
  <Words>337</Words>
  <Application>Microsoft Office PowerPoint</Application>
  <PresentationFormat>A4 Paper (210x297 mm)</PresentationFormat>
  <Paragraphs>44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Cellpoint Mobile - Power Point Template</vt:lpstr>
      <vt:lpstr>Non-Optimized 3D SEcure</vt:lpstr>
      <vt:lpstr>Mobile Optimized 3D SEcure</vt:lpstr>
      <vt:lpstr>Payment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Jona</cp:lastModifiedBy>
  <cp:revision>572</cp:revision>
  <dcterms:created xsi:type="dcterms:W3CDTF">2009-08-29T23:03:16Z</dcterms:created>
  <dcterms:modified xsi:type="dcterms:W3CDTF">2013-06-21T09:31:01Z</dcterms:modified>
</cp:coreProperties>
</file>