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9" r:id="rId4"/>
    <p:sldId id="260" r:id="rId5"/>
    <p:sldId id="258" r:id="rId6"/>
    <p:sldId id="266" r:id="rId7"/>
    <p:sldId id="264" r:id="rId8"/>
    <p:sldId id="265" r:id="rId9"/>
    <p:sldId id="257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32"/>
  </p:normalViewPr>
  <p:slideViewPr>
    <p:cSldViewPr snapToGrid="0" snapToObjects="1">
      <p:cViewPr varScale="1">
        <p:scale>
          <a:sx n="80" d="100"/>
          <a:sy n="80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1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2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95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1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9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2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7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9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2DA6-CE9F-9B41-9D21-9225326B34F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B54F-8500-994A-81F6-1F2F91FB2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08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8168" y="16998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charset="0"/>
                <a:ea typeface="Times New Roman" charset="0"/>
                <a:cs typeface="Times New Roman" charset="0"/>
              </a:rPr>
              <a:t>Correspondence of the great Popes. </a:t>
            </a:r>
            <a:br>
              <a:rPr lang="en-GB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GB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GB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GB" sz="4900" b="1" dirty="0">
                <a:latin typeface="Times New Roman" charset="0"/>
                <a:ea typeface="Times New Roman" charset="0"/>
                <a:cs typeface="Times New Roman" charset="0"/>
              </a:rPr>
              <a:t>Gregory I (590 </a:t>
            </a:r>
            <a:r>
              <a:rPr lang="mr-IN" sz="4900" b="1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GB" sz="4900" b="1" dirty="0">
                <a:latin typeface="Times New Roman" charset="0"/>
                <a:ea typeface="Times New Roman" charset="0"/>
                <a:cs typeface="Times New Roman" charset="0"/>
              </a:rPr>
              <a:t> 604)</a:t>
            </a:r>
            <a:br>
              <a:rPr lang="en-GB" sz="49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GB" sz="4900" b="1" dirty="0">
                <a:latin typeface="Times New Roman" charset="0"/>
                <a:ea typeface="Times New Roman" charset="0"/>
                <a:cs typeface="Times New Roman" charset="0"/>
              </a:rPr>
              <a:t>Nicholas I (858 </a:t>
            </a:r>
            <a:r>
              <a:rPr lang="mr-IN" sz="4900" b="1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GB" sz="4900" b="1" dirty="0">
                <a:latin typeface="Times New Roman" charset="0"/>
                <a:ea typeface="Times New Roman" charset="0"/>
                <a:cs typeface="Times New Roman" charset="0"/>
              </a:rPr>
              <a:t> 867)  </a:t>
            </a:r>
            <a:endParaRPr lang="ru-RU" sz="49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6715" y="4816254"/>
            <a:ext cx="8935453" cy="782441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C00000"/>
                </a:solidFill>
              </a:rPr>
              <a:t>DH RESEARCH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836693" y="6075559"/>
            <a:ext cx="8935453" cy="782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Project by </a:t>
            </a:r>
          </a:p>
          <a:p>
            <a:r>
              <a:rPr lang="en-GB" sz="2000" b="1" dirty="0" err="1"/>
              <a:t>Vladislav</a:t>
            </a:r>
            <a:r>
              <a:rPr lang="en-GB" sz="2000" b="1" dirty="0"/>
              <a:t> </a:t>
            </a:r>
            <a:r>
              <a:rPr lang="en-GB" sz="2000" b="1" dirty="0" err="1"/>
              <a:t>Tyurin</a:t>
            </a:r>
            <a:r>
              <a:rPr lang="en-GB" sz="2000" b="1" dirty="0"/>
              <a:t>, </a:t>
            </a:r>
            <a:r>
              <a:rPr lang="en-GB" sz="2000" b="1" dirty="0" err="1"/>
              <a:t>Yanina</a:t>
            </a:r>
            <a:r>
              <a:rPr lang="en-GB" sz="2000" b="1" dirty="0"/>
              <a:t> </a:t>
            </a:r>
            <a:r>
              <a:rPr lang="en-GB" sz="2000" b="1" dirty="0" err="1"/>
              <a:t>Polina</a:t>
            </a:r>
            <a:r>
              <a:rPr lang="en-GB" sz="2000" b="1" dirty="0"/>
              <a:t>, </a:t>
            </a:r>
            <a:r>
              <a:rPr lang="en-GB" sz="2000" b="1" dirty="0" err="1"/>
              <a:t>Goloviznina</a:t>
            </a:r>
            <a:r>
              <a:rPr lang="en-GB" sz="2000" b="1" dirty="0"/>
              <a:t> </a:t>
            </a:r>
            <a:r>
              <a:rPr lang="en-GB" sz="2000" b="1" dirty="0" err="1"/>
              <a:t>Dariya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4614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33136" y="376990"/>
            <a:ext cx="11325727" cy="3225048"/>
          </a:xfrm>
        </p:spPr>
        <p:txBody>
          <a:bodyPr>
            <a:normAutofit/>
          </a:bodyPr>
          <a:lstStyle/>
          <a:p>
            <a:r>
              <a:rPr lang="en-GB" sz="7200" b="1" dirty="0"/>
              <a:t>Thank you for your attention!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1563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4995" y="2646131"/>
            <a:ext cx="9954144" cy="14441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>
                <a:solidFill>
                  <a:schemeClr val="tx1"/>
                </a:solidFill>
              </a:rPr>
              <a:t>	</a:t>
            </a:r>
            <a:br>
              <a:rPr lang="en-GB" sz="4400" b="1" dirty="0">
                <a:solidFill>
                  <a:schemeClr val="tx1"/>
                </a:solidFill>
              </a:rPr>
            </a:br>
            <a:r>
              <a:rPr lang="en-GB" sz="4400" b="1" dirty="0">
                <a:solidFill>
                  <a:schemeClr val="tx1"/>
                </a:solidFill>
              </a:rPr>
              <a:t>- </a:t>
            </a:r>
            <a:r>
              <a:rPr lang="en-GB" dirty="0">
                <a:latin typeface="Times New Roman" charset="0"/>
                <a:ea typeface="Times New Roman" charset="0"/>
                <a:cs typeface="Times New Roman" charset="0"/>
              </a:rPr>
              <a:t>Letters of Gregory the Great</a:t>
            </a:r>
            <a:br>
              <a:rPr lang="en-GB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GB" dirty="0">
                <a:latin typeface="Times New Roman" charset="0"/>
                <a:ea typeface="Times New Roman" charset="0"/>
                <a:cs typeface="Times New Roman" charset="0"/>
              </a:rPr>
              <a:t> - Letters of Nicholas the Great </a:t>
            </a:r>
            <a:r>
              <a:rPr lang="en-GB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GB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GB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GB" sz="4400" b="1" dirty="0"/>
              <a:t/>
            </a:r>
            <a:br>
              <a:rPr lang="en-GB" sz="4400" b="1" dirty="0"/>
            </a:br>
            <a:endParaRPr lang="ru-RU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053" y="448016"/>
            <a:ext cx="376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dirty="0"/>
              <a:t>Source:</a:t>
            </a:r>
            <a:endParaRPr lang="ru-RU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87802" y="2646131"/>
            <a:ext cx="376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dirty="0"/>
              <a:t>Object:</a:t>
            </a:r>
            <a:endParaRPr lang="ru-R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2384774" y="563863"/>
            <a:ext cx="9501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Times New Roman" charset="0"/>
                <a:ea typeface="Times New Roman" charset="0"/>
                <a:cs typeface="Times New Roman" charset="0"/>
              </a:rPr>
              <a:t>«</a:t>
            </a:r>
            <a:r>
              <a:rPr lang="en-US" sz="4000" dirty="0" err="1">
                <a:latin typeface="Times New Roman" charset="0"/>
                <a:ea typeface="Times New Roman" charset="0"/>
                <a:cs typeface="Times New Roman" charset="0"/>
              </a:rPr>
              <a:t>Protologia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000" dirty="0" err="1">
                <a:latin typeface="Times New Roman" charset="0"/>
                <a:ea typeface="Times New Roman" charset="0"/>
                <a:cs typeface="Times New Roman" charset="0"/>
              </a:rPr>
              <a:t>latina</a:t>
            </a:r>
            <a:r>
              <a:rPr lang="ru-RU" sz="4000" dirty="0">
                <a:latin typeface="Times New Roman" charset="0"/>
                <a:ea typeface="Times New Roman" charset="0"/>
                <a:cs typeface="Times New Roman" charset="0"/>
              </a:rPr>
              <a:t>»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http://</a:t>
            </a:r>
            <a:r>
              <a:rPr lang="en-US" sz="4000" dirty="0" err="1">
                <a:latin typeface="Times New Roman" charset="0"/>
                <a:ea typeface="Times New Roman" charset="0"/>
                <a:cs typeface="Times New Roman" charset="0"/>
              </a:rPr>
              <a:t>mlat.uzh.ch</a:t>
            </a:r>
            <a:endParaRPr lang="ru-RU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56365" y="6619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1053" y="5041903"/>
            <a:ext cx="323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dirty="0" smtClean="0"/>
              <a:t>AIM</a:t>
            </a:r>
            <a:r>
              <a:rPr lang="en-GB" sz="4400" b="1" u="sng" dirty="0" smtClean="0"/>
              <a:t>:</a:t>
            </a:r>
            <a:endParaRPr lang="ru-RU" sz="4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09620" y="4487905"/>
            <a:ext cx="9052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charset="0"/>
                <a:ea typeface="Times New Roman" charset="0"/>
                <a:cs typeface="Times New Roman" charset="0"/>
              </a:rPr>
              <a:t>Comparative analysis of the correspondence of two great popes using </a:t>
            </a:r>
            <a:r>
              <a:rPr lang="en-GB" sz="4000" dirty="0" smtClean="0">
                <a:latin typeface="Times New Roman" charset="0"/>
                <a:ea typeface="Times New Roman" charset="0"/>
                <a:cs typeface="Times New Roman" charset="0"/>
              </a:rPr>
              <a:t>DH technologies</a:t>
            </a:r>
            <a:endParaRPr lang="ru-RU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0"/>
            <a:ext cx="10932160" cy="7607172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-2511892" y="-1193800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STYLO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2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339" y="-1944914"/>
            <a:ext cx="15564678" cy="10303043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-3373120" y="-1397000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GEPHI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6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-2721927" y="-550784"/>
            <a:ext cx="9144000" cy="1101567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MALLET</a:t>
            </a:r>
            <a:r>
              <a:rPr lang="ru-RU" sz="3200" b="1" dirty="0">
                <a:solidFill>
                  <a:srgbClr val="FF0000"/>
                </a:solidFill>
              </a:rPr>
              <a:t>. </a:t>
            </a:r>
            <a:r>
              <a:rPr lang="en-US" sz="3200" b="1" dirty="0">
                <a:solidFill>
                  <a:srgbClr val="FF0000"/>
                </a:solidFill>
              </a:rPr>
              <a:t>Gregory I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56674" y="513348"/>
            <a:ext cx="11630526" cy="5614737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0 0,25 quatenus </a:t>
            </a:r>
            <a:r>
              <a:rPr lang="en-US" sz="1800" dirty="0" err="1"/>
              <a:t>iustitiae</a:t>
            </a:r>
            <a:r>
              <a:rPr lang="en-US" sz="1800" dirty="0"/>
              <a:t> </a:t>
            </a:r>
            <a:r>
              <a:rPr lang="en-US" sz="1800" dirty="0" err="1"/>
              <a:t>contemplatione</a:t>
            </a:r>
            <a:r>
              <a:rPr lang="en-US" sz="1800" dirty="0"/>
              <a:t> </a:t>
            </a:r>
            <a:r>
              <a:rPr lang="en-US" sz="1800" dirty="0" err="1"/>
              <a:t>etiam</a:t>
            </a:r>
            <a:r>
              <a:rPr lang="en-US" sz="1800" dirty="0"/>
              <a:t> </a:t>
            </a:r>
            <a:r>
              <a:rPr lang="en-US" sz="1800" dirty="0" err="1"/>
              <a:t>fratribus</a:t>
            </a:r>
            <a:r>
              <a:rPr lang="en-US" sz="1800" dirty="0"/>
              <a:t> </a:t>
            </a:r>
            <a:r>
              <a:rPr lang="en-US" sz="1800" dirty="0" err="1"/>
              <a:t>habeat</a:t>
            </a:r>
            <a:r>
              <a:rPr lang="en-US" sz="1800" dirty="0"/>
              <a:t> </a:t>
            </a:r>
            <a:r>
              <a:rPr lang="en-US" sz="1800" dirty="0" err="1"/>
              <a:t>coram</a:t>
            </a:r>
            <a:r>
              <a:rPr lang="en-US" sz="1800" dirty="0"/>
              <a:t> </a:t>
            </a:r>
            <a:r>
              <a:rPr lang="en-US" sz="1800" dirty="0" err="1"/>
              <a:t>operis</a:t>
            </a:r>
            <a:r>
              <a:rPr lang="en-US" sz="1800" dirty="0"/>
              <a:t> pro </a:t>
            </a:r>
            <a:r>
              <a:rPr lang="en-US" sz="1800" dirty="0" err="1"/>
              <a:t>praeest</a:t>
            </a:r>
            <a:r>
              <a:rPr lang="en-US" sz="1800" dirty="0"/>
              <a:t> </a:t>
            </a:r>
            <a:r>
              <a:rPr lang="en-US" sz="1800" dirty="0" err="1"/>
              <a:t>iuxta</a:t>
            </a:r>
            <a:r>
              <a:rPr lang="en-US" sz="1800" dirty="0"/>
              <a:t> </a:t>
            </a:r>
            <a:r>
              <a:rPr lang="en-US" sz="1800" dirty="0" err="1"/>
              <a:t>praecipitur</a:t>
            </a:r>
            <a:r>
              <a:rPr lang="en-US" sz="1800" dirty="0"/>
              <a:t> </a:t>
            </a:r>
            <a:r>
              <a:rPr lang="en-US" sz="1800" dirty="0" err="1"/>
              <a:t>dominum</a:t>
            </a:r>
            <a:r>
              <a:rPr lang="en-US" sz="1800" dirty="0"/>
              <a:t> caput </a:t>
            </a:r>
            <a:r>
              <a:rPr lang="en-US" sz="1800" dirty="0" err="1"/>
              <a:t>contemplando</a:t>
            </a:r>
            <a:r>
              <a:rPr lang="en-US" sz="1800" dirty="0"/>
              <a:t> </a:t>
            </a:r>
            <a:r>
              <a:rPr lang="en-US" sz="1800" dirty="0" err="1"/>
              <a:t>unitas</a:t>
            </a:r>
            <a:r>
              <a:rPr lang="en-US" sz="1800" dirty="0"/>
              <a:t> </a:t>
            </a:r>
            <a:r>
              <a:rPr lang="en-US" sz="1800" dirty="0" err="1"/>
              <a:t>rapitur</a:t>
            </a:r>
            <a:r>
              <a:rPr lang="en-US" sz="1800" dirty="0"/>
              <a:t> </a:t>
            </a:r>
            <a:r>
              <a:rPr lang="en-US" sz="1800" dirty="0" err="1"/>
              <a:t>tintinnabulis</a:t>
            </a:r>
            <a:r>
              <a:rPr lang="en-US" sz="1800" dirty="0"/>
              <a:t> die virtutes </a:t>
            </a:r>
          </a:p>
          <a:p>
            <a:pPr algn="just"/>
            <a:r>
              <a:rPr lang="en-US" sz="1800" dirty="0"/>
              <a:t>1 0,25 sunt mihi </a:t>
            </a:r>
            <a:r>
              <a:rPr lang="en-US" sz="1800" dirty="0" err="1"/>
              <a:t>fieri</a:t>
            </a:r>
            <a:r>
              <a:rPr lang="en-US" sz="1800" dirty="0"/>
              <a:t> </a:t>
            </a:r>
            <a:r>
              <a:rPr lang="en-US" sz="1800" dirty="0" err="1"/>
              <a:t>hac</a:t>
            </a:r>
            <a:r>
              <a:rPr lang="en-US" sz="1800" dirty="0"/>
              <a:t> </a:t>
            </a:r>
            <a:r>
              <a:rPr lang="en-US" sz="1800" dirty="0" err="1"/>
              <a:t>ipsa</a:t>
            </a:r>
            <a:r>
              <a:rPr lang="en-US" sz="1800" dirty="0"/>
              <a:t> </a:t>
            </a:r>
            <a:r>
              <a:rPr lang="en-US" sz="1800" dirty="0" err="1"/>
              <a:t>tuum</a:t>
            </a:r>
            <a:r>
              <a:rPr lang="en-US" sz="1800" dirty="0"/>
              <a:t> </a:t>
            </a:r>
            <a:r>
              <a:rPr lang="en-US" sz="1800" dirty="0" err="1"/>
              <a:t>eadem</a:t>
            </a:r>
            <a:r>
              <a:rPr lang="en-US" sz="1800" dirty="0"/>
              <a:t> </a:t>
            </a:r>
            <a:r>
              <a:rPr lang="en-US" sz="1800" dirty="0" err="1"/>
              <a:t>singulis</a:t>
            </a:r>
            <a:r>
              <a:rPr lang="en-US" sz="1800" dirty="0"/>
              <a:t> </a:t>
            </a:r>
            <a:r>
              <a:rPr lang="en-US" sz="1800" dirty="0" err="1"/>
              <a:t>vehementer</a:t>
            </a:r>
            <a:r>
              <a:rPr lang="en-US" sz="1800" dirty="0"/>
              <a:t> ecce </a:t>
            </a:r>
            <a:r>
              <a:rPr lang="en-US" sz="1800" dirty="0" err="1"/>
              <a:t>psal</a:t>
            </a:r>
            <a:r>
              <a:rPr lang="en-US" sz="1800" dirty="0"/>
              <a:t> extra nil </a:t>
            </a:r>
            <a:r>
              <a:rPr lang="en-US" sz="1800" dirty="0" err="1"/>
              <a:t>aliis</a:t>
            </a:r>
            <a:r>
              <a:rPr lang="en-US" sz="1800" dirty="0"/>
              <a:t> </a:t>
            </a:r>
            <a:r>
              <a:rPr lang="en-US" sz="1800" dirty="0" err="1"/>
              <a:t>dixit</a:t>
            </a:r>
            <a:r>
              <a:rPr lang="en-US" sz="1800" dirty="0"/>
              <a:t> terrae </a:t>
            </a:r>
            <a:r>
              <a:rPr lang="en-US" sz="1800" dirty="0" err="1"/>
              <a:t>funditus</a:t>
            </a:r>
            <a:r>
              <a:rPr lang="en-US" sz="1800" dirty="0"/>
              <a:t> </a:t>
            </a:r>
            <a:r>
              <a:rPr lang="en-US" sz="1800" dirty="0" err="1"/>
              <a:t>praesentis</a:t>
            </a:r>
            <a:r>
              <a:rPr lang="en-US" sz="1800" dirty="0"/>
              <a:t> </a:t>
            </a:r>
            <a:r>
              <a:rPr lang="en-US" sz="1800" dirty="0" err="1"/>
              <a:t>compellor</a:t>
            </a:r>
            <a:r>
              <a:rPr lang="en-US" sz="1800" dirty="0"/>
              <a:t> factum </a:t>
            </a:r>
          </a:p>
          <a:p>
            <a:pPr algn="just"/>
            <a:r>
              <a:rPr lang="en-US" sz="1800" dirty="0"/>
              <a:t>2 0,25 </a:t>
            </a:r>
            <a:r>
              <a:rPr lang="en-US" sz="1800" dirty="0" err="1"/>
              <a:t>tua</a:t>
            </a:r>
            <a:r>
              <a:rPr lang="en-US" sz="1800" dirty="0"/>
              <a:t> </a:t>
            </a:r>
            <a:r>
              <a:rPr lang="en-US" sz="1800" dirty="0" err="1"/>
              <a:t>illic</a:t>
            </a:r>
            <a:r>
              <a:rPr lang="en-US" sz="1800" dirty="0"/>
              <a:t> </a:t>
            </a:r>
            <a:r>
              <a:rPr lang="en-US" sz="1800" dirty="0" err="1"/>
              <a:t>tuo</a:t>
            </a:r>
            <a:r>
              <a:rPr lang="en-US" sz="1800" dirty="0"/>
              <a:t> forte rebus nihil </a:t>
            </a:r>
            <a:r>
              <a:rPr lang="en-US" sz="1800" dirty="0" err="1"/>
              <a:t>agere</a:t>
            </a:r>
            <a:r>
              <a:rPr lang="en-US" sz="1800" dirty="0"/>
              <a:t> </a:t>
            </a:r>
            <a:r>
              <a:rPr lang="en-US" sz="1800" dirty="0" err="1"/>
              <a:t>habent</a:t>
            </a:r>
            <a:r>
              <a:rPr lang="en-US" sz="1800" dirty="0"/>
              <a:t> </a:t>
            </a:r>
            <a:r>
              <a:rPr lang="en-US" sz="1800" dirty="0" err="1"/>
              <a:t>tui</a:t>
            </a:r>
            <a:r>
              <a:rPr lang="en-US" sz="1800" dirty="0"/>
              <a:t> </a:t>
            </a:r>
            <a:r>
              <a:rPr lang="en-US" sz="1800" dirty="0" err="1"/>
              <a:t>libro</a:t>
            </a:r>
            <a:r>
              <a:rPr lang="en-US" sz="1800" dirty="0"/>
              <a:t> privilegio </a:t>
            </a:r>
            <a:r>
              <a:rPr lang="en-US" sz="1800" dirty="0" err="1"/>
              <a:t>pallio</a:t>
            </a:r>
            <a:r>
              <a:rPr lang="en-US" sz="1800" dirty="0"/>
              <a:t> </a:t>
            </a:r>
            <a:r>
              <a:rPr lang="en-US" sz="1800" dirty="0" err="1"/>
              <a:t>gratiam</a:t>
            </a:r>
            <a:r>
              <a:rPr lang="en-US" sz="1800" dirty="0"/>
              <a:t> ipsum </a:t>
            </a:r>
            <a:r>
              <a:rPr lang="en-US" sz="1800" dirty="0" err="1"/>
              <a:t>animae</a:t>
            </a:r>
            <a:r>
              <a:rPr lang="en-US" sz="1800" dirty="0"/>
              <a:t> </a:t>
            </a:r>
            <a:r>
              <a:rPr lang="en-US" sz="1800" dirty="0" err="1"/>
              <a:t>satis</a:t>
            </a:r>
            <a:r>
              <a:rPr lang="en-US" sz="1800" dirty="0"/>
              <a:t> </a:t>
            </a:r>
            <a:r>
              <a:rPr lang="en-US" sz="1800" dirty="0" err="1"/>
              <a:t>fecit</a:t>
            </a:r>
            <a:r>
              <a:rPr lang="en-US" sz="1800" dirty="0"/>
              <a:t> sancta </a:t>
            </a:r>
            <a:r>
              <a:rPr lang="en-US" sz="1800" dirty="0" err="1"/>
              <a:t>ulterius</a:t>
            </a:r>
            <a:r>
              <a:rPr lang="en-US" sz="1800" dirty="0"/>
              <a:t> </a:t>
            </a:r>
            <a:r>
              <a:rPr lang="en-US" sz="1800" dirty="0" err="1"/>
              <a:t>quidam</a:t>
            </a:r>
            <a:r>
              <a:rPr lang="en-US" sz="1800" dirty="0"/>
              <a:t> </a:t>
            </a:r>
          </a:p>
          <a:p>
            <a:pPr algn="just"/>
            <a:r>
              <a:rPr lang="en-US" sz="1800" dirty="0"/>
              <a:t>3 0,25 </a:t>
            </a:r>
            <a:r>
              <a:rPr lang="en-US" sz="1800" dirty="0" err="1"/>
              <a:t>tua</a:t>
            </a:r>
            <a:r>
              <a:rPr lang="en-US" sz="1800" dirty="0"/>
              <a:t> </a:t>
            </a:r>
            <a:r>
              <a:rPr lang="en-US" sz="1800" dirty="0" err="1"/>
              <a:t>capitulis</a:t>
            </a:r>
            <a:r>
              <a:rPr lang="en-US" sz="1800" dirty="0"/>
              <a:t> </a:t>
            </a:r>
            <a:r>
              <a:rPr lang="en-US" sz="1800" dirty="0" err="1"/>
              <a:t>pecuniariis</a:t>
            </a:r>
            <a:r>
              <a:rPr lang="en-US" sz="1800" dirty="0"/>
              <a:t> </a:t>
            </a:r>
            <a:r>
              <a:rPr lang="en-US" sz="1800" dirty="0" err="1"/>
              <a:t>iustinianae</a:t>
            </a:r>
            <a:r>
              <a:rPr lang="en-US" sz="1800" dirty="0"/>
              <a:t> </a:t>
            </a:r>
            <a:r>
              <a:rPr lang="en-US" sz="1800" dirty="0" err="1"/>
              <a:t>primae</a:t>
            </a:r>
            <a:r>
              <a:rPr lang="en-US" sz="1800" dirty="0"/>
              <a:t> </a:t>
            </a:r>
            <a:r>
              <a:rPr lang="en-US" sz="1800" dirty="0" err="1"/>
              <a:t>episcopi</a:t>
            </a:r>
            <a:r>
              <a:rPr lang="en-US" sz="1800" dirty="0"/>
              <a:t> </a:t>
            </a:r>
            <a:r>
              <a:rPr lang="en-US" sz="1800" dirty="0" err="1"/>
              <a:t>episcopo</a:t>
            </a:r>
            <a:r>
              <a:rPr lang="en-US" sz="1800" dirty="0"/>
              <a:t> </a:t>
            </a:r>
            <a:r>
              <a:rPr lang="en-US" sz="1800" dirty="0" err="1"/>
              <a:t>debuisset</a:t>
            </a:r>
            <a:r>
              <a:rPr lang="en-US" sz="1800" dirty="0"/>
              <a:t> </a:t>
            </a:r>
            <a:r>
              <a:rPr lang="en-US" sz="1800" dirty="0" err="1"/>
              <a:t>episcopum</a:t>
            </a:r>
            <a:r>
              <a:rPr lang="en-US" sz="1800" dirty="0"/>
              <a:t> </a:t>
            </a:r>
            <a:r>
              <a:rPr lang="en-US" sz="1800" dirty="0" err="1"/>
              <a:t>adversus</a:t>
            </a:r>
            <a:r>
              <a:rPr lang="en-US" sz="1800" dirty="0"/>
              <a:t> </a:t>
            </a:r>
            <a:r>
              <a:rPr lang="en-US" sz="1800" dirty="0" err="1"/>
              <a:t>adrianus</a:t>
            </a:r>
            <a:r>
              <a:rPr lang="en-US" sz="1800" dirty="0"/>
              <a:t> </a:t>
            </a:r>
            <a:r>
              <a:rPr lang="en-US" sz="1800" dirty="0" err="1"/>
              <a:t>omnem</a:t>
            </a:r>
            <a:r>
              <a:rPr lang="en-US" sz="1800" dirty="0"/>
              <a:t> </a:t>
            </a:r>
            <a:r>
              <a:rPr lang="en-US" sz="1800" dirty="0" err="1"/>
              <a:t>sententiam</a:t>
            </a:r>
            <a:r>
              <a:rPr lang="en-US" sz="1800" dirty="0"/>
              <a:t> </a:t>
            </a:r>
            <a:r>
              <a:rPr lang="en-US" sz="1800" dirty="0" err="1"/>
              <a:t>iuris</a:t>
            </a:r>
            <a:r>
              <a:rPr lang="en-US" sz="1800" dirty="0"/>
              <a:t> sui </a:t>
            </a:r>
            <a:r>
              <a:rPr lang="en-US" sz="1800" dirty="0" err="1"/>
              <a:t>professus</a:t>
            </a:r>
            <a:r>
              <a:rPr lang="en-US" sz="1800" dirty="0"/>
              <a:t> </a:t>
            </a:r>
            <a:r>
              <a:rPr lang="en-US" sz="1800" dirty="0" err="1"/>
              <a:t>adrianum</a:t>
            </a:r>
            <a:r>
              <a:rPr lang="en-US" sz="1800" dirty="0"/>
              <a:t> </a:t>
            </a:r>
            <a:r>
              <a:rPr lang="en-US" sz="1800" dirty="0" err="1"/>
              <a:t>adriani</a:t>
            </a:r>
            <a:r>
              <a:rPr lang="en-US" sz="1800" dirty="0"/>
              <a:t> </a:t>
            </a:r>
            <a:r>
              <a:rPr lang="en-US" sz="1800" dirty="0" err="1"/>
              <a:t>testium</a:t>
            </a:r>
            <a:r>
              <a:rPr lang="en-US" sz="1800" dirty="0"/>
              <a:t> capitulum </a:t>
            </a:r>
          </a:p>
          <a:p>
            <a:pPr algn="just"/>
            <a:r>
              <a:rPr lang="en-US" sz="1800" dirty="0"/>
              <a:t>4 0,25 non quod </a:t>
            </a:r>
            <a:r>
              <a:rPr lang="en-US" sz="1800" dirty="0" err="1"/>
              <a:t>quae</a:t>
            </a:r>
            <a:r>
              <a:rPr lang="en-US" sz="1800" dirty="0"/>
              <a:t> per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ita</a:t>
            </a:r>
            <a:r>
              <a:rPr lang="en-US" sz="1800" dirty="0"/>
              <a:t> ante </a:t>
            </a:r>
            <a:r>
              <a:rPr lang="en-US" sz="1800" dirty="0" err="1"/>
              <a:t>etiam</a:t>
            </a:r>
            <a:r>
              <a:rPr lang="en-US" sz="1800" dirty="0"/>
              <a:t> </a:t>
            </a:r>
            <a:r>
              <a:rPr lang="en-US" sz="1800" dirty="0" err="1"/>
              <a:t>neque</a:t>
            </a:r>
            <a:r>
              <a:rPr lang="en-US" sz="1800" dirty="0"/>
              <a:t> quos </a:t>
            </a:r>
            <a:r>
              <a:rPr lang="en-US" sz="1800" dirty="0" err="1"/>
              <a:t>sicut</a:t>
            </a:r>
            <a:r>
              <a:rPr lang="en-US" sz="1800" dirty="0"/>
              <a:t> </a:t>
            </a:r>
            <a:r>
              <a:rPr lang="en-US" sz="1800" dirty="0" err="1"/>
              <a:t>fuerit</a:t>
            </a:r>
            <a:r>
              <a:rPr lang="en-US" sz="1800" dirty="0"/>
              <a:t>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omnes</a:t>
            </a:r>
            <a:r>
              <a:rPr lang="en-US" sz="1800" dirty="0"/>
              <a:t> sub sine </a:t>
            </a:r>
            <a:r>
              <a:rPr lang="en-US" sz="1800" dirty="0" err="1"/>
              <a:t>atque</a:t>
            </a:r>
            <a:r>
              <a:rPr lang="en-US" sz="1800" dirty="0"/>
              <a:t> </a:t>
            </a:r>
            <a:r>
              <a:rPr lang="en-US" sz="1800" dirty="0" err="1"/>
              <a:t>haec</a:t>
            </a:r>
            <a:r>
              <a:rPr lang="en-US" sz="1800" dirty="0"/>
              <a:t> </a:t>
            </a:r>
            <a:r>
              <a:rPr lang="en-US" sz="1800" dirty="0" err="1"/>
              <a:t>minime</a:t>
            </a:r>
            <a:r>
              <a:rPr lang="en-US" sz="1800" dirty="0"/>
              <a:t> plus </a:t>
            </a:r>
          </a:p>
          <a:p>
            <a:pPr algn="just"/>
            <a:r>
              <a:rPr lang="en-US" sz="1800" dirty="0"/>
              <a:t>5 0,25 </a:t>
            </a:r>
            <a:r>
              <a:rPr lang="en-US" sz="1800" dirty="0" err="1"/>
              <a:t>vero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causa ipse quatenus </a:t>
            </a:r>
            <a:r>
              <a:rPr lang="en-US" sz="1800" dirty="0" err="1"/>
              <a:t>quas</a:t>
            </a:r>
            <a:r>
              <a:rPr lang="en-US" sz="1800" dirty="0"/>
              <a:t> ego </a:t>
            </a:r>
            <a:r>
              <a:rPr lang="en-US" sz="1800" dirty="0" err="1"/>
              <a:t>quem</a:t>
            </a:r>
            <a:r>
              <a:rPr lang="en-US" sz="1800" dirty="0"/>
              <a:t> loco </a:t>
            </a:r>
            <a:r>
              <a:rPr lang="en-US" sz="1800" dirty="0" err="1"/>
              <a:t>suis</a:t>
            </a:r>
            <a:r>
              <a:rPr lang="en-US" sz="1800" dirty="0"/>
              <a:t> </a:t>
            </a:r>
            <a:r>
              <a:rPr lang="en-US" sz="1800" dirty="0" err="1"/>
              <a:t>omnino</a:t>
            </a:r>
            <a:r>
              <a:rPr lang="en-US" sz="1800" dirty="0"/>
              <a:t> </a:t>
            </a:r>
            <a:r>
              <a:rPr lang="en-US" sz="1800" dirty="0" err="1"/>
              <a:t>monasterio</a:t>
            </a:r>
            <a:r>
              <a:rPr lang="en-US" sz="1800" dirty="0"/>
              <a:t> possum omnibus </a:t>
            </a:r>
            <a:r>
              <a:rPr lang="en-US" sz="1800" dirty="0" err="1"/>
              <a:t>eiusdem</a:t>
            </a:r>
            <a:r>
              <a:rPr lang="en-US" sz="1800" dirty="0"/>
              <a:t> </a:t>
            </a:r>
            <a:r>
              <a:rPr lang="en-US" sz="1800" dirty="0" err="1"/>
              <a:t>necesse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vide </a:t>
            </a:r>
            <a:r>
              <a:rPr lang="en-US" sz="1800" dirty="0" err="1"/>
              <a:t>fuit</a:t>
            </a:r>
            <a:r>
              <a:rPr lang="en-US" sz="1800" dirty="0"/>
              <a:t> </a:t>
            </a:r>
            <a:r>
              <a:rPr lang="en-US" sz="1800" dirty="0" err="1"/>
              <a:t>mea</a:t>
            </a:r>
            <a:r>
              <a:rPr lang="en-US" sz="1800" dirty="0"/>
              <a:t> </a:t>
            </a:r>
          </a:p>
          <a:p>
            <a:pPr algn="just"/>
            <a:r>
              <a:rPr lang="en-US" sz="1800" dirty="0"/>
              <a:t>6 0,25 </a:t>
            </a:r>
            <a:r>
              <a:rPr lang="en-US" sz="1800" dirty="0" err="1"/>
              <a:t>nostro</a:t>
            </a:r>
            <a:r>
              <a:rPr lang="en-US" sz="1800" dirty="0"/>
              <a:t> </a:t>
            </a:r>
            <a:r>
              <a:rPr lang="en-US" sz="1800" dirty="0" err="1"/>
              <a:t>vestrae</a:t>
            </a:r>
            <a:r>
              <a:rPr lang="en-US" sz="1800" dirty="0"/>
              <a:t> </a:t>
            </a:r>
            <a:r>
              <a:rPr lang="en-US" sz="1800" dirty="0" err="1"/>
              <a:t>omnino</a:t>
            </a:r>
            <a:r>
              <a:rPr lang="en-US" sz="1800" dirty="0"/>
              <a:t> </a:t>
            </a:r>
            <a:r>
              <a:rPr lang="en-US" sz="1800" dirty="0" err="1"/>
              <a:t>debeat</a:t>
            </a:r>
            <a:r>
              <a:rPr lang="en-US" sz="1800" dirty="0"/>
              <a:t> </a:t>
            </a:r>
            <a:r>
              <a:rPr lang="en-US" sz="1800" dirty="0" err="1"/>
              <a:t>prius</a:t>
            </a:r>
            <a:r>
              <a:rPr lang="en-US" sz="1800" dirty="0"/>
              <a:t> sine </a:t>
            </a:r>
            <a:r>
              <a:rPr lang="en-US" sz="1800" dirty="0" err="1"/>
              <a:t>facere</a:t>
            </a:r>
            <a:r>
              <a:rPr lang="en-US" sz="1800" dirty="0"/>
              <a:t> </a:t>
            </a:r>
            <a:r>
              <a:rPr lang="en-US" sz="1800" dirty="0" err="1"/>
              <a:t>dici</a:t>
            </a:r>
            <a:r>
              <a:rPr lang="en-US" sz="1800" dirty="0"/>
              <a:t> </a:t>
            </a:r>
            <a:r>
              <a:rPr lang="en-US" sz="1800" dirty="0" err="1"/>
              <a:t>vestro</a:t>
            </a:r>
            <a:r>
              <a:rPr lang="en-US" sz="1800" dirty="0"/>
              <a:t> bona </a:t>
            </a:r>
            <a:r>
              <a:rPr lang="en-US" sz="1800" dirty="0" err="1"/>
              <a:t>actione</a:t>
            </a:r>
            <a:r>
              <a:rPr lang="en-US" sz="1800" dirty="0"/>
              <a:t> super </a:t>
            </a:r>
            <a:r>
              <a:rPr lang="en-US" sz="1800" dirty="0" err="1"/>
              <a:t>pervenit</a:t>
            </a:r>
            <a:r>
              <a:rPr lang="en-US" sz="1800" dirty="0"/>
              <a:t> </a:t>
            </a:r>
            <a:r>
              <a:rPr lang="en-US" sz="1800" dirty="0" err="1"/>
              <a:t>aeterna</a:t>
            </a:r>
            <a:r>
              <a:rPr lang="en-US" sz="1800" dirty="0"/>
              <a:t> </a:t>
            </a:r>
            <a:r>
              <a:rPr lang="en-US" sz="1800" dirty="0" err="1"/>
              <a:t>annorum</a:t>
            </a:r>
            <a:r>
              <a:rPr lang="en-US" sz="1800" dirty="0"/>
              <a:t> </a:t>
            </a:r>
            <a:r>
              <a:rPr lang="en-US" sz="1800" dirty="0" err="1"/>
              <a:t>accedere</a:t>
            </a:r>
            <a:r>
              <a:rPr lang="en-US" sz="1800" dirty="0"/>
              <a:t> valeat </a:t>
            </a:r>
            <a:r>
              <a:rPr lang="en-US" sz="1800" dirty="0" err="1"/>
              <a:t>presbytero</a:t>
            </a:r>
            <a:r>
              <a:rPr lang="en-US" sz="1800" dirty="0"/>
              <a:t> </a:t>
            </a:r>
            <a:r>
              <a:rPr lang="en-US" sz="1800" dirty="0" err="1"/>
              <a:t>petitione</a:t>
            </a:r>
            <a:r>
              <a:rPr lang="en-US" sz="1800" dirty="0"/>
              <a:t> res </a:t>
            </a:r>
          </a:p>
          <a:p>
            <a:pPr algn="just"/>
            <a:r>
              <a:rPr lang="en-US" sz="1800" dirty="0"/>
              <a:t>7 0,25 </a:t>
            </a:r>
            <a:r>
              <a:rPr lang="en-US" sz="1800" dirty="0" err="1"/>
              <a:t>hinc</a:t>
            </a:r>
            <a:r>
              <a:rPr lang="en-US" sz="1800" dirty="0"/>
              <a:t> cum </a:t>
            </a:r>
            <a:r>
              <a:rPr lang="en-US" sz="1800" dirty="0" err="1"/>
              <a:t>cor</a:t>
            </a:r>
            <a:r>
              <a:rPr lang="en-US" sz="1800" dirty="0"/>
              <a:t> </a:t>
            </a:r>
            <a:r>
              <a:rPr lang="en-US" sz="1800" dirty="0" err="1"/>
              <a:t>namque</a:t>
            </a:r>
            <a:r>
              <a:rPr lang="en-US" sz="1800" dirty="0"/>
              <a:t> bene vitae </a:t>
            </a:r>
            <a:r>
              <a:rPr lang="en-US" sz="1800" dirty="0" err="1"/>
              <a:t>alta</a:t>
            </a:r>
            <a:r>
              <a:rPr lang="en-US" sz="1800" dirty="0"/>
              <a:t> </a:t>
            </a:r>
            <a:r>
              <a:rPr lang="en-US" sz="1800" dirty="0" err="1"/>
              <a:t>proximorum</a:t>
            </a:r>
            <a:r>
              <a:rPr lang="en-US" sz="1800" dirty="0"/>
              <a:t> </a:t>
            </a:r>
            <a:r>
              <a:rPr lang="en-US" sz="1800" dirty="0" err="1"/>
              <a:t>necesse</a:t>
            </a:r>
            <a:r>
              <a:rPr lang="en-US" sz="1800" dirty="0"/>
              <a:t> </a:t>
            </a:r>
            <a:r>
              <a:rPr lang="en-US" sz="1800" dirty="0" err="1"/>
              <a:t>velut</a:t>
            </a:r>
            <a:r>
              <a:rPr lang="en-US" sz="1800" dirty="0"/>
              <a:t> summa </a:t>
            </a:r>
            <a:r>
              <a:rPr lang="en-US" sz="1800" dirty="0" err="1"/>
              <a:t>isai</a:t>
            </a:r>
            <a:r>
              <a:rPr lang="en-US" sz="1800" dirty="0"/>
              <a:t> </a:t>
            </a:r>
            <a:r>
              <a:rPr lang="en-US" sz="1800" dirty="0" err="1"/>
              <a:t>cuncta</a:t>
            </a:r>
            <a:r>
              <a:rPr lang="en-US" sz="1800" dirty="0"/>
              <a:t> quanta </a:t>
            </a:r>
            <a:r>
              <a:rPr lang="en-US" sz="1800" dirty="0" err="1"/>
              <a:t>culpas</a:t>
            </a:r>
            <a:r>
              <a:rPr lang="en-US" sz="1800" dirty="0"/>
              <a:t> </a:t>
            </a:r>
            <a:r>
              <a:rPr lang="en-US" sz="1800" dirty="0" err="1"/>
              <a:t>rursus</a:t>
            </a:r>
            <a:r>
              <a:rPr lang="en-US" sz="1800" dirty="0"/>
              <a:t> </a:t>
            </a:r>
            <a:r>
              <a:rPr lang="en-US" sz="1800" dirty="0" err="1"/>
              <a:t>honore</a:t>
            </a:r>
            <a:r>
              <a:rPr lang="en-US" sz="1800" dirty="0"/>
              <a:t> scriptum </a:t>
            </a:r>
            <a:r>
              <a:rPr lang="en-US" sz="1800" dirty="0" err="1"/>
              <a:t>compassione</a:t>
            </a:r>
            <a:r>
              <a:rPr lang="en-US" sz="1800" dirty="0"/>
              <a:t> </a:t>
            </a:r>
            <a:r>
              <a:rPr lang="en-US" sz="1800" dirty="0" err="1"/>
              <a:t>perpendo</a:t>
            </a:r>
            <a:r>
              <a:rPr lang="en-US" sz="1800" dirty="0"/>
              <a:t> </a:t>
            </a:r>
          </a:p>
          <a:p>
            <a:pPr algn="just"/>
            <a:r>
              <a:rPr lang="en-US" sz="1800" dirty="0"/>
              <a:t>8 0,25 </a:t>
            </a:r>
            <a:r>
              <a:rPr lang="en-US" sz="1800" dirty="0" err="1"/>
              <a:t>enim</a:t>
            </a:r>
            <a:r>
              <a:rPr lang="en-US" sz="1800" dirty="0"/>
              <a:t> sit </a:t>
            </a:r>
            <a:r>
              <a:rPr lang="en-US" sz="1800" dirty="0" err="1"/>
              <a:t>dum</a:t>
            </a:r>
            <a:r>
              <a:rPr lang="en-US" sz="1800" dirty="0"/>
              <a:t> </a:t>
            </a:r>
            <a:r>
              <a:rPr lang="en-US" sz="1800" dirty="0" err="1"/>
              <a:t>nam</a:t>
            </a:r>
            <a:r>
              <a:rPr lang="en-US" sz="1800" dirty="0"/>
              <a:t> </a:t>
            </a:r>
            <a:r>
              <a:rPr lang="en-US" sz="1800" dirty="0" err="1"/>
              <a:t>quippe</a:t>
            </a:r>
            <a:r>
              <a:rPr lang="en-US" sz="1800" dirty="0"/>
              <a:t> vita </a:t>
            </a:r>
            <a:r>
              <a:rPr lang="en-US" sz="1800" dirty="0" err="1"/>
              <a:t>ait</a:t>
            </a:r>
            <a:r>
              <a:rPr lang="en-US" sz="1800" dirty="0"/>
              <a:t> </a:t>
            </a:r>
            <a:r>
              <a:rPr lang="en-US" sz="1800" dirty="0" err="1"/>
              <a:t>recte</a:t>
            </a:r>
            <a:r>
              <a:rPr lang="en-US" sz="1800" dirty="0"/>
              <a:t> domini </a:t>
            </a:r>
            <a:r>
              <a:rPr lang="en-US" sz="1800" dirty="0" err="1"/>
              <a:t>vero</a:t>
            </a:r>
            <a:r>
              <a:rPr lang="en-US" sz="1800" dirty="0"/>
              <a:t> officium mentis fit tanto </a:t>
            </a:r>
            <a:r>
              <a:rPr lang="en-US" sz="1800" dirty="0" err="1"/>
              <a:t>etsi</a:t>
            </a:r>
            <a:r>
              <a:rPr lang="en-US" sz="1800" dirty="0"/>
              <a:t> </a:t>
            </a:r>
            <a:r>
              <a:rPr lang="en-US" sz="1800" dirty="0" err="1"/>
              <a:t>vocem</a:t>
            </a:r>
            <a:r>
              <a:rPr lang="en-US" sz="1800" dirty="0"/>
              <a:t> seq </a:t>
            </a:r>
            <a:r>
              <a:rPr lang="en-US" sz="1800" dirty="0" err="1"/>
              <a:t>etenim</a:t>
            </a:r>
            <a:r>
              <a:rPr lang="en-US" sz="1800" dirty="0"/>
              <a:t> super </a:t>
            </a:r>
            <a:r>
              <a:rPr lang="en-US" sz="1800" dirty="0" err="1"/>
              <a:t>meae</a:t>
            </a:r>
            <a:r>
              <a:rPr lang="en-US" sz="1800" dirty="0"/>
              <a:t> </a:t>
            </a:r>
          </a:p>
          <a:p>
            <a:pPr algn="just"/>
            <a:r>
              <a:rPr lang="en-US" sz="1800" dirty="0"/>
              <a:t>9 0,25 sunt tempore </a:t>
            </a:r>
            <a:r>
              <a:rPr lang="en-US" sz="1800" dirty="0" err="1"/>
              <a:t>fraternitas</a:t>
            </a:r>
            <a:r>
              <a:rPr lang="en-US" sz="1800" dirty="0"/>
              <a:t> </a:t>
            </a:r>
            <a:r>
              <a:rPr lang="en-US" sz="1800" dirty="0" err="1"/>
              <a:t>ioan</a:t>
            </a:r>
            <a:r>
              <a:rPr lang="en-US" sz="1800" dirty="0"/>
              <a:t> </a:t>
            </a:r>
            <a:r>
              <a:rPr lang="en-US" sz="1800" dirty="0" err="1"/>
              <a:t>solum</a:t>
            </a:r>
            <a:r>
              <a:rPr lang="en-US" sz="1800" dirty="0"/>
              <a:t> rerum </a:t>
            </a:r>
            <a:r>
              <a:rPr lang="en-US" sz="1800" dirty="0" err="1"/>
              <a:t>mei</a:t>
            </a:r>
            <a:r>
              <a:rPr lang="en-US" sz="1800" dirty="0"/>
              <a:t> </a:t>
            </a:r>
            <a:r>
              <a:rPr lang="en-US" sz="1800" dirty="0" err="1"/>
              <a:t>hanc</a:t>
            </a:r>
            <a:r>
              <a:rPr lang="en-US" sz="1800" dirty="0"/>
              <a:t> </a:t>
            </a:r>
            <a:r>
              <a:rPr lang="en-US" sz="1800" dirty="0" err="1"/>
              <a:t>iterum</a:t>
            </a:r>
            <a:r>
              <a:rPr lang="en-US" sz="1800" dirty="0"/>
              <a:t> </a:t>
            </a:r>
            <a:r>
              <a:rPr lang="en-US" sz="1800" dirty="0" err="1"/>
              <a:t>diac</a:t>
            </a:r>
            <a:r>
              <a:rPr lang="en-US" sz="1800" dirty="0"/>
              <a:t> </a:t>
            </a:r>
            <a:r>
              <a:rPr lang="en-US" sz="1800" dirty="0" err="1"/>
              <a:t>postquam</a:t>
            </a:r>
            <a:r>
              <a:rPr lang="en-US" sz="1800" dirty="0"/>
              <a:t> </a:t>
            </a:r>
            <a:r>
              <a:rPr lang="en-US" sz="1800" dirty="0" err="1"/>
              <a:t>fuisse</a:t>
            </a:r>
            <a:r>
              <a:rPr lang="en-US" sz="1800" dirty="0"/>
              <a:t> </a:t>
            </a:r>
            <a:r>
              <a:rPr lang="en-US" sz="1800" dirty="0" err="1"/>
              <a:t>iudicio</a:t>
            </a:r>
            <a:r>
              <a:rPr lang="en-US" sz="1800" dirty="0"/>
              <a:t> sola </a:t>
            </a:r>
            <a:r>
              <a:rPr lang="en-US" sz="1800" dirty="0" err="1"/>
              <a:t>aliquid</a:t>
            </a:r>
            <a:r>
              <a:rPr lang="en-US" sz="1800" dirty="0"/>
              <a:t> </a:t>
            </a:r>
            <a:r>
              <a:rPr lang="en-US" sz="1800" dirty="0" err="1"/>
              <a:t>decessoris</a:t>
            </a:r>
            <a:r>
              <a:rPr lang="en-US" sz="1800" dirty="0"/>
              <a:t> </a:t>
            </a:r>
            <a:r>
              <a:rPr lang="en-US" sz="1800" dirty="0" err="1"/>
              <a:t>quaedam</a:t>
            </a:r>
            <a:r>
              <a:rPr lang="en-US" sz="1800" dirty="0"/>
              <a:t> corporis </a:t>
            </a:r>
            <a:r>
              <a:rPr lang="en-US" sz="1800" dirty="0" err="1"/>
              <a:t>qualibet</a:t>
            </a:r>
            <a:r>
              <a:rPr lang="en-US" sz="1800" dirty="0"/>
              <a:t> </a:t>
            </a:r>
            <a:r>
              <a:rPr lang="en-US" sz="1800" dirty="0" err="1"/>
              <a:t>nostris</a:t>
            </a:r>
            <a:r>
              <a:rPr lang="en-US" sz="1800" dirty="0"/>
              <a:t> </a:t>
            </a:r>
          </a:p>
          <a:p>
            <a:pPr algn="just"/>
            <a:r>
              <a:rPr lang="ru-RU" sz="1800" dirty="0"/>
              <a:t>10 0,25 </a:t>
            </a:r>
            <a:r>
              <a:rPr lang="en-US" sz="1800" dirty="0" err="1"/>
              <a:t>volumus</a:t>
            </a:r>
            <a:r>
              <a:rPr lang="en-US" sz="1800" dirty="0"/>
              <a:t> </a:t>
            </a:r>
            <a:r>
              <a:rPr lang="en-US" sz="1800" dirty="0" err="1"/>
              <a:t>autem</a:t>
            </a:r>
            <a:r>
              <a:rPr lang="en-US" sz="1800" dirty="0"/>
              <a:t> </a:t>
            </a:r>
            <a:r>
              <a:rPr lang="en-US" sz="1800" dirty="0" err="1"/>
              <a:t>aliquid</a:t>
            </a:r>
            <a:r>
              <a:rPr lang="en-US" sz="1800" dirty="0"/>
              <a:t> </a:t>
            </a:r>
            <a:r>
              <a:rPr lang="en-US" sz="1800" dirty="0" err="1"/>
              <a:t>solidos</a:t>
            </a:r>
            <a:r>
              <a:rPr lang="en-US" sz="1800" dirty="0"/>
              <a:t> substantia </a:t>
            </a:r>
            <a:r>
              <a:rPr lang="en-US" sz="1800" dirty="0" err="1"/>
              <a:t>tuis</a:t>
            </a:r>
            <a:r>
              <a:rPr lang="en-US" sz="1800" dirty="0"/>
              <a:t> sex </a:t>
            </a:r>
            <a:r>
              <a:rPr lang="en-US" sz="1800" dirty="0" err="1"/>
              <a:t>rusticos</a:t>
            </a:r>
            <a:r>
              <a:rPr lang="en-US" sz="1800" dirty="0"/>
              <a:t> </a:t>
            </a:r>
            <a:r>
              <a:rPr lang="en-US" sz="1800" dirty="0" err="1"/>
              <a:t>parte</a:t>
            </a:r>
            <a:r>
              <a:rPr lang="en-US" sz="1800" dirty="0"/>
              <a:t> </a:t>
            </a:r>
            <a:r>
              <a:rPr lang="en-US" sz="1800" dirty="0" err="1"/>
              <a:t>experientia</a:t>
            </a:r>
            <a:r>
              <a:rPr lang="en-US" sz="1800" dirty="0"/>
              <a:t> </a:t>
            </a:r>
            <a:r>
              <a:rPr lang="en-US" sz="1800" dirty="0" err="1"/>
              <a:t>rationibus</a:t>
            </a:r>
            <a:r>
              <a:rPr lang="en-US" sz="1800" dirty="0"/>
              <a:t> </a:t>
            </a:r>
            <a:r>
              <a:rPr lang="en-US" sz="1800" dirty="0" err="1"/>
              <a:t>cognovi</a:t>
            </a:r>
            <a:r>
              <a:rPr lang="en-US" sz="1800" dirty="0"/>
              <a:t> </a:t>
            </a:r>
            <a:r>
              <a:rPr lang="en-US" sz="1800" dirty="0" err="1"/>
              <a:t>auri</a:t>
            </a:r>
            <a:r>
              <a:rPr lang="en-US" sz="1800" dirty="0"/>
              <a:t> </a:t>
            </a:r>
            <a:r>
              <a:rPr lang="en-US" sz="1800" dirty="0" err="1"/>
              <a:t>monasteriis</a:t>
            </a:r>
            <a:r>
              <a:rPr lang="en-US" sz="1800" dirty="0"/>
              <a:t> tecum </a:t>
            </a:r>
            <a:r>
              <a:rPr lang="en-US" sz="1800" dirty="0" err="1"/>
              <a:t>occupatus</a:t>
            </a:r>
            <a:r>
              <a:rPr lang="en-US" sz="1800" dirty="0"/>
              <a:t> </a:t>
            </a:r>
            <a:r>
              <a:rPr lang="en-US" sz="1800" dirty="0" err="1"/>
              <a:t>placuerit</a:t>
            </a:r>
            <a:r>
              <a:rPr lang="en-US" sz="1800" dirty="0"/>
              <a:t> </a:t>
            </a:r>
            <a:r>
              <a:rPr lang="en-US" sz="1800" dirty="0" err="1"/>
              <a:t>obsequio</a:t>
            </a:r>
            <a:r>
              <a:rPr lang="en-US" sz="1800" dirty="0"/>
              <a:t> idem </a:t>
            </a:r>
            <a:r>
              <a:rPr lang="en-US" sz="1800" dirty="0" err="1"/>
              <a:t>eisdem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81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-2895600" y="-550784"/>
            <a:ext cx="9144000" cy="1101567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MALLET</a:t>
            </a:r>
            <a:r>
              <a:rPr lang="ru-RU" sz="3200" b="1" dirty="0">
                <a:solidFill>
                  <a:srgbClr val="FF0000"/>
                </a:solidFill>
              </a:rPr>
              <a:t>. </a:t>
            </a:r>
            <a:r>
              <a:rPr lang="en-US" sz="3200" b="1" dirty="0">
                <a:solidFill>
                  <a:srgbClr val="FF0000"/>
                </a:solidFill>
              </a:rPr>
              <a:t>Gregory I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56673" y="700513"/>
            <a:ext cx="11726779" cy="3053340"/>
          </a:xfrm>
        </p:spPr>
        <p:txBody>
          <a:bodyPr>
            <a:noAutofit/>
          </a:bodyPr>
          <a:lstStyle/>
          <a:p>
            <a:pPr algn="just"/>
            <a:r>
              <a:rPr lang="en-US" sz="1500" dirty="0"/>
              <a:t>0 0,25 quatenus </a:t>
            </a:r>
            <a:r>
              <a:rPr lang="en-US" sz="1500" dirty="0" err="1"/>
              <a:t>iustitiae</a:t>
            </a:r>
            <a:r>
              <a:rPr lang="en-US" sz="1500" dirty="0"/>
              <a:t> </a:t>
            </a:r>
            <a:r>
              <a:rPr lang="en-US" sz="1500" dirty="0" err="1"/>
              <a:t>contemplatione</a:t>
            </a:r>
            <a:r>
              <a:rPr lang="en-US" sz="1500" dirty="0"/>
              <a:t> </a:t>
            </a:r>
            <a:r>
              <a:rPr lang="en-US" sz="1500" dirty="0" err="1"/>
              <a:t>etiam</a:t>
            </a:r>
            <a:r>
              <a:rPr lang="en-US" sz="1500" dirty="0"/>
              <a:t> </a:t>
            </a:r>
            <a:r>
              <a:rPr lang="en-US" sz="1500" dirty="0" err="1"/>
              <a:t>fratribus</a:t>
            </a:r>
            <a:r>
              <a:rPr lang="en-US" sz="1500" dirty="0"/>
              <a:t> </a:t>
            </a:r>
            <a:r>
              <a:rPr lang="en-US" sz="1500" dirty="0" err="1"/>
              <a:t>habeat</a:t>
            </a:r>
            <a:r>
              <a:rPr lang="en-US" sz="1500" dirty="0"/>
              <a:t> </a:t>
            </a:r>
            <a:r>
              <a:rPr lang="en-US" sz="1500" dirty="0" err="1"/>
              <a:t>coram</a:t>
            </a:r>
            <a:r>
              <a:rPr lang="en-US" sz="1500" dirty="0"/>
              <a:t> </a:t>
            </a:r>
            <a:r>
              <a:rPr lang="en-US" sz="1500" dirty="0" err="1"/>
              <a:t>operis</a:t>
            </a:r>
            <a:r>
              <a:rPr lang="en-US" sz="1500" dirty="0"/>
              <a:t> pro </a:t>
            </a:r>
            <a:r>
              <a:rPr lang="en-US" sz="1500" dirty="0" err="1"/>
              <a:t>praeest</a:t>
            </a:r>
            <a:r>
              <a:rPr lang="en-US" sz="1500" dirty="0"/>
              <a:t> </a:t>
            </a:r>
            <a:r>
              <a:rPr lang="en-US" sz="1500" dirty="0" err="1"/>
              <a:t>iuxta</a:t>
            </a:r>
            <a:r>
              <a:rPr lang="en-US" sz="1500" dirty="0"/>
              <a:t> </a:t>
            </a:r>
            <a:r>
              <a:rPr lang="en-US" sz="1500" dirty="0" err="1"/>
              <a:t>praecipitur</a:t>
            </a:r>
            <a:r>
              <a:rPr lang="en-US" sz="1500" dirty="0"/>
              <a:t> </a:t>
            </a:r>
            <a:r>
              <a:rPr lang="en-US" sz="1500" dirty="0" err="1"/>
              <a:t>dominum</a:t>
            </a:r>
            <a:r>
              <a:rPr lang="en-US" sz="1500" dirty="0"/>
              <a:t> caput </a:t>
            </a:r>
            <a:r>
              <a:rPr lang="en-US" sz="1500" dirty="0" err="1"/>
              <a:t>contemplando</a:t>
            </a:r>
            <a:r>
              <a:rPr lang="en-US" sz="1500" dirty="0"/>
              <a:t> </a:t>
            </a:r>
            <a:r>
              <a:rPr lang="en-US" sz="1500" dirty="0" err="1"/>
              <a:t>unitas</a:t>
            </a:r>
            <a:r>
              <a:rPr lang="en-US" sz="1500" dirty="0"/>
              <a:t> </a:t>
            </a:r>
            <a:r>
              <a:rPr lang="en-US" sz="1500" dirty="0" err="1"/>
              <a:t>rapitur</a:t>
            </a:r>
            <a:r>
              <a:rPr lang="en-US" sz="1500" dirty="0"/>
              <a:t> </a:t>
            </a:r>
            <a:r>
              <a:rPr lang="en-US" sz="1500" dirty="0" err="1"/>
              <a:t>tintinnabulis</a:t>
            </a:r>
            <a:r>
              <a:rPr lang="en-US" sz="1500" dirty="0"/>
              <a:t> die virtutes</a:t>
            </a:r>
          </a:p>
          <a:p>
            <a:pPr algn="just"/>
            <a:r>
              <a:rPr lang="ru-RU" sz="1500" dirty="0"/>
              <a:t>долго правосудие(справедливость) размышление даже брат имели в присутствии сочинения для священник около «он принимал участие» господин голова наблюдаемому объединение вырван колокольчику днем добродетель</a:t>
            </a:r>
          </a:p>
          <a:p>
            <a:pPr algn="just"/>
            <a:endParaRPr lang="ru-RU" sz="1500" dirty="0"/>
          </a:p>
          <a:p>
            <a:pPr algn="just"/>
            <a:r>
              <a:rPr lang="en-US" sz="1500" dirty="0"/>
              <a:t>1 0,25 sunt mihi </a:t>
            </a:r>
            <a:r>
              <a:rPr lang="en-US" sz="1500" dirty="0" err="1"/>
              <a:t>fieri</a:t>
            </a:r>
            <a:r>
              <a:rPr lang="en-US" sz="1500" dirty="0"/>
              <a:t> </a:t>
            </a:r>
            <a:r>
              <a:rPr lang="en-US" sz="1500" dirty="0" err="1"/>
              <a:t>hac</a:t>
            </a:r>
            <a:r>
              <a:rPr lang="en-US" sz="1500" dirty="0"/>
              <a:t> </a:t>
            </a:r>
            <a:r>
              <a:rPr lang="en-US" sz="1500" dirty="0" err="1"/>
              <a:t>ipsa</a:t>
            </a:r>
            <a:r>
              <a:rPr lang="en-US" sz="1500" dirty="0"/>
              <a:t> </a:t>
            </a:r>
            <a:r>
              <a:rPr lang="en-US" sz="1500" dirty="0" err="1"/>
              <a:t>tuum</a:t>
            </a:r>
            <a:r>
              <a:rPr lang="en-US" sz="1500" dirty="0"/>
              <a:t> </a:t>
            </a:r>
            <a:r>
              <a:rPr lang="en-US" sz="1500" dirty="0" err="1"/>
              <a:t>eadem</a:t>
            </a:r>
            <a:r>
              <a:rPr lang="en-US" sz="1500" dirty="0"/>
              <a:t> </a:t>
            </a:r>
            <a:r>
              <a:rPr lang="en-US" sz="1500" dirty="0" err="1"/>
              <a:t>singulis</a:t>
            </a:r>
            <a:r>
              <a:rPr lang="en-US" sz="1500" dirty="0"/>
              <a:t> </a:t>
            </a:r>
            <a:r>
              <a:rPr lang="en-US" sz="1500" dirty="0" err="1"/>
              <a:t>vehementer</a:t>
            </a:r>
            <a:r>
              <a:rPr lang="en-US" sz="1500" dirty="0"/>
              <a:t> ecce </a:t>
            </a:r>
            <a:r>
              <a:rPr lang="en-US" sz="1500" dirty="0" err="1"/>
              <a:t>psal</a:t>
            </a:r>
            <a:r>
              <a:rPr lang="en-US" sz="1500" dirty="0"/>
              <a:t> extra nil </a:t>
            </a:r>
            <a:r>
              <a:rPr lang="en-US" sz="1500" dirty="0" err="1"/>
              <a:t>aliis</a:t>
            </a:r>
            <a:r>
              <a:rPr lang="en-US" sz="1500" dirty="0"/>
              <a:t> </a:t>
            </a:r>
            <a:r>
              <a:rPr lang="en-US" sz="1500" dirty="0" err="1"/>
              <a:t>dixit</a:t>
            </a:r>
            <a:r>
              <a:rPr lang="en-US" sz="1500" dirty="0"/>
              <a:t> terrae </a:t>
            </a:r>
            <a:r>
              <a:rPr lang="en-US" sz="1500" dirty="0" err="1"/>
              <a:t>funditus</a:t>
            </a:r>
            <a:r>
              <a:rPr lang="en-US" sz="1500" dirty="0"/>
              <a:t> </a:t>
            </a:r>
            <a:r>
              <a:rPr lang="en-US" sz="1500" dirty="0" err="1"/>
              <a:t>praesentis</a:t>
            </a:r>
            <a:r>
              <a:rPr lang="en-US" sz="1500" dirty="0"/>
              <a:t> </a:t>
            </a:r>
            <a:r>
              <a:rPr lang="en-US" sz="1500" dirty="0" err="1"/>
              <a:t>compellor</a:t>
            </a:r>
            <a:r>
              <a:rPr lang="en-US" sz="1500" dirty="0"/>
              <a:t> factum</a:t>
            </a:r>
          </a:p>
          <a:p>
            <a:pPr algn="just"/>
            <a:r>
              <a:rPr lang="ru-RU" sz="1500" dirty="0"/>
              <a:t>были мне делать это сама твой этот единственным сильно здесь писал вне ничего другими говорил земли весь настоящего заставляли </a:t>
            </a:r>
            <a:r>
              <a:rPr lang="ru-RU" sz="1500" dirty="0" smtClean="0"/>
              <a:t>поступок</a:t>
            </a:r>
          </a:p>
          <a:p>
            <a:pPr algn="just"/>
            <a:endParaRPr lang="ru-RU" sz="1500" dirty="0"/>
          </a:p>
          <a:p>
            <a:pPr algn="just"/>
            <a:r>
              <a:rPr lang="ru-RU" sz="1500" dirty="0"/>
              <a:t>2 0,25 </a:t>
            </a:r>
            <a:r>
              <a:rPr lang="en-US" sz="1500" dirty="0" err="1"/>
              <a:t>tua</a:t>
            </a:r>
            <a:r>
              <a:rPr lang="en-US" sz="1500" dirty="0"/>
              <a:t> </a:t>
            </a:r>
            <a:r>
              <a:rPr lang="en-US" sz="1500" dirty="0" err="1"/>
              <a:t>illic</a:t>
            </a:r>
            <a:r>
              <a:rPr lang="en-US" sz="1500" dirty="0"/>
              <a:t> </a:t>
            </a:r>
            <a:r>
              <a:rPr lang="en-US" sz="1500" dirty="0" err="1"/>
              <a:t>tuo</a:t>
            </a:r>
            <a:r>
              <a:rPr lang="en-US" sz="1500" dirty="0"/>
              <a:t> forte rebus nihil </a:t>
            </a:r>
            <a:r>
              <a:rPr lang="en-US" sz="1500" dirty="0" err="1"/>
              <a:t>agere</a:t>
            </a:r>
            <a:r>
              <a:rPr lang="en-US" sz="1500" dirty="0"/>
              <a:t> </a:t>
            </a:r>
            <a:r>
              <a:rPr lang="en-US" sz="1500" dirty="0" err="1"/>
              <a:t>habent</a:t>
            </a:r>
            <a:r>
              <a:rPr lang="en-US" sz="1500" dirty="0"/>
              <a:t> </a:t>
            </a:r>
            <a:r>
              <a:rPr lang="en-US" sz="1500" dirty="0" err="1"/>
              <a:t>tui</a:t>
            </a:r>
            <a:r>
              <a:rPr lang="en-US" sz="1500" dirty="0"/>
              <a:t> </a:t>
            </a:r>
            <a:r>
              <a:rPr lang="en-US" sz="1500" dirty="0" err="1"/>
              <a:t>libro</a:t>
            </a:r>
            <a:r>
              <a:rPr lang="en-US" sz="1500" dirty="0"/>
              <a:t> privilegio </a:t>
            </a:r>
            <a:r>
              <a:rPr lang="en-US" sz="1500" dirty="0" err="1"/>
              <a:t>pallio</a:t>
            </a:r>
            <a:r>
              <a:rPr lang="en-US" sz="1500" dirty="0"/>
              <a:t> </a:t>
            </a:r>
            <a:r>
              <a:rPr lang="en-US" sz="1500" dirty="0" err="1"/>
              <a:t>gratiam</a:t>
            </a:r>
            <a:r>
              <a:rPr lang="en-US" sz="1500" dirty="0"/>
              <a:t> ipsum </a:t>
            </a:r>
            <a:r>
              <a:rPr lang="en-US" sz="1500" dirty="0" err="1"/>
              <a:t>animae</a:t>
            </a:r>
            <a:r>
              <a:rPr lang="en-US" sz="1500" dirty="0"/>
              <a:t> </a:t>
            </a:r>
            <a:r>
              <a:rPr lang="en-US" sz="1500" dirty="0" err="1"/>
              <a:t>satis</a:t>
            </a:r>
            <a:r>
              <a:rPr lang="en-US" sz="1500" dirty="0"/>
              <a:t> </a:t>
            </a:r>
            <a:r>
              <a:rPr lang="en-US" sz="1500" dirty="0" err="1"/>
              <a:t>fecit</a:t>
            </a:r>
            <a:r>
              <a:rPr lang="en-US" sz="1500" dirty="0"/>
              <a:t> sancta </a:t>
            </a:r>
            <a:r>
              <a:rPr lang="en-US" sz="1500" dirty="0" err="1"/>
              <a:t>ulterius</a:t>
            </a:r>
            <a:r>
              <a:rPr lang="en-US" sz="1500" dirty="0"/>
              <a:t> </a:t>
            </a:r>
            <a:r>
              <a:rPr lang="en-US" sz="1500" dirty="0" err="1"/>
              <a:t>quidam</a:t>
            </a:r>
            <a:endParaRPr lang="en-US" sz="1500" dirty="0"/>
          </a:p>
          <a:p>
            <a:pPr algn="just"/>
            <a:r>
              <a:rPr lang="ru-RU" sz="1500" dirty="0"/>
              <a:t>твой этот твоего сильный делом ничего делать имели твоей свободной(неограниченной) привилегией «я скрываю» милость себя души достаточно делал священный дальше кто </a:t>
            </a:r>
            <a:r>
              <a:rPr lang="ru-RU" sz="1500" dirty="0" smtClean="0"/>
              <a:t>то</a:t>
            </a:r>
          </a:p>
          <a:p>
            <a:pPr algn="just"/>
            <a:endParaRPr lang="ru-RU" sz="1500" dirty="0"/>
          </a:p>
          <a:p>
            <a:pPr algn="just"/>
            <a:r>
              <a:rPr lang="ru-RU" sz="1500" dirty="0"/>
              <a:t>3 0,25  </a:t>
            </a:r>
            <a:r>
              <a:rPr lang="en-US" sz="1500" dirty="0" err="1"/>
              <a:t>tua</a:t>
            </a:r>
            <a:r>
              <a:rPr lang="en-US" sz="1500" dirty="0"/>
              <a:t> </a:t>
            </a:r>
            <a:r>
              <a:rPr lang="en-US" sz="1500" dirty="0" err="1"/>
              <a:t>capitulis</a:t>
            </a:r>
            <a:r>
              <a:rPr lang="en-US" sz="1500" dirty="0"/>
              <a:t> </a:t>
            </a:r>
            <a:r>
              <a:rPr lang="en-US" sz="1500" dirty="0" err="1"/>
              <a:t>pecuniariis</a:t>
            </a:r>
            <a:r>
              <a:rPr lang="en-US" sz="1500" dirty="0"/>
              <a:t> </a:t>
            </a:r>
            <a:r>
              <a:rPr lang="en-US" sz="1500" dirty="0" err="1"/>
              <a:t>iustinianae</a:t>
            </a:r>
            <a:r>
              <a:rPr lang="en-US" sz="1500" dirty="0"/>
              <a:t> </a:t>
            </a:r>
            <a:r>
              <a:rPr lang="en-US" sz="1500" dirty="0" err="1"/>
              <a:t>primae</a:t>
            </a:r>
            <a:r>
              <a:rPr lang="en-US" sz="1500" dirty="0"/>
              <a:t> </a:t>
            </a:r>
            <a:r>
              <a:rPr lang="en-US" sz="1500" dirty="0" err="1"/>
              <a:t>episcopi</a:t>
            </a:r>
            <a:r>
              <a:rPr lang="en-US" sz="1500" dirty="0"/>
              <a:t> </a:t>
            </a:r>
            <a:r>
              <a:rPr lang="en-US" sz="1500" dirty="0" err="1"/>
              <a:t>episcopo</a:t>
            </a:r>
            <a:r>
              <a:rPr lang="en-US" sz="1500" dirty="0"/>
              <a:t> </a:t>
            </a:r>
            <a:r>
              <a:rPr lang="en-US" sz="1500" dirty="0" err="1"/>
              <a:t>debuisset</a:t>
            </a:r>
            <a:r>
              <a:rPr lang="en-US" sz="1500" dirty="0"/>
              <a:t> </a:t>
            </a:r>
            <a:r>
              <a:rPr lang="en-US" sz="1500" dirty="0" err="1"/>
              <a:t>episcopum</a:t>
            </a:r>
            <a:r>
              <a:rPr lang="en-US" sz="1500" dirty="0"/>
              <a:t> </a:t>
            </a:r>
            <a:r>
              <a:rPr lang="en-US" sz="1500" dirty="0" err="1"/>
              <a:t>adversus</a:t>
            </a:r>
            <a:r>
              <a:rPr lang="en-US" sz="1500" dirty="0"/>
              <a:t> </a:t>
            </a:r>
            <a:r>
              <a:rPr lang="en-US" sz="1500" dirty="0" err="1"/>
              <a:t>adrianus</a:t>
            </a:r>
            <a:r>
              <a:rPr lang="en-US" sz="1500" dirty="0"/>
              <a:t> </a:t>
            </a:r>
            <a:r>
              <a:rPr lang="en-US" sz="1500" dirty="0" err="1"/>
              <a:t>omnem</a:t>
            </a:r>
            <a:r>
              <a:rPr lang="en-US" sz="1500" dirty="0"/>
              <a:t> </a:t>
            </a:r>
            <a:r>
              <a:rPr lang="en-US" sz="1500" dirty="0" err="1"/>
              <a:t>sententiam</a:t>
            </a:r>
            <a:r>
              <a:rPr lang="en-US" sz="1500" dirty="0"/>
              <a:t> </a:t>
            </a:r>
            <a:r>
              <a:rPr lang="en-US" sz="1500" dirty="0" err="1"/>
              <a:t>iuris</a:t>
            </a:r>
            <a:r>
              <a:rPr lang="en-US" sz="1500" dirty="0"/>
              <a:t> sui </a:t>
            </a:r>
            <a:r>
              <a:rPr lang="en-US" sz="1500" dirty="0" err="1"/>
              <a:t>professus</a:t>
            </a:r>
            <a:r>
              <a:rPr lang="en-US" sz="1500" dirty="0"/>
              <a:t> </a:t>
            </a:r>
            <a:r>
              <a:rPr lang="en-US" sz="1500" dirty="0" err="1"/>
              <a:t>adrianum</a:t>
            </a:r>
            <a:r>
              <a:rPr lang="en-US" sz="1500" dirty="0"/>
              <a:t> </a:t>
            </a:r>
            <a:r>
              <a:rPr lang="en-US" sz="1500" dirty="0" err="1"/>
              <a:t>adriani</a:t>
            </a:r>
            <a:r>
              <a:rPr lang="en-US" sz="1500" dirty="0"/>
              <a:t> </a:t>
            </a:r>
            <a:r>
              <a:rPr lang="en-US" sz="1500" dirty="0" err="1"/>
              <a:t>testium</a:t>
            </a:r>
            <a:r>
              <a:rPr lang="en-US" sz="1500" dirty="0"/>
              <a:t> capitulum</a:t>
            </a:r>
          </a:p>
          <a:p>
            <a:pPr algn="just"/>
            <a:r>
              <a:rPr lang="ru-RU" sz="1500" dirty="0"/>
              <a:t>твой глава денежный </a:t>
            </a:r>
            <a:r>
              <a:rPr lang="ru-RU" sz="1500" dirty="0" err="1"/>
              <a:t>юстиниана</a:t>
            </a:r>
            <a:r>
              <a:rPr lang="ru-RU" sz="1500" dirty="0"/>
              <a:t> первый епископу епископам удерживал епископа враждебный </a:t>
            </a:r>
            <a:r>
              <a:rPr lang="ru-RU" sz="1500" dirty="0" err="1"/>
              <a:t>адриан</a:t>
            </a:r>
            <a:r>
              <a:rPr lang="ru-RU" sz="1500" dirty="0"/>
              <a:t> все решение закона свой объявленный </a:t>
            </a:r>
            <a:r>
              <a:rPr lang="ru-RU" sz="1500" dirty="0" err="1"/>
              <a:t>адриана</a:t>
            </a:r>
            <a:r>
              <a:rPr lang="ru-RU" sz="1500" dirty="0"/>
              <a:t> </a:t>
            </a:r>
            <a:r>
              <a:rPr lang="ru-RU" sz="1500" dirty="0" err="1"/>
              <a:t>адриана</a:t>
            </a:r>
            <a:r>
              <a:rPr lang="ru-RU" sz="1500" dirty="0"/>
              <a:t> очевидцы </a:t>
            </a:r>
            <a:r>
              <a:rPr lang="ru-RU" sz="1500" dirty="0" smtClean="0"/>
              <a:t>глава</a:t>
            </a:r>
            <a:endParaRPr lang="ru-RU" sz="1500" dirty="0"/>
          </a:p>
          <a:p>
            <a:pPr algn="just"/>
            <a:r>
              <a:rPr lang="ru-RU" sz="1500" dirty="0"/>
              <a:t>10 0,25 </a:t>
            </a:r>
            <a:r>
              <a:rPr lang="en-US" sz="1500" dirty="0" err="1"/>
              <a:t>volumus</a:t>
            </a:r>
            <a:r>
              <a:rPr lang="en-US" sz="1500" dirty="0"/>
              <a:t> </a:t>
            </a:r>
            <a:r>
              <a:rPr lang="en-US" sz="1500" dirty="0" err="1"/>
              <a:t>autem</a:t>
            </a:r>
            <a:r>
              <a:rPr lang="en-US" sz="1500" dirty="0"/>
              <a:t> </a:t>
            </a:r>
            <a:r>
              <a:rPr lang="en-US" sz="1500" dirty="0" err="1"/>
              <a:t>aliquid</a:t>
            </a:r>
            <a:r>
              <a:rPr lang="en-US" sz="1500" dirty="0"/>
              <a:t> </a:t>
            </a:r>
            <a:r>
              <a:rPr lang="en-US" sz="1500" dirty="0" err="1"/>
              <a:t>solidos</a:t>
            </a:r>
            <a:r>
              <a:rPr lang="en-US" sz="1500" dirty="0"/>
              <a:t> substantia </a:t>
            </a:r>
            <a:r>
              <a:rPr lang="en-US" sz="1500" dirty="0" err="1"/>
              <a:t>tuis</a:t>
            </a:r>
            <a:r>
              <a:rPr lang="en-US" sz="1500" dirty="0"/>
              <a:t> sex </a:t>
            </a:r>
            <a:r>
              <a:rPr lang="en-US" sz="1500" dirty="0" err="1"/>
              <a:t>rusticos</a:t>
            </a:r>
            <a:r>
              <a:rPr lang="en-US" sz="1500" dirty="0"/>
              <a:t> </a:t>
            </a:r>
            <a:r>
              <a:rPr lang="en-US" sz="1500" dirty="0" err="1"/>
              <a:t>parte</a:t>
            </a:r>
            <a:r>
              <a:rPr lang="en-US" sz="1500" dirty="0"/>
              <a:t> </a:t>
            </a:r>
            <a:r>
              <a:rPr lang="en-US" sz="1500" dirty="0" err="1"/>
              <a:t>experientia</a:t>
            </a:r>
            <a:r>
              <a:rPr lang="en-US" sz="1500" dirty="0"/>
              <a:t> </a:t>
            </a:r>
            <a:r>
              <a:rPr lang="en-US" sz="1500" dirty="0" err="1"/>
              <a:t>rationibus</a:t>
            </a:r>
            <a:r>
              <a:rPr lang="en-US" sz="1500" dirty="0"/>
              <a:t> </a:t>
            </a:r>
            <a:r>
              <a:rPr lang="en-US" sz="1500" dirty="0" err="1"/>
              <a:t>cognovi</a:t>
            </a:r>
            <a:r>
              <a:rPr lang="en-US" sz="1500" dirty="0"/>
              <a:t> </a:t>
            </a:r>
            <a:r>
              <a:rPr lang="en-US" sz="1500" dirty="0" err="1"/>
              <a:t>auri</a:t>
            </a:r>
            <a:r>
              <a:rPr lang="en-US" sz="1500" dirty="0"/>
              <a:t> </a:t>
            </a:r>
            <a:r>
              <a:rPr lang="en-US" sz="1500" dirty="0" err="1"/>
              <a:t>monasteriis</a:t>
            </a:r>
            <a:r>
              <a:rPr lang="en-US" sz="1500" dirty="0"/>
              <a:t> tecum </a:t>
            </a:r>
            <a:r>
              <a:rPr lang="en-US" sz="1500" dirty="0" err="1"/>
              <a:t>occupatus</a:t>
            </a:r>
            <a:r>
              <a:rPr lang="en-US" sz="1500" dirty="0"/>
              <a:t> </a:t>
            </a:r>
            <a:r>
              <a:rPr lang="en-US" sz="1500" dirty="0" err="1"/>
              <a:t>placuerit</a:t>
            </a:r>
            <a:r>
              <a:rPr lang="en-US" sz="1500" dirty="0"/>
              <a:t> </a:t>
            </a:r>
            <a:r>
              <a:rPr lang="en-US" sz="1500" dirty="0" err="1"/>
              <a:t>obsequio</a:t>
            </a:r>
            <a:r>
              <a:rPr lang="en-US" sz="1500" dirty="0"/>
              <a:t> idem </a:t>
            </a:r>
            <a:r>
              <a:rPr lang="en-US" sz="1500" dirty="0" err="1"/>
              <a:t>eisdem</a:t>
            </a:r>
            <a:endParaRPr lang="en-US" sz="1500" dirty="0"/>
          </a:p>
          <a:p>
            <a:pPr algn="just"/>
            <a:r>
              <a:rPr lang="ru-RU" sz="1500" dirty="0"/>
              <a:t>мы желаем однако другой прочный сущность(имущество) твой шесть крестьяне частью попытка объяснение я узнал золото монастырям с тобой захваченный они имели бы успех покорностью этот также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8860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-2834221" y="-550784"/>
            <a:ext cx="9144000" cy="1101567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MALLET</a:t>
            </a:r>
            <a:r>
              <a:rPr lang="ru-RU" sz="3200" b="1" dirty="0">
                <a:solidFill>
                  <a:srgbClr val="FF0000"/>
                </a:solidFill>
              </a:rPr>
              <a:t>. </a:t>
            </a:r>
            <a:r>
              <a:rPr lang="en-US" sz="3200" b="1" dirty="0">
                <a:solidFill>
                  <a:srgbClr val="FF0000"/>
                </a:solidFill>
              </a:rPr>
              <a:t>Nicholas I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0" y="550783"/>
            <a:ext cx="12079705" cy="3521078"/>
          </a:xfrm>
        </p:spPr>
        <p:txBody>
          <a:bodyPr>
            <a:noAutofit/>
          </a:bodyPr>
          <a:lstStyle/>
          <a:p>
            <a:pPr algn="just"/>
            <a:r>
              <a:rPr lang="en-US" sz="1700" dirty="0"/>
              <a:t>0 0,25 </a:t>
            </a:r>
            <a:r>
              <a:rPr lang="en-US" sz="1700" dirty="0" err="1"/>
              <a:t>tibi</a:t>
            </a:r>
            <a:r>
              <a:rPr lang="en-US" sz="1700" dirty="0"/>
              <a:t> </a:t>
            </a:r>
            <a:r>
              <a:rPr lang="en-US" sz="1700" dirty="0" err="1"/>
              <a:t>facere</a:t>
            </a:r>
            <a:r>
              <a:rPr lang="en-US" sz="1700" dirty="0"/>
              <a:t> </a:t>
            </a:r>
            <a:r>
              <a:rPr lang="en-US" sz="1700" dirty="0" err="1"/>
              <a:t>noli</a:t>
            </a:r>
            <a:r>
              <a:rPr lang="en-US" sz="1700" dirty="0"/>
              <a:t> </a:t>
            </a:r>
            <a:r>
              <a:rPr lang="en-US" sz="1700" dirty="0" err="1"/>
              <a:t>legem</a:t>
            </a:r>
            <a:r>
              <a:rPr lang="en-US" sz="1700" dirty="0"/>
              <a:t> </a:t>
            </a:r>
            <a:r>
              <a:rPr lang="en-US" sz="1700" dirty="0" err="1"/>
              <a:t>canones</a:t>
            </a:r>
            <a:r>
              <a:rPr lang="en-US" sz="1700" dirty="0"/>
              <a:t> </a:t>
            </a:r>
            <a:r>
              <a:rPr lang="en-US" sz="1700" dirty="0" err="1"/>
              <a:t>apostolus</a:t>
            </a:r>
            <a:r>
              <a:rPr lang="en-US" sz="1700" dirty="0"/>
              <a:t> bona fructus </a:t>
            </a:r>
            <a:r>
              <a:rPr lang="en-US" sz="1700" dirty="0" err="1"/>
              <a:t>aliis</a:t>
            </a:r>
            <a:r>
              <a:rPr lang="en-US" sz="1700" dirty="0"/>
              <a:t> </a:t>
            </a:r>
            <a:r>
              <a:rPr lang="en-US" sz="1700" dirty="0" err="1"/>
              <a:t>factus</a:t>
            </a:r>
            <a:r>
              <a:rPr lang="en-US" sz="1700" dirty="0"/>
              <a:t> </a:t>
            </a:r>
            <a:r>
              <a:rPr lang="en-US" sz="1700" dirty="0" err="1"/>
              <a:t>tui</a:t>
            </a:r>
            <a:r>
              <a:rPr lang="en-US" sz="1700" dirty="0"/>
              <a:t> </a:t>
            </a:r>
            <a:r>
              <a:rPr lang="en-US" sz="1700" dirty="0" err="1"/>
              <a:t>totum</a:t>
            </a:r>
            <a:r>
              <a:rPr lang="en-US" sz="1700" dirty="0"/>
              <a:t> </a:t>
            </a:r>
            <a:r>
              <a:rPr lang="en-US" sz="1700" dirty="0" err="1"/>
              <a:t>fuerit</a:t>
            </a:r>
            <a:r>
              <a:rPr lang="en-US" sz="1700" dirty="0"/>
              <a:t> terrae </a:t>
            </a:r>
            <a:r>
              <a:rPr lang="en-US" sz="1700" dirty="0" err="1"/>
              <a:t>noluit</a:t>
            </a:r>
            <a:r>
              <a:rPr lang="en-US" sz="1700" dirty="0"/>
              <a:t> </a:t>
            </a:r>
            <a:r>
              <a:rPr lang="en-US" sz="1700" dirty="0" err="1"/>
              <a:t>lege</a:t>
            </a:r>
            <a:r>
              <a:rPr lang="en-US" sz="1700" dirty="0"/>
              <a:t> </a:t>
            </a:r>
            <a:r>
              <a:rPr lang="en-US" sz="1700" dirty="0" err="1"/>
              <a:t>nequaquam</a:t>
            </a:r>
            <a:r>
              <a:rPr lang="en-US" sz="1700" dirty="0"/>
              <a:t> </a:t>
            </a:r>
            <a:r>
              <a:rPr lang="en-US" sz="1700" dirty="0" err="1"/>
              <a:t>acceperunt</a:t>
            </a:r>
            <a:r>
              <a:rPr lang="en-US" sz="1700" dirty="0"/>
              <a:t> </a:t>
            </a:r>
            <a:r>
              <a:rPr lang="en-US" sz="1700" dirty="0" err="1"/>
              <a:t>scientia</a:t>
            </a:r>
            <a:r>
              <a:rPr lang="en-US" sz="1700" dirty="0"/>
              <a:t> </a:t>
            </a:r>
            <a:r>
              <a:rPr lang="en-US" sz="1700" dirty="0" err="1"/>
              <a:t>venit</a:t>
            </a:r>
            <a:r>
              <a:rPr lang="en-US" sz="1700" dirty="0"/>
              <a:t> </a:t>
            </a:r>
          </a:p>
          <a:p>
            <a:pPr algn="just"/>
            <a:r>
              <a:rPr lang="en-US" sz="1700" dirty="0"/>
              <a:t>1 0,25 </a:t>
            </a:r>
            <a:r>
              <a:rPr lang="en-US" sz="1700" dirty="0" err="1"/>
              <a:t>ignatii</a:t>
            </a:r>
            <a:r>
              <a:rPr lang="en-US" sz="1700" dirty="0"/>
              <a:t> </a:t>
            </a:r>
            <a:r>
              <a:rPr lang="en-US" sz="1700" dirty="0" err="1"/>
              <a:t>ignatium</a:t>
            </a:r>
            <a:r>
              <a:rPr lang="en-US" sz="1700" dirty="0"/>
              <a:t> </a:t>
            </a:r>
            <a:r>
              <a:rPr lang="en-US" sz="1700" dirty="0" err="1"/>
              <a:t>photium</a:t>
            </a:r>
            <a:r>
              <a:rPr lang="en-US" sz="1700" dirty="0"/>
              <a:t> tempore </a:t>
            </a:r>
            <a:r>
              <a:rPr lang="en-US" sz="1700" dirty="0" err="1"/>
              <a:t>vestri</a:t>
            </a:r>
            <a:r>
              <a:rPr lang="en-US" sz="1700" dirty="0"/>
              <a:t> </a:t>
            </a:r>
            <a:r>
              <a:rPr lang="en-US" sz="1700" dirty="0" err="1"/>
              <a:t>missos</a:t>
            </a:r>
            <a:r>
              <a:rPr lang="en-US" sz="1700" dirty="0"/>
              <a:t> </a:t>
            </a:r>
            <a:r>
              <a:rPr lang="en-US" sz="1700" dirty="0" err="1"/>
              <a:t>omnino</a:t>
            </a:r>
            <a:r>
              <a:rPr lang="en-US" sz="1700" dirty="0"/>
              <a:t> </a:t>
            </a:r>
            <a:r>
              <a:rPr lang="en-US" sz="1700" dirty="0" err="1"/>
              <a:t>quamobrem</a:t>
            </a:r>
            <a:r>
              <a:rPr lang="en-US" sz="1700" dirty="0"/>
              <a:t> </a:t>
            </a:r>
            <a:r>
              <a:rPr lang="en-US" sz="1700" dirty="0" err="1"/>
              <a:t>patriarcham</a:t>
            </a:r>
            <a:r>
              <a:rPr lang="en-US" sz="1700" dirty="0"/>
              <a:t> sui </a:t>
            </a:r>
            <a:r>
              <a:rPr lang="en-US" sz="1700" dirty="0" err="1"/>
              <a:t>eiusdem</a:t>
            </a:r>
            <a:r>
              <a:rPr lang="en-US" sz="1700" dirty="0"/>
              <a:t> </a:t>
            </a:r>
            <a:r>
              <a:rPr lang="en-US" sz="1700" dirty="0" err="1"/>
              <a:t>sedem</a:t>
            </a:r>
            <a:r>
              <a:rPr lang="en-US" sz="1700" dirty="0"/>
              <a:t> </a:t>
            </a:r>
            <a:r>
              <a:rPr lang="en-US" sz="1700" dirty="0" err="1"/>
              <a:t>epistolae</a:t>
            </a:r>
            <a:r>
              <a:rPr lang="en-US" sz="1700" dirty="0"/>
              <a:t> </a:t>
            </a:r>
            <a:r>
              <a:rPr lang="en-US" sz="1700" dirty="0" err="1"/>
              <a:t>photii</a:t>
            </a:r>
            <a:r>
              <a:rPr lang="en-US" sz="1700" dirty="0"/>
              <a:t> </a:t>
            </a:r>
            <a:r>
              <a:rPr lang="en-US" sz="1700" dirty="0" err="1"/>
              <a:t>constantinopolitanae</a:t>
            </a:r>
            <a:r>
              <a:rPr lang="en-US" sz="1700" dirty="0"/>
              <a:t> </a:t>
            </a:r>
            <a:r>
              <a:rPr lang="en-US" sz="1700" dirty="0" err="1"/>
              <a:t>patriarchae</a:t>
            </a:r>
            <a:r>
              <a:rPr lang="en-US" sz="1700" dirty="0"/>
              <a:t> </a:t>
            </a:r>
            <a:r>
              <a:rPr lang="en-US" sz="1700" dirty="0" err="1"/>
              <a:t>consuetudinem</a:t>
            </a:r>
            <a:r>
              <a:rPr lang="en-US" sz="1700" dirty="0"/>
              <a:t> pro quin </a:t>
            </a:r>
            <a:r>
              <a:rPr lang="en-US" sz="1700" dirty="0" err="1"/>
              <a:t>ordinem</a:t>
            </a:r>
            <a:r>
              <a:rPr lang="en-US" sz="1700" dirty="0"/>
              <a:t> </a:t>
            </a:r>
          </a:p>
          <a:p>
            <a:pPr algn="just"/>
            <a:r>
              <a:rPr lang="en-US" sz="1700" dirty="0"/>
              <a:t>2 0,25 </a:t>
            </a:r>
            <a:r>
              <a:rPr lang="en-US" sz="1700" dirty="0" err="1"/>
              <a:t>vestris</a:t>
            </a:r>
            <a:r>
              <a:rPr lang="en-US" sz="1700" dirty="0"/>
              <a:t> </a:t>
            </a:r>
            <a:r>
              <a:rPr lang="en-US" sz="1700" dirty="0" err="1"/>
              <a:t>esse</a:t>
            </a:r>
            <a:r>
              <a:rPr lang="en-US" sz="1700" dirty="0"/>
              <a:t> </a:t>
            </a:r>
            <a:r>
              <a:rPr lang="en-US" sz="1700" dirty="0" err="1"/>
              <a:t>suo</a:t>
            </a:r>
            <a:r>
              <a:rPr lang="en-US" sz="1700" dirty="0"/>
              <a:t> </a:t>
            </a:r>
            <a:r>
              <a:rPr lang="en-US" sz="1700" dirty="0" err="1"/>
              <a:t>apostolorum</a:t>
            </a:r>
            <a:r>
              <a:rPr lang="en-US" sz="1700" dirty="0"/>
              <a:t> hic </a:t>
            </a:r>
            <a:r>
              <a:rPr lang="en-US" sz="1700" dirty="0" err="1"/>
              <a:t>pontificum</a:t>
            </a:r>
            <a:r>
              <a:rPr lang="en-US" sz="1700" dirty="0"/>
              <a:t> forte </a:t>
            </a:r>
            <a:r>
              <a:rPr lang="en-US" sz="1700" dirty="0" err="1"/>
              <a:t>decreta</a:t>
            </a:r>
            <a:r>
              <a:rPr lang="en-US" sz="1700" dirty="0"/>
              <a:t> </a:t>
            </a:r>
            <a:r>
              <a:rPr lang="en-US" sz="1700" dirty="0" err="1"/>
              <a:t>noster</a:t>
            </a:r>
            <a:r>
              <a:rPr lang="en-US" sz="1700" dirty="0"/>
              <a:t> </a:t>
            </a:r>
            <a:r>
              <a:rPr lang="en-US" sz="1700" dirty="0" err="1"/>
              <a:t>fuerit</a:t>
            </a:r>
            <a:r>
              <a:rPr lang="en-US" sz="1700" dirty="0"/>
              <a:t> more rom </a:t>
            </a:r>
            <a:r>
              <a:rPr lang="en-US" sz="1700" dirty="0" err="1"/>
              <a:t>usque</a:t>
            </a:r>
            <a:r>
              <a:rPr lang="en-US" sz="1700" dirty="0"/>
              <a:t> </a:t>
            </a:r>
            <a:r>
              <a:rPr lang="en-US" sz="1700" dirty="0" err="1"/>
              <a:t>fratres</a:t>
            </a:r>
            <a:r>
              <a:rPr lang="en-US" sz="1700" dirty="0"/>
              <a:t> </a:t>
            </a:r>
            <a:r>
              <a:rPr lang="en-US" sz="1700" dirty="0" err="1"/>
              <a:t>concilium</a:t>
            </a:r>
            <a:r>
              <a:rPr lang="en-US" sz="1700" dirty="0"/>
              <a:t> </a:t>
            </a:r>
            <a:r>
              <a:rPr lang="en-US" sz="1700" dirty="0" err="1"/>
              <a:t>utpote</a:t>
            </a:r>
            <a:r>
              <a:rPr lang="en-US" sz="1700" dirty="0"/>
              <a:t> </a:t>
            </a:r>
            <a:r>
              <a:rPr lang="en-US" sz="1700" dirty="0" err="1"/>
              <a:t>rothadum</a:t>
            </a:r>
            <a:r>
              <a:rPr lang="en-US" sz="1700" dirty="0"/>
              <a:t> </a:t>
            </a:r>
            <a:r>
              <a:rPr lang="en-US" sz="1700" dirty="0" err="1"/>
              <a:t>canonum</a:t>
            </a:r>
            <a:r>
              <a:rPr lang="en-US" sz="1700" dirty="0"/>
              <a:t> </a:t>
            </a:r>
            <a:r>
              <a:rPr lang="en-US" sz="1700" dirty="0" err="1"/>
              <a:t>regem</a:t>
            </a:r>
            <a:r>
              <a:rPr lang="en-US" sz="1700" dirty="0"/>
              <a:t> </a:t>
            </a:r>
            <a:r>
              <a:rPr lang="en-US" sz="1700" dirty="0" err="1"/>
              <a:t>rothado</a:t>
            </a:r>
            <a:r>
              <a:rPr lang="en-US" sz="1700" dirty="0"/>
              <a:t> </a:t>
            </a:r>
          </a:p>
          <a:p>
            <a:pPr algn="just"/>
            <a:r>
              <a:rPr lang="en-US" sz="1700" dirty="0"/>
              <a:t>3 0,25 non </a:t>
            </a:r>
            <a:r>
              <a:rPr lang="en-US" sz="1700" dirty="0" err="1"/>
              <a:t>illud</a:t>
            </a:r>
            <a:r>
              <a:rPr lang="en-US" sz="1700" dirty="0"/>
              <a:t> </a:t>
            </a:r>
            <a:r>
              <a:rPr lang="en-US" sz="1700" dirty="0" err="1"/>
              <a:t>nolite</a:t>
            </a:r>
            <a:r>
              <a:rPr lang="en-US" sz="1700" dirty="0"/>
              <a:t> </a:t>
            </a:r>
            <a:r>
              <a:rPr lang="en-US" sz="1700" dirty="0" err="1"/>
              <a:t>hinc</a:t>
            </a:r>
            <a:r>
              <a:rPr lang="en-US" sz="1700" dirty="0"/>
              <a:t> </a:t>
            </a:r>
            <a:r>
              <a:rPr lang="en-US" sz="1700" dirty="0" err="1"/>
              <a:t>romam</a:t>
            </a:r>
            <a:r>
              <a:rPr lang="en-US" sz="1700" dirty="0"/>
              <a:t> </a:t>
            </a:r>
            <a:r>
              <a:rPr lang="en-US" sz="1700" dirty="0" err="1"/>
              <a:t>specialiter</a:t>
            </a:r>
            <a:r>
              <a:rPr lang="en-US" sz="1700" dirty="0"/>
              <a:t> </a:t>
            </a:r>
            <a:r>
              <a:rPr lang="en-US" sz="1700" dirty="0" err="1"/>
              <a:t>parte</a:t>
            </a:r>
            <a:r>
              <a:rPr lang="en-US" sz="1700" dirty="0"/>
              <a:t> </a:t>
            </a:r>
            <a:r>
              <a:rPr lang="en-US" sz="1700" dirty="0" err="1"/>
              <a:t>sint</a:t>
            </a:r>
            <a:r>
              <a:rPr lang="en-US" sz="1700" dirty="0"/>
              <a:t> factum </a:t>
            </a:r>
            <a:r>
              <a:rPr lang="en-US" sz="1700" dirty="0" err="1"/>
              <a:t>erant</a:t>
            </a:r>
            <a:r>
              <a:rPr lang="en-US" sz="1700" dirty="0"/>
              <a:t> </a:t>
            </a:r>
            <a:r>
              <a:rPr lang="en-US" sz="1700" dirty="0" err="1"/>
              <a:t>linguam</a:t>
            </a:r>
            <a:r>
              <a:rPr lang="en-US" sz="1700" dirty="0"/>
              <a:t> </a:t>
            </a:r>
            <a:r>
              <a:rPr lang="en-US" sz="1700" dirty="0" err="1"/>
              <a:t>imperatores</a:t>
            </a:r>
            <a:r>
              <a:rPr lang="en-US" sz="1700" dirty="0"/>
              <a:t> </a:t>
            </a:r>
            <a:r>
              <a:rPr lang="en-US" sz="1700" dirty="0" err="1"/>
              <a:t>nonne</a:t>
            </a:r>
            <a:r>
              <a:rPr lang="en-US" sz="1700" dirty="0"/>
              <a:t> </a:t>
            </a:r>
            <a:r>
              <a:rPr lang="en-US" sz="1700" dirty="0" err="1"/>
              <a:t>quosdam</a:t>
            </a:r>
            <a:r>
              <a:rPr lang="en-US" sz="1700" dirty="0"/>
              <a:t> </a:t>
            </a:r>
            <a:r>
              <a:rPr lang="en-US" sz="1700" dirty="0" err="1"/>
              <a:t>rogamus</a:t>
            </a:r>
            <a:r>
              <a:rPr lang="en-US" sz="1700" dirty="0"/>
              <a:t> </a:t>
            </a:r>
            <a:r>
              <a:rPr lang="en-US" sz="1700" dirty="0" err="1"/>
              <a:t>subditis</a:t>
            </a:r>
            <a:r>
              <a:rPr lang="en-US" sz="1700" dirty="0"/>
              <a:t> </a:t>
            </a:r>
            <a:r>
              <a:rPr lang="en-US" sz="1700" dirty="0" err="1"/>
              <a:t>missa</a:t>
            </a:r>
            <a:r>
              <a:rPr lang="en-US" sz="1700" dirty="0"/>
              <a:t> </a:t>
            </a:r>
            <a:r>
              <a:rPr lang="en-US" sz="1700" dirty="0" err="1"/>
              <a:t>necesse</a:t>
            </a:r>
            <a:r>
              <a:rPr lang="en-US" sz="1700" dirty="0"/>
              <a:t> </a:t>
            </a:r>
            <a:r>
              <a:rPr lang="en-US" sz="1700" dirty="0" err="1"/>
              <a:t>constantinopoli</a:t>
            </a:r>
            <a:r>
              <a:rPr lang="en-US" sz="1700" dirty="0"/>
              <a:t> </a:t>
            </a:r>
            <a:r>
              <a:rPr lang="en-US" sz="1700" dirty="0" err="1"/>
              <a:t>dioeceseos</a:t>
            </a:r>
            <a:r>
              <a:rPr lang="en-US" sz="1700" dirty="0"/>
              <a:t> </a:t>
            </a:r>
          </a:p>
          <a:p>
            <a:pPr algn="just"/>
            <a:r>
              <a:rPr lang="en-US" sz="1700" dirty="0"/>
              <a:t>4 0,25 non cum </a:t>
            </a:r>
            <a:r>
              <a:rPr lang="en-US" sz="1700" dirty="0" err="1"/>
              <a:t>quae</a:t>
            </a:r>
            <a:r>
              <a:rPr lang="en-US" sz="1700" dirty="0"/>
              <a:t> qui nobis </a:t>
            </a:r>
            <a:r>
              <a:rPr lang="en-US" sz="1700" dirty="0" err="1"/>
              <a:t>sedis</a:t>
            </a:r>
            <a:r>
              <a:rPr lang="en-US" sz="1700" dirty="0"/>
              <a:t> </a:t>
            </a:r>
            <a:r>
              <a:rPr lang="en-US" sz="1700" dirty="0" err="1"/>
              <a:t>ita</a:t>
            </a:r>
            <a:r>
              <a:rPr lang="en-US" sz="1700" dirty="0"/>
              <a:t> quid quo </a:t>
            </a:r>
            <a:r>
              <a:rPr lang="en-US" sz="1700" dirty="0" err="1"/>
              <a:t>sibi</a:t>
            </a:r>
            <a:r>
              <a:rPr lang="en-US" sz="1700" dirty="0"/>
              <a:t> </a:t>
            </a:r>
            <a:r>
              <a:rPr lang="en-US" sz="1700" dirty="0" err="1"/>
              <a:t>haec</a:t>
            </a:r>
            <a:r>
              <a:rPr lang="en-US" sz="1700" dirty="0"/>
              <a:t> </a:t>
            </a:r>
            <a:r>
              <a:rPr lang="en-US" sz="1700" dirty="0" err="1"/>
              <a:t>vestra</a:t>
            </a:r>
            <a:r>
              <a:rPr lang="en-US" sz="1700" dirty="0"/>
              <a:t> sit deo domini petri </a:t>
            </a:r>
            <a:r>
              <a:rPr lang="en-US" sz="1700" dirty="0" err="1"/>
              <a:t>christi</a:t>
            </a:r>
            <a:r>
              <a:rPr lang="en-US" sz="1700" dirty="0"/>
              <a:t> </a:t>
            </a:r>
            <a:r>
              <a:rPr lang="en-US" sz="1700" dirty="0" err="1"/>
              <a:t>quippe</a:t>
            </a:r>
            <a:r>
              <a:rPr lang="en-US" sz="1700" dirty="0"/>
              <a:t> scilicet </a:t>
            </a:r>
            <a:r>
              <a:rPr lang="en-US" sz="1700" dirty="0" err="1"/>
              <a:t>eadem</a:t>
            </a:r>
            <a:r>
              <a:rPr lang="en-US" sz="1700" dirty="0"/>
              <a:t> </a:t>
            </a:r>
          </a:p>
          <a:p>
            <a:pPr algn="just"/>
            <a:r>
              <a:rPr lang="en-US" sz="1700" dirty="0"/>
              <a:t>5 0,25 vel </a:t>
            </a:r>
            <a:r>
              <a:rPr lang="en-US" sz="1700" dirty="0" err="1"/>
              <a:t>nos</a:t>
            </a:r>
            <a:r>
              <a:rPr lang="en-US" sz="1700" dirty="0"/>
              <a:t> </a:t>
            </a:r>
            <a:r>
              <a:rPr lang="en-US" sz="1700" dirty="0" err="1"/>
              <a:t>tamen</a:t>
            </a:r>
            <a:r>
              <a:rPr lang="en-US" sz="1700" dirty="0"/>
              <a:t> </a:t>
            </a:r>
            <a:r>
              <a:rPr lang="en-US" sz="1700" dirty="0" err="1"/>
              <a:t>apostolicae</a:t>
            </a:r>
            <a:r>
              <a:rPr lang="en-US" sz="1700" dirty="0"/>
              <a:t> omnibus omnia </a:t>
            </a:r>
            <a:r>
              <a:rPr lang="en-US" sz="1700" dirty="0" err="1"/>
              <a:t>nam</a:t>
            </a:r>
            <a:r>
              <a:rPr lang="en-US" sz="1700" dirty="0"/>
              <a:t> modo </a:t>
            </a:r>
            <a:r>
              <a:rPr lang="en-US" sz="1700" dirty="0" err="1"/>
              <a:t>nostrae</a:t>
            </a:r>
            <a:r>
              <a:rPr lang="en-US" sz="1700" dirty="0"/>
              <a:t> </a:t>
            </a:r>
            <a:r>
              <a:rPr lang="en-US" sz="1700" dirty="0" err="1"/>
              <a:t>eis</a:t>
            </a:r>
            <a:r>
              <a:rPr lang="en-US" sz="1700" dirty="0"/>
              <a:t> </a:t>
            </a:r>
            <a:r>
              <a:rPr lang="en-US" sz="1700" dirty="0" err="1"/>
              <a:t>illa</a:t>
            </a:r>
            <a:r>
              <a:rPr lang="en-US" sz="1700" dirty="0"/>
              <a:t> </a:t>
            </a:r>
            <a:r>
              <a:rPr lang="en-US" sz="1700" dirty="0" err="1"/>
              <a:t>ipsa</a:t>
            </a:r>
            <a:r>
              <a:rPr lang="en-US" sz="1700" dirty="0"/>
              <a:t> quomodo </a:t>
            </a:r>
            <a:r>
              <a:rPr lang="en-US" sz="1700" dirty="0" err="1"/>
              <a:t>dum</a:t>
            </a:r>
            <a:r>
              <a:rPr lang="en-US" sz="1700" dirty="0"/>
              <a:t> </a:t>
            </a:r>
            <a:r>
              <a:rPr lang="en-US" sz="1700" dirty="0" err="1"/>
              <a:t>scripta</a:t>
            </a:r>
            <a:r>
              <a:rPr lang="en-US" sz="1700" dirty="0"/>
              <a:t> sententia </a:t>
            </a:r>
            <a:r>
              <a:rPr lang="en-US" sz="1700" dirty="0" err="1"/>
              <a:t>prorsus</a:t>
            </a:r>
            <a:r>
              <a:rPr lang="en-US" sz="1700" dirty="0"/>
              <a:t> </a:t>
            </a:r>
            <a:r>
              <a:rPr lang="en-US" sz="1700" dirty="0" err="1"/>
              <a:t>sede</a:t>
            </a:r>
            <a:r>
              <a:rPr lang="en-US" sz="1700" dirty="0"/>
              <a:t> </a:t>
            </a:r>
            <a:r>
              <a:rPr lang="en-US" sz="1700" dirty="0" err="1"/>
              <a:t>penes</a:t>
            </a:r>
            <a:r>
              <a:rPr lang="en-US" sz="1700" dirty="0"/>
              <a:t> </a:t>
            </a:r>
            <a:r>
              <a:rPr lang="en-US" sz="1700" dirty="0" err="1"/>
              <a:t>sancti</a:t>
            </a:r>
            <a:r>
              <a:rPr lang="en-US" sz="1700" dirty="0"/>
              <a:t> </a:t>
            </a:r>
          </a:p>
          <a:p>
            <a:pPr algn="just"/>
            <a:r>
              <a:rPr lang="en-US" sz="1700" dirty="0"/>
              <a:t>6 0,25 per sanctorum </a:t>
            </a:r>
            <a:r>
              <a:rPr lang="en-US" sz="1700" dirty="0" err="1"/>
              <a:t>itaque</a:t>
            </a:r>
            <a:r>
              <a:rPr lang="en-US" sz="1700" dirty="0"/>
              <a:t> </a:t>
            </a:r>
            <a:r>
              <a:rPr lang="en-US" sz="1700" dirty="0" err="1"/>
              <a:t>honore</a:t>
            </a:r>
            <a:r>
              <a:rPr lang="en-US" sz="1700" dirty="0"/>
              <a:t> </a:t>
            </a:r>
            <a:r>
              <a:rPr lang="en-US" sz="1700" dirty="0" err="1"/>
              <a:t>aliis</a:t>
            </a:r>
            <a:r>
              <a:rPr lang="en-US" sz="1700" dirty="0"/>
              <a:t> </a:t>
            </a:r>
            <a:r>
              <a:rPr lang="en-US" sz="1700" dirty="0" err="1"/>
              <a:t>laicis</a:t>
            </a:r>
            <a:r>
              <a:rPr lang="en-US" sz="1700" dirty="0"/>
              <a:t> </a:t>
            </a:r>
            <a:r>
              <a:rPr lang="en-US" sz="1700" dirty="0" err="1"/>
              <a:t>concilio</a:t>
            </a:r>
            <a:r>
              <a:rPr lang="en-US" sz="1700" dirty="0"/>
              <a:t> data </a:t>
            </a:r>
            <a:r>
              <a:rPr lang="en-US" sz="1700" dirty="0" err="1"/>
              <a:t>iesu</a:t>
            </a:r>
            <a:r>
              <a:rPr lang="en-US" sz="1700" dirty="0"/>
              <a:t> </a:t>
            </a:r>
            <a:r>
              <a:rPr lang="en-US" sz="1700" dirty="0" err="1"/>
              <a:t>invenire</a:t>
            </a:r>
            <a:r>
              <a:rPr lang="en-US" sz="1700" dirty="0"/>
              <a:t> </a:t>
            </a:r>
            <a:r>
              <a:rPr lang="en-US" sz="1700" dirty="0" err="1"/>
              <a:t>prius</a:t>
            </a:r>
            <a:r>
              <a:rPr lang="en-US" sz="1700" dirty="0"/>
              <a:t> </a:t>
            </a:r>
            <a:r>
              <a:rPr lang="en-US" sz="1700" dirty="0" err="1"/>
              <a:t>instituta</a:t>
            </a:r>
            <a:r>
              <a:rPr lang="en-US" sz="1700" dirty="0"/>
              <a:t> </a:t>
            </a:r>
            <a:r>
              <a:rPr lang="en-US" sz="1700" dirty="0" err="1"/>
              <a:t>veritate</a:t>
            </a:r>
            <a:r>
              <a:rPr lang="en-US" sz="1700" dirty="0"/>
              <a:t> </a:t>
            </a:r>
            <a:r>
              <a:rPr lang="en-US" sz="1700" dirty="0" err="1"/>
              <a:t>manum</a:t>
            </a:r>
            <a:r>
              <a:rPr lang="en-US" sz="1700" dirty="0"/>
              <a:t> quatenus </a:t>
            </a:r>
            <a:r>
              <a:rPr lang="en-US" sz="1700" dirty="0" err="1"/>
              <a:t>sanctissimus</a:t>
            </a:r>
            <a:r>
              <a:rPr lang="en-US" sz="1700" dirty="0"/>
              <a:t> </a:t>
            </a:r>
            <a:r>
              <a:rPr lang="en-US" sz="1700" dirty="0" err="1"/>
              <a:t>christo</a:t>
            </a:r>
            <a:r>
              <a:rPr lang="en-US" sz="1700" dirty="0"/>
              <a:t> </a:t>
            </a:r>
            <a:r>
              <a:rPr lang="en-US" sz="1700" dirty="0" err="1"/>
              <a:t>vicem</a:t>
            </a:r>
            <a:r>
              <a:rPr lang="en-US" sz="1700" dirty="0"/>
              <a:t> </a:t>
            </a:r>
            <a:r>
              <a:rPr lang="en-US" sz="1700" dirty="0" err="1"/>
              <a:t>culpam</a:t>
            </a:r>
            <a:r>
              <a:rPr lang="en-US" sz="1700" dirty="0"/>
              <a:t> </a:t>
            </a:r>
            <a:r>
              <a:rPr lang="en-US" sz="1700" dirty="0" err="1"/>
              <a:t>animae</a:t>
            </a:r>
            <a:r>
              <a:rPr lang="en-US" sz="1700" dirty="0"/>
              <a:t> </a:t>
            </a:r>
          </a:p>
          <a:p>
            <a:pPr algn="just"/>
            <a:r>
              <a:rPr lang="en-US" sz="1700" dirty="0"/>
              <a:t>7 0,25 inter </a:t>
            </a:r>
            <a:r>
              <a:rPr lang="en-US" sz="1700" dirty="0" err="1"/>
              <a:t>esse</a:t>
            </a:r>
            <a:r>
              <a:rPr lang="en-US" sz="1700" dirty="0"/>
              <a:t> </a:t>
            </a:r>
            <a:r>
              <a:rPr lang="en-US" sz="1700" dirty="0" err="1"/>
              <a:t>episcoporum</a:t>
            </a:r>
            <a:r>
              <a:rPr lang="en-US" sz="1700" dirty="0"/>
              <a:t> </a:t>
            </a:r>
            <a:r>
              <a:rPr lang="en-US" sz="1700" dirty="0" err="1"/>
              <a:t>negotia</a:t>
            </a:r>
            <a:r>
              <a:rPr lang="en-US" sz="1700" dirty="0"/>
              <a:t> </a:t>
            </a:r>
            <a:r>
              <a:rPr lang="en-US" sz="1700" dirty="0" err="1"/>
              <a:t>sedem</a:t>
            </a:r>
            <a:r>
              <a:rPr lang="en-US" sz="1700" dirty="0"/>
              <a:t> </a:t>
            </a:r>
            <a:r>
              <a:rPr lang="en-US" sz="1700" dirty="0" err="1"/>
              <a:t>maiora</a:t>
            </a:r>
            <a:r>
              <a:rPr lang="en-US" sz="1700" dirty="0"/>
              <a:t> </a:t>
            </a:r>
            <a:r>
              <a:rPr lang="en-US" sz="1700" dirty="0" err="1"/>
              <a:t>privilegia</a:t>
            </a:r>
            <a:r>
              <a:rPr lang="en-US" sz="1700" dirty="0"/>
              <a:t> </a:t>
            </a:r>
            <a:r>
              <a:rPr lang="en-US" sz="1700" dirty="0" err="1"/>
              <a:t>constituta</a:t>
            </a:r>
            <a:r>
              <a:rPr lang="en-US" sz="1700" dirty="0"/>
              <a:t> </a:t>
            </a:r>
            <a:r>
              <a:rPr lang="en-US" sz="1700" dirty="0" err="1"/>
              <a:t>iudicia</a:t>
            </a:r>
            <a:r>
              <a:rPr lang="en-US" sz="1700" dirty="0"/>
              <a:t> omnium </a:t>
            </a:r>
            <a:r>
              <a:rPr lang="en-US" sz="1700" dirty="0" err="1"/>
              <a:t>negotiis</a:t>
            </a:r>
            <a:r>
              <a:rPr lang="en-US" sz="1700" dirty="0"/>
              <a:t> </a:t>
            </a:r>
            <a:r>
              <a:rPr lang="en-US" sz="1700" dirty="0" err="1"/>
              <a:t>decretalia</a:t>
            </a:r>
            <a:r>
              <a:rPr lang="en-US" sz="1700" dirty="0"/>
              <a:t> </a:t>
            </a:r>
            <a:r>
              <a:rPr lang="en-US" sz="1700" dirty="0" err="1"/>
              <a:t>canonum</a:t>
            </a:r>
            <a:r>
              <a:rPr lang="en-US" sz="1700" dirty="0"/>
              <a:t> </a:t>
            </a:r>
            <a:r>
              <a:rPr lang="en-US" sz="1700" dirty="0" err="1"/>
              <a:t>dixit</a:t>
            </a:r>
            <a:r>
              <a:rPr lang="en-US" sz="1700" dirty="0"/>
              <a:t> </a:t>
            </a:r>
            <a:r>
              <a:rPr lang="en-US" sz="1700" dirty="0" err="1"/>
              <a:t>statuta</a:t>
            </a:r>
            <a:r>
              <a:rPr lang="en-US" sz="1700" dirty="0"/>
              <a:t> </a:t>
            </a:r>
            <a:r>
              <a:rPr lang="en-US" sz="1700" dirty="0" err="1"/>
              <a:t>epistolas</a:t>
            </a:r>
            <a:r>
              <a:rPr lang="en-US" sz="1700" dirty="0"/>
              <a:t> </a:t>
            </a:r>
            <a:r>
              <a:rPr lang="en-US" sz="1700" dirty="0" err="1"/>
              <a:t>etiamsi</a:t>
            </a:r>
            <a:r>
              <a:rPr lang="en-US" sz="1700" dirty="0"/>
              <a:t> </a:t>
            </a:r>
            <a:r>
              <a:rPr lang="en-US" sz="1700" dirty="0" err="1"/>
              <a:t>annos</a:t>
            </a:r>
            <a:r>
              <a:rPr lang="en-US" sz="1700" dirty="0"/>
              <a:t> </a:t>
            </a:r>
            <a:r>
              <a:rPr lang="en-US" sz="1700" dirty="0" err="1"/>
              <a:t>habentur</a:t>
            </a:r>
            <a:r>
              <a:rPr lang="en-US" sz="1700" dirty="0"/>
              <a:t> ipso </a:t>
            </a:r>
          </a:p>
          <a:p>
            <a:pPr algn="just"/>
            <a:r>
              <a:rPr lang="en-US" sz="1700" dirty="0"/>
              <a:t>8 0,25 nostrum </a:t>
            </a:r>
            <a:r>
              <a:rPr lang="en-US" sz="1700" dirty="0" err="1"/>
              <a:t>iudicio</a:t>
            </a:r>
            <a:r>
              <a:rPr lang="en-US" sz="1700" dirty="0"/>
              <a:t> ipse </a:t>
            </a:r>
            <a:r>
              <a:rPr lang="en-US" sz="1700" dirty="0" err="1"/>
              <a:t>penitus</a:t>
            </a:r>
            <a:r>
              <a:rPr lang="en-US" sz="1700" dirty="0"/>
              <a:t> domino </a:t>
            </a:r>
            <a:r>
              <a:rPr lang="en-US" sz="1700" dirty="0" err="1"/>
              <a:t>potius</a:t>
            </a:r>
            <a:r>
              <a:rPr lang="en-US" sz="1700" dirty="0"/>
              <a:t> </a:t>
            </a:r>
            <a:r>
              <a:rPr lang="en-US" sz="1700" dirty="0" err="1"/>
              <a:t>eum</a:t>
            </a:r>
            <a:r>
              <a:rPr lang="en-US" sz="1700" dirty="0"/>
              <a:t> </a:t>
            </a:r>
            <a:r>
              <a:rPr lang="en-US" sz="1700" dirty="0" err="1"/>
              <a:t>cor</a:t>
            </a:r>
            <a:r>
              <a:rPr lang="en-US" sz="1700" dirty="0"/>
              <a:t> </a:t>
            </a:r>
            <a:r>
              <a:rPr lang="en-US" sz="1700" dirty="0" err="1"/>
              <a:t>epistolam</a:t>
            </a:r>
            <a:r>
              <a:rPr lang="en-US" sz="1700" dirty="0"/>
              <a:t> </a:t>
            </a:r>
            <a:r>
              <a:rPr lang="en-US" sz="1700" dirty="0" err="1"/>
              <a:t>illos</a:t>
            </a:r>
            <a:r>
              <a:rPr lang="en-US" sz="1700" dirty="0"/>
              <a:t> </a:t>
            </a:r>
            <a:r>
              <a:rPr lang="en-US" sz="1700" dirty="0" err="1"/>
              <a:t>communione</a:t>
            </a:r>
            <a:r>
              <a:rPr lang="en-US" sz="1700" dirty="0"/>
              <a:t> </a:t>
            </a:r>
            <a:r>
              <a:rPr lang="en-US" sz="1700" dirty="0" err="1"/>
              <a:t>sumus</a:t>
            </a:r>
            <a:r>
              <a:rPr lang="en-US" sz="1700" dirty="0"/>
              <a:t> </a:t>
            </a:r>
            <a:r>
              <a:rPr lang="en-US" sz="1700" dirty="0" err="1"/>
              <a:t>veritatis</a:t>
            </a:r>
            <a:r>
              <a:rPr lang="en-US" sz="1700" dirty="0"/>
              <a:t> </a:t>
            </a:r>
            <a:r>
              <a:rPr lang="en-US" sz="1700" dirty="0" err="1"/>
              <a:t>tota</a:t>
            </a:r>
            <a:r>
              <a:rPr lang="en-US" sz="1700" dirty="0"/>
              <a:t> rei </a:t>
            </a:r>
            <a:r>
              <a:rPr lang="en-US" sz="1700" dirty="0" err="1"/>
              <a:t>tuam</a:t>
            </a:r>
            <a:r>
              <a:rPr lang="en-US" sz="1700" dirty="0"/>
              <a:t> </a:t>
            </a:r>
            <a:r>
              <a:rPr lang="en-US" sz="1700" dirty="0" err="1"/>
              <a:t>possunt</a:t>
            </a:r>
            <a:r>
              <a:rPr lang="en-US" sz="1700" dirty="0"/>
              <a:t> </a:t>
            </a:r>
            <a:r>
              <a:rPr lang="en-US" sz="1700" dirty="0" err="1"/>
              <a:t>adhuc</a:t>
            </a:r>
            <a:r>
              <a:rPr lang="en-US" sz="1700" dirty="0"/>
              <a:t> </a:t>
            </a:r>
            <a:r>
              <a:rPr lang="en-US" sz="1700" dirty="0" err="1"/>
              <a:t>gregorio</a:t>
            </a:r>
            <a:r>
              <a:rPr lang="en-US" sz="1700" dirty="0"/>
              <a:t> </a:t>
            </a:r>
            <a:r>
              <a:rPr lang="en-US" sz="1700" dirty="0" err="1"/>
              <a:t>misimus</a:t>
            </a:r>
            <a:r>
              <a:rPr lang="en-US" sz="1700" dirty="0"/>
              <a:t> </a:t>
            </a:r>
          </a:p>
          <a:p>
            <a:pPr algn="just"/>
            <a:r>
              <a:rPr lang="en-US" sz="1700" dirty="0"/>
              <a:t>9 0,25 ecclesiae nihil </a:t>
            </a:r>
            <a:r>
              <a:rPr lang="en-US" sz="1700" dirty="0" err="1"/>
              <a:t>ipsi</a:t>
            </a:r>
            <a:r>
              <a:rPr lang="en-US" sz="1700" dirty="0"/>
              <a:t> super </a:t>
            </a:r>
            <a:r>
              <a:rPr lang="en-US" sz="1700" dirty="0" err="1"/>
              <a:t>suis</a:t>
            </a:r>
            <a:r>
              <a:rPr lang="en-US" sz="1700" dirty="0"/>
              <a:t> quorum </a:t>
            </a:r>
            <a:r>
              <a:rPr lang="en-US" sz="1700" dirty="0" err="1"/>
              <a:t>romanae</a:t>
            </a:r>
            <a:r>
              <a:rPr lang="en-US" sz="1700" dirty="0"/>
              <a:t> </a:t>
            </a:r>
            <a:r>
              <a:rPr lang="en-US" sz="1700" dirty="0" err="1"/>
              <a:t>epist</a:t>
            </a:r>
            <a:r>
              <a:rPr lang="en-US" sz="1700" dirty="0"/>
              <a:t> </a:t>
            </a:r>
            <a:r>
              <a:rPr lang="en-US" sz="1700" dirty="0" err="1"/>
              <a:t>episcopos</a:t>
            </a:r>
            <a:r>
              <a:rPr lang="en-US" sz="1700" dirty="0"/>
              <a:t> </a:t>
            </a:r>
            <a:r>
              <a:rPr lang="en-US" sz="1700" dirty="0" err="1"/>
              <a:t>nostrorum</a:t>
            </a:r>
            <a:r>
              <a:rPr lang="en-US" sz="1700" dirty="0"/>
              <a:t> </a:t>
            </a:r>
            <a:r>
              <a:rPr lang="en-US" sz="1700" dirty="0" err="1"/>
              <a:t>nulla</a:t>
            </a:r>
            <a:r>
              <a:rPr lang="en-US" sz="1700" dirty="0"/>
              <a:t> </a:t>
            </a:r>
            <a:r>
              <a:rPr lang="en-US" sz="1700" dirty="0" err="1"/>
              <a:t>papae</a:t>
            </a:r>
            <a:r>
              <a:rPr lang="en-US" sz="1700" dirty="0"/>
              <a:t> </a:t>
            </a:r>
            <a:r>
              <a:rPr lang="en-US" sz="1700" dirty="0" err="1"/>
              <a:t>episcopis</a:t>
            </a:r>
            <a:r>
              <a:rPr lang="en-US" sz="1700" dirty="0"/>
              <a:t> posse </a:t>
            </a:r>
            <a:r>
              <a:rPr lang="en-US" sz="1700" dirty="0" err="1"/>
              <a:t>scribens</a:t>
            </a:r>
            <a:r>
              <a:rPr lang="en-US" sz="1700" dirty="0"/>
              <a:t> licet </a:t>
            </a:r>
            <a:r>
              <a:rPr lang="en-US" sz="1700" dirty="0" err="1"/>
              <a:t>praesules</a:t>
            </a:r>
            <a:r>
              <a:rPr lang="en-US" sz="1700" dirty="0"/>
              <a:t> sanctum </a:t>
            </a:r>
            <a:r>
              <a:rPr lang="en-US" sz="1700" dirty="0" err="1"/>
              <a:t>christi</a:t>
            </a:r>
            <a:r>
              <a:rPr lang="en-US" sz="1700" dirty="0"/>
              <a:t> </a:t>
            </a:r>
            <a:r>
              <a:rPr lang="en-US" sz="1700" dirty="0" err="1"/>
              <a:t>causas</a:t>
            </a:r>
            <a:r>
              <a:rPr lang="en-US" sz="1700" dirty="0"/>
              <a:t> </a:t>
            </a:r>
          </a:p>
          <a:p>
            <a:pPr algn="just"/>
            <a:r>
              <a:rPr lang="en-US" sz="1700" dirty="0"/>
              <a:t>10 0,25 </a:t>
            </a:r>
            <a:r>
              <a:rPr lang="en-US" sz="1700" dirty="0" err="1"/>
              <a:t>quemadmodum</a:t>
            </a:r>
            <a:r>
              <a:rPr lang="en-US" sz="1700" dirty="0"/>
              <a:t> tot </a:t>
            </a:r>
            <a:r>
              <a:rPr lang="en-US" sz="1700" dirty="0" err="1"/>
              <a:t>tuae</a:t>
            </a:r>
            <a:r>
              <a:rPr lang="en-US" sz="1700" dirty="0"/>
              <a:t> </a:t>
            </a:r>
            <a:r>
              <a:rPr lang="en-US" sz="1700" dirty="0" err="1"/>
              <a:t>imo</a:t>
            </a:r>
            <a:r>
              <a:rPr lang="en-US" sz="1700" dirty="0"/>
              <a:t> </a:t>
            </a:r>
            <a:r>
              <a:rPr lang="en-US" sz="1700" dirty="0" err="1"/>
              <a:t>illo</a:t>
            </a:r>
            <a:r>
              <a:rPr lang="en-US" sz="1700" dirty="0"/>
              <a:t> </a:t>
            </a:r>
            <a:r>
              <a:rPr lang="en-US" sz="1700" dirty="0" err="1"/>
              <a:t>eum</a:t>
            </a:r>
            <a:r>
              <a:rPr lang="en-US" sz="1700" dirty="0"/>
              <a:t> </a:t>
            </a:r>
            <a:r>
              <a:rPr lang="en-US" sz="1700" dirty="0" err="1"/>
              <a:t>fortassis</a:t>
            </a:r>
            <a:r>
              <a:rPr lang="en-US" sz="1700" dirty="0"/>
              <a:t> </a:t>
            </a:r>
            <a:r>
              <a:rPr lang="en-US" sz="1700" dirty="0" err="1"/>
              <a:t>alioquin</a:t>
            </a:r>
            <a:r>
              <a:rPr lang="en-US" sz="1700" dirty="0"/>
              <a:t> mala </a:t>
            </a:r>
            <a:r>
              <a:rPr lang="en-US" sz="1700" dirty="0" err="1"/>
              <a:t>photius</a:t>
            </a:r>
            <a:r>
              <a:rPr lang="en-US" sz="1700" dirty="0"/>
              <a:t> </a:t>
            </a:r>
            <a:r>
              <a:rPr lang="en-US" sz="1700" dirty="0" err="1"/>
              <a:t>aures</a:t>
            </a:r>
            <a:r>
              <a:rPr lang="en-US" sz="1700" dirty="0"/>
              <a:t> </a:t>
            </a:r>
            <a:r>
              <a:rPr lang="en-US" sz="1700" dirty="0" err="1"/>
              <a:t>peccatum</a:t>
            </a:r>
            <a:r>
              <a:rPr lang="en-US" sz="1700" dirty="0"/>
              <a:t> </a:t>
            </a:r>
            <a:r>
              <a:rPr lang="en-US" sz="1700" dirty="0" err="1"/>
              <a:t>seu</a:t>
            </a:r>
            <a:r>
              <a:rPr lang="en-US" sz="1700" dirty="0"/>
              <a:t> </a:t>
            </a:r>
            <a:r>
              <a:rPr lang="en-US" sz="1700" dirty="0" err="1"/>
              <a:t>merito</a:t>
            </a:r>
            <a:r>
              <a:rPr lang="en-US" sz="1700" dirty="0"/>
              <a:t> </a:t>
            </a:r>
            <a:r>
              <a:rPr lang="en-US" sz="1700" dirty="0" err="1"/>
              <a:t>audita</a:t>
            </a:r>
            <a:r>
              <a:rPr lang="en-US" sz="1700" dirty="0"/>
              <a:t> </a:t>
            </a:r>
            <a:r>
              <a:rPr lang="en-US" sz="1700" dirty="0" err="1"/>
              <a:t>tuum</a:t>
            </a:r>
            <a:r>
              <a:rPr lang="en-US" sz="1700" dirty="0"/>
              <a:t> </a:t>
            </a:r>
            <a:r>
              <a:rPr lang="en-US" sz="1700" dirty="0" err="1"/>
              <a:t>quandoquidem</a:t>
            </a:r>
            <a:r>
              <a:rPr lang="en-US" sz="1700" dirty="0"/>
              <a:t> </a:t>
            </a:r>
            <a:r>
              <a:rPr lang="en-US" sz="1700" dirty="0" err="1"/>
              <a:t>absolvi</a:t>
            </a:r>
            <a:r>
              <a:rPr lang="en-US" sz="1700" dirty="0"/>
              <a:t> </a:t>
            </a:r>
            <a:r>
              <a:rPr lang="en-US" sz="1700" dirty="0" err="1"/>
              <a:t>dum</a:t>
            </a:r>
            <a:r>
              <a:rPr lang="en-US" sz="1700" dirty="0"/>
              <a:t> </a:t>
            </a:r>
            <a:r>
              <a:rPr lang="en-US" sz="1700" dirty="0" err="1"/>
              <a:t>fratris</a:t>
            </a:r>
            <a:r>
              <a:rPr lang="en-US" sz="1700" dirty="0"/>
              <a:t>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08767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-2721927" y="-387529"/>
            <a:ext cx="9144000" cy="1101567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MALLET</a:t>
            </a:r>
            <a:r>
              <a:rPr lang="ru-RU" sz="3200" b="1" dirty="0">
                <a:solidFill>
                  <a:srgbClr val="FF0000"/>
                </a:solidFill>
              </a:rPr>
              <a:t>. </a:t>
            </a:r>
            <a:r>
              <a:rPr lang="en-US" sz="3200" b="1" dirty="0">
                <a:solidFill>
                  <a:srgbClr val="FF0000"/>
                </a:solidFill>
              </a:rPr>
              <a:t>Nicholas I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57631" y="858417"/>
            <a:ext cx="11598442" cy="375213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3 0,25 non </a:t>
            </a:r>
            <a:r>
              <a:rPr lang="en-US" sz="2200" dirty="0" err="1"/>
              <a:t>illud</a:t>
            </a:r>
            <a:r>
              <a:rPr lang="en-US" sz="2200" dirty="0"/>
              <a:t> </a:t>
            </a:r>
            <a:r>
              <a:rPr lang="en-US" sz="2200" dirty="0" err="1"/>
              <a:t>nolite</a:t>
            </a:r>
            <a:r>
              <a:rPr lang="en-US" sz="2200" dirty="0"/>
              <a:t> </a:t>
            </a:r>
            <a:r>
              <a:rPr lang="en-US" sz="2200" dirty="0" err="1"/>
              <a:t>hinc</a:t>
            </a:r>
            <a:r>
              <a:rPr lang="en-US" sz="2200" dirty="0"/>
              <a:t> </a:t>
            </a:r>
            <a:r>
              <a:rPr lang="en-US" sz="2200" dirty="0" err="1"/>
              <a:t>romam</a:t>
            </a:r>
            <a:r>
              <a:rPr lang="en-US" sz="2200" dirty="0"/>
              <a:t> </a:t>
            </a:r>
            <a:r>
              <a:rPr lang="en-US" sz="2200" dirty="0" err="1"/>
              <a:t>specialiter</a:t>
            </a:r>
            <a:r>
              <a:rPr lang="en-US" sz="2200" dirty="0"/>
              <a:t> </a:t>
            </a:r>
            <a:r>
              <a:rPr lang="en-US" sz="2200" dirty="0" err="1"/>
              <a:t>parte</a:t>
            </a:r>
            <a:r>
              <a:rPr lang="en-US" sz="2200" dirty="0"/>
              <a:t> </a:t>
            </a:r>
            <a:r>
              <a:rPr lang="en-US" sz="2200" dirty="0" err="1"/>
              <a:t>sint</a:t>
            </a:r>
            <a:r>
              <a:rPr lang="en-US" sz="2200" dirty="0"/>
              <a:t> factum </a:t>
            </a:r>
            <a:r>
              <a:rPr lang="en-US" sz="2200" dirty="0" err="1"/>
              <a:t>erant</a:t>
            </a:r>
            <a:r>
              <a:rPr lang="en-US" sz="2200" dirty="0"/>
              <a:t> </a:t>
            </a:r>
            <a:r>
              <a:rPr lang="en-US" sz="2200" dirty="0" err="1"/>
              <a:t>linguam</a:t>
            </a:r>
            <a:r>
              <a:rPr lang="en-US" sz="2200" dirty="0"/>
              <a:t> </a:t>
            </a:r>
            <a:r>
              <a:rPr lang="en-US" sz="2200" dirty="0" err="1"/>
              <a:t>imperatores</a:t>
            </a:r>
            <a:r>
              <a:rPr lang="en-US" sz="2200" dirty="0"/>
              <a:t> </a:t>
            </a:r>
            <a:r>
              <a:rPr lang="en-US" sz="2200" dirty="0" err="1"/>
              <a:t>nonne</a:t>
            </a:r>
            <a:r>
              <a:rPr lang="en-US" sz="2200" dirty="0"/>
              <a:t> </a:t>
            </a:r>
            <a:r>
              <a:rPr lang="en-US" sz="2200" dirty="0" err="1"/>
              <a:t>quosdam</a:t>
            </a:r>
            <a:r>
              <a:rPr lang="en-US" sz="2200" dirty="0"/>
              <a:t> </a:t>
            </a:r>
            <a:r>
              <a:rPr lang="en-US" sz="2200" dirty="0" err="1"/>
              <a:t>rogamus</a:t>
            </a:r>
            <a:r>
              <a:rPr lang="en-US" sz="2200" dirty="0"/>
              <a:t> </a:t>
            </a:r>
            <a:r>
              <a:rPr lang="en-US" sz="2200" dirty="0" err="1"/>
              <a:t>subditis</a:t>
            </a:r>
            <a:r>
              <a:rPr lang="en-US" sz="2200" dirty="0"/>
              <a:t> </a:t>
            </a:r>
            <a:r>
              <a:rPr lang="en-US" sz="2200" dirty="0" err="1"/>
              <a:t>missa</a:t>
            </a:r>
            <a:r>
              <a:rPr lang="en-US" sz="2200" dirty="0"/>
              <a:t> </a:t>
            </a:r>
            <a:r>
              <a:rPr lang="en-US" sz="2200" dirty="0" err="1"/>
              <a:t>necesse</a:t>
            </a:r>
            <a:r>
              <a:rPr lang="en-US" sz="2200" dirty="0"/>
              <a:t> </a:t>
            </a:r>
            <a:r>
              <a:rPr lang="en-US" sz="2200" dirty="0" err="1"/>
              <a:t>constantinopoli</a:t>
            </a:r>
            <a:r>
              <a:rPr lang="en-US" sz="2200" dirty="0"/>
              <a:t> </a:t>
            </a:r>
            <a:r>
              <a:rPr lang="en-US" sz="2200" dirty="0" err="1"/>
              <a:t>dioeceseos</a:t>
            </a:r>
            <a:r>
              <a:rPr lang="en-US" sz="2200" dirty="0"/>
              <a:t> </a:t>
            </a:r>
          </a:p>
          <a:p>
            <a:pPr algn="just"/>
            <a:r>
              <a:rPr lang="en-US" sz="2200" dirty="0"/>
              <a:t>"</a:t>
            </a:r>
            <a:r>
              <a:rPr lang="ru-RU" sz="2200" dirty="0"/>
              <a:t>Не" этот отказывается следовательно римским конкретно части "он есть" факт "они есть" языком императоры "не так ли" некоторые спрашиваем положим миссия неизбежно константинопольскому патриархии</a:t>
            </a:r>
          </a:p>
          <a:p>
            <a:pPr algn="just"/>
            <a:endParaRPr lang="ru-RU" sz="2200" dirty="0"/>
          </a:p>
          <a:p>
            <a:pPr algn="just"/>
            <a:r>
              <a:rPr lang="en-US" sz="2200" dirty="0"/>
              <a:t>0 0,25 </a:t>
            </a:r>
            <a:r>
              <a:rPr lang="en-US" sz="2200" dirty="0" err="1"/>
              <a:t>tibi</a:t>
            </a:r>
            <a:r>
              <a:rPr lang="en-US" sz="2200" dirty="0"/>
              <a:t> </a:t>
            </a:r>
            <a:r>
              <a:rPr lang="en-US" sz="2200" dirty="0" err="1"/>
              <a:t>facere</a:t>
            </a:r>
            <a:r>
              <a:rPr lang="en-US" sz="2200" dirty="0"/>
              <a:t> </a:t>
            </a:r>
            <a:r>
              <a:rPr lang="en-US" sz="2200" dirty="0" err="1"/>
              <a:t>noli</a:t>
            </a:r>
            <a:r>
              <a:rPr lang="en-US" sz="2200" dirty="0"/>
              <a:t> </a:t>
            </a:r>
            <a:r>
              <a:rPr lang="en-US" sz="2200" dirty="0" err="1"/>
              <a:t>legem</a:t>
            </a:r>
            <a:r>
              <a:rPr lang="en-US" sz="2200" dirty="0"/>
              <a:t> </a:t>
            </a:r>
            <a:r>
              <a:rPr lang="en-US" sz="2200" dirty="0" err="1"/>
              <a:t>canones</a:t>
            </a:r>
            <a:r>
              <a:rPr lang="en-US" sz="2200" dirty="0"/>
              <a:t> </a:t>
            </a:r>
            <a:r>
              <a:rPr lang="en-US" sz="2200" dirty="0" err="1"/>
              <a:t>apostolus</a:t>
            </a:r>
            <a:r>
              <a:rPr lang="en-US" sz="2200" dirty="0"/>
              <a:t> bona fructus </a:t>
            </a:r>
            <a:r>
              <a:rPr lang="en-US" sz="2200" dirty="0" err="1"/>
              <a:t>aliis</a:t>
            </a:r>
            <a:r>
              <a:rPr lang="en-US" sz="2200" dirty="0"/>
              <a:t> </a:t>
            </a:r>
            <a:r>
              <a:rPr lang="en-US" sz="2200" dirty="0" err="1"/>
              <a:t>factus</a:t>
            </a:r>
            <a:r>
              <a:rPr lang="en-US" sz="2200" dirty="0"/>
              <a:t> </a:t>
            </a:r>
            <a:r>
              <a:rPr lang="en-US" sz="2200" dirty="0" err="1"/>
              <a:t>tui</a:t>
            </a:r>
            <a:r>
              <a:rPr lang="en-US" sz="2200" dirty="0"/>
              <a:t> </a:t>
            </a:r>
            <a:r>
              <a:rPr lang="en-US" sz="2200" dirty="0" err="1"/>
              <a:t>totum</a:t>
            </a:r>
            <a:r>
              <a:rPr lang="en-US" sz="2200" dirty="0"/>
              <a:t> </a:t>
            </a:r>
            <a:r>
              <a:rPr lang="en-US" sz="2200" dirty="0" err="1"/>
              <a:t>fuerit</a:t>
            </a:r>
            <a:r>
              <a:rPr lang="en-US" sz="2200" dirty="0"/>
              <a:t> terrae </a:t>
            </a:r>
            <a:r>
              <a:rPr lang="en-US" sz="2200" dirty="0" err="1"/>
              <a:t>noluit</a:t>
            </a:r>
            <a:r>
              <a:rPr lang="en-US" sz="2200" dirty="0"/>
              <a:t> </a:t>
            </a:r>
            <a:r>
              <a:rPr lang="en-US" sz="2200" dirty="0" err="1"/>
              <a:t>lege</a:t>
            </a:r>
            <a:r>
              <a:rPr lang="en-US" sz="2200" dirty="0"/>
              <a:t> </a:t>
            </a:r>
            <a:r>
              <a:rPr lang="en-US" sz="2200" dirty="0" err="1"/>
              <a:t>nequaquam</a:t>
            </a:r>
            <a:r>
              <a:rPr lang="en-US" sz="2200" dirty="0"/>
              <a:t> </a:t>
            </a:r>
            <a:r>
              <a:rPr lang="en-US" sz="2200" dirty="0" err="1"/>
              <a:t>acceperunt</a:t>
            </a:r>
            <a:r>
              <a:rPr lang="en-US" sz="2200" dirty="0"/>
              <a:t> </a:t>
            </a:r>
            <a:r>
              <a:rPr lang="en-US" sz="2200" dirty="0" err="1"/>
              <a:t>scientia</a:t>
            </a:r>
            <a:r>
              <a:rPr lang="en-US" sz="2200" dirty="0"/>
              <a:t> </a:t>
            </a:r>
            <a:r>
              <a:rPr lang="en-US" sz="2200" dirty="0" err="1"/>
              <a:t>venit</a:t>
            </a:r>
            <a:r>
              <a:rPr lang="en-US" sz="2200" dirty="0"/>
              <a:t> </a:t>
            </a:r>
          </a:p>
          <a:p>
            <a:pPr algn="just"/>
            <a:r>
              <a:rPr lang="ru-RU" sz="2200" dirty="0"/>
              <a:t>тебе делать не законам каноны апостол хорошая наслаждение другой факт тебя полностью ты будешь земля отказался право "полностью нет" "они принимают" знание "он приходит"</a:t>
            </a:r>
          </a:p>
          <a:p>
            <a:pPr algn="just"/>
            <a:endParaRPr lang="ru-RU" sz="2200" dirty="0"/>
          </a:p>
          <a:p>
            <a:pPr algn="just"/>
            <a:r>
              <a:rPr lang="en-US" sz="2200" dirty="0"/>
              <a:t>8 0,25 nostrum </a:t>
            </a:r>
            <a:r>
              <a:rPr lang="en-US" sz="2200" dirty="0" err="1"/>
              <a:t>iudicio</a:t>
            </a:r>
            <a:r>
              <a:rPr lang="en-US" sz="2200" dirty="0"/>
              <a:t> ipse </a:t>
            </a:r>
            <a:r>
              <a:rPr lang="en-US" sz="2200" dirty="0" err="1"/>
              <a:t>penitus</a:t>
            </a:r>
            <a:r>
              <a:rPr lang="en-US" sz="2200" dirty="0"/>
              <a:t> domino </a:t>
            </a:r>
            <a:r>
              <a:rPr lang="en-US" sz="2200" dirty="0" err="1"/>
              <a:t>potius</a:t>
            </a:r>
            <a:r>
              <a:rPr lang="en-US" sz="2200" dirty="0"/>
              <a:t> </a:t>
            </a:r>
            <a:r>
              <a:rPr lang="en-US" sz="2200" dirty="0" err="1"/>
              <a:t>eum</a:t>
            </a:r>
            <a:r>
              <a:rPr lang="en-US" sz="2200" dirty="0"/>
              <a:t> </a:t>
            </a:r>
            <a:r>
              <a:rPr lang="en-US" sz="2200" dirty="0" err="1"/>
              <a:t>cor</a:t>
            </a:r>
            <a:r>
              <a:rPr lang="en-US" sz="2200" dirty="0"/>
              <a:t> </a:t>
            </a:r>
            <a:r>
              <a:rPr lang="en-US" sz="2200" dirty="0" err="1"/>
              <a:t>epistolam</a:t>
            </a:r>
            <a:r>
              <a:rPr lang="en-US" sz="2200" dirty="0"/>
              <a:t> </a:t>
            </a:r>
            <a:r>
              <a:rPr lang="en-US" sz="2200" dirty="0" err="1"/>
              <a:t>illos</a:t>
            </a:r>
            <a:r>
              <a:rPr lang="en-US" sz="2200" dirty="0"/>
              <a:t> </a:t>
            </a:r>
            <a:r>
              <a:rPr lang="en-US" sz="2200" dirty="0" err="1"/>
              <a:t>communione</a:t>
            </a:r>
            <a:r>
              <a:rPr lang="en-US" sz="2200" dirty="0"/>
              <a:t> </a:t>
            </a:r>
            <a:r>
              <a:rPr lang="en-US" sz="2200" dirty="0" err="1"/>
              <a:t>sumus</a:t>
            </a:r>
            <a:r>
              <a:rPr lang="en-US" sz="2200" dirty="0"/>
              <a:t> </a:t>
            </a:r>
            <a:r>
              <a:rPr lang="en-US" sz="2200" dirty="0" err="1"/>
              <a:t>veritatis</a:t>
            </a:r>
            <a:r>
              <a:rPr lang="en-US" sz="2200" dirty="0"/>
              <a:t> </a:t>
            </a:r>
            <a:r>
              <a:rPr lang="en-US" sz="2200" dirty="0" err="1"/>
              <a:t>tota</a:t>
            </a:r>
            <a:r>
              <a:rPr lang="en-US" sz="2200" dirty="0"/>
              <a:t> rei </a:t>
            </a:r>
            <a:r>
              <a:rPr lang="en-US" sz="2200" dirty="0" err="1"/>
              <a:t>tuam</a:t>
            </a:r>
            <a:r>
              <a:rPr lang="en-US" sz="2200" dirty="0"/>
              <a:t> </a:t>
            </a:r>
            <a:r>
              <a:rPr lang="en-US" sz="2200" dirty="0" err="1"/>
              <a:t>possunt</a:t>
            </a:r>
            <a:r>
              <a:rPr lang="en-US" sz="2200" dirty="0"/>
              <a:t> </a:t>
            </a:r>
            <a:r>
              <a:rPr lang="en-US" sz="2200" dirty="0" err="1"/>
              <a:t>adhuc</a:t>
            </a:r>
            <a:r>
              <a:rPr lang="en-US" sz="2200" dirty="0"/>
              <a:t> </a:t>
            </a:r>
            <a:r>
              <a:rPr lang="en-US" sz="2200" dirty="0" err="1"/>
              <a:t>gregorio</a:t>
            </a:r>
            <a:r>
              <a:rPr lang="en-US" sz="2200" dirty="0"/>
              <a:t> </a:t>
            </a:r>
            <a:r>
              <a:rPr lang="en-US" sz="2200" dirty="0" err="1"/>
              <a:t>misimus</a:t>
            </a:r>
            <a:r>
              <a:rPr lang="en-US" sz="2200" dirty="0"/>
              <a:t> </a:t>
            </a:r>
          </a:p>
          <a:p>
            <a:pPr algn="just"/>
            <a:r>
              <a:rPr lang="ru-RU" sz="2200" dirty="0"/>
              <a:t>наш суждение </a:t>
            </a:r>
            <a:r>
              <a:rPr lang="en-US" sz="2200" dirty="0"/>
              <a:t>herself </a:t>
            </a:r>
            <a:r>
              <a:rPr lang="ru-RU" sz="2200" dirty="0"/>
              <a:t>внутренний правителю возможно этом душа письмо те союз мы правда полностью вещь ваш «они могут» снова Григорий посланный</a:t>
            </a:r>
          </a:p>
        </p:txBody>
      </p:sp>
    </p:spTree>
    <p:extLst>
      <p:ext uri="{BB962C8B-B14F-4D97-AF65-F5344CB8AC3E}">
        <p14:creationId xmlns:p14="http://schemas.microsoft.com/office/powerpoint/2010/main" val="145511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-368507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GIS VISUALISATION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00879" y="3661673"/>
            <a:ext cx="11390242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Link:</a:t>
            </a:r>
          </a:p>
          <a:p>
            <a:r>
              <a:rPr lang="en-US" sz="4800" u="sng" dirty="0"/>
              <a:t>https://</a:t>
            </a:r>
            <a:r>
              <a:rPr lang="en-US" sz="4800" u="sng" dirty="0" err="1"/>
              <a:t>github.com</a:t>
            </a:r>
            <a:r>
              <a:rPr lang="en-US" sz="4800" u="sng" dirty="0"/>
              <a:t>/vlad465230/</a:t>
            </a:r>
            <a:r>
              <a:rPr lang="en-US" sz="4800" u="sng" dirty="0" err="1"/>
              <a:t>FinalProject</a:t>
            </a:r>
            <a:endParaRPr lang="ru-RU" sz="4800" u="sng" dirty="0"/>
          </a:p>
        </p:txBody>
      </p:sp>
    </p:spTree>
    <p:extLst>
      <p:ext uri="{BB962C8B-B14F-4D97-AF65-F5344CB8AC3E}">
        <p14:creationId xmlns:p14="http://schemas.microsoft.com/office/powerpoint/2010/main" val="928483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937</Words>
  <Application>Microsoft Macintosh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Correspondence of the great Popes.   Gregory I (590 – 604) Nicholas I (858 – 867)  </vt:lpstr>
      <vt:lpstr>  - Letters of Gregory the Great  - Letters of Nicholas the Great    </vt:lpstr>
      <vt:lpstr>STYLO </vt:lpstr>
      <vt:lpstr>GEPHI</vt:lpstr>
      <vt:lpstr>MALLET. Gregory I</vt:lpstr>
      <vt:lpstr>MALLET. Gregory I</vt:lpstr>
      <vt:lpstr>MALLET. Nicholas I</vt:lpstr>
      <vt:lpstr>MALLET. Nicholas I</vt:lpstr>
      <vt:lpstr>GIS VISUALISATION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16</cp:revision>
  <dcterms:created xsi:type="dcterms:W3CDTF">2018-06-13T14:27:35Z</dcterms:created>
  <dcterms:modified xsi:type="dcterms:W3CDTF">2018-06-15T19:46:37Z</dcterms:modified>
</cp:coreProperties>
</file>