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CB33-5356-46E9-A0FA-6CF1CC9B6542}" type="datetimeFigureOut">
              <a:rPr lang="ru-RU" smtClean="0"/>
              <a:t>10/3/2019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221A-AADB-4E5F-879A-BC1728EB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14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CB33-5356-46E9-A0FA-6CF1CC9B6542}" type="datetimeFigureOut">
              <a:rPr lang="ru-RU" smtClean="0"/>
              <a:t>10/3/2019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221A-AADB-4E5F-879A-BC1728EB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44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CB33-5356-46E9-A0FA-6CF1CC9B6542}" type="datetimeFigureOut">
              <a:rPr lang="ru-RU" smtClean="0"/>
              <a:t>10/3/2019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221A-AADB-4E5F-879A-BC1728EB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41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CB33-5356-46E9-A0FA-6CF1CC9B6542}" type="datetimeFigureOut">
              <a:rPr lang="ru-RU" smtClean="0"/>
              <a:t>10/3/2019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221A-AADB-4E5F-879A-BC1728EB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2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CB33-5356-46E9-A0FA-6CF1CC9B6542}" type="datetimeFigureOut">
              <a:rPr lang="ru-RU" smtClean="0"/>
              <a:t>10/3/2019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221A-AADB-4E5F-879A-BC1728EB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82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CB33-5356-46E9-A0FA-6CF1CC9B6542}" type="datetimeFigureOut">
              <a:rPr lang="ru-RU" smtClean="0"/>
              <a:t>10/3/2019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221A-AADB-4E5F-879A-BC1728EB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54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CB33-5356-46E9-A0FA-6CF1CC9B6542}" type="datetimeFigureOut">
              <a:rPr lang="ru-RU" smtClean="0"/>
              <a:t>10/3/2019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221A-AADB-4E5F-879A-BC1728EB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63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CB33-5356-46E9-A0FA-6CF1CC9B6542}" type="datetimeFigureOut">
              <a:rPr lang="ru-RU" smtClean="0"/>
              <a:t>10/3/2019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221A-AADB-4E5F-879A-BC1728EB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87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CB33-5356-46E9-A0FA-6CF1CC9B6542}" type="datetimeFigureOut">
              <a:rPr lang="ru-RU" smtClean="0"/>
              <a:t>10/3/2019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221A-AADB-4E5F-879A-BC1728EB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44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CB33-5356-46E9-A0FA-6CF1CC9B6542}" type="datetimeFigureOut">
              <a:rPr lang="ru-RU" smtClean="0"/>
              <a:t>10/3/2019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221A-AADB-4E5F-879A-BC1728EB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18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CB33-5356-46E9-A0FA-6CF1CC9B6542}" type="datetimeFigureOut">
              <a:rPr lang="ru-RU" smtClean="0"/>
              <a:t>10/3/2019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221A-AADB-4E5F-879A-BC1728EB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34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7CB33-5356-46E9-A0FA-6CF1CC9B6542}" type="datetimeFigureOut">
              <a:rPr lang="ru-RU" smtClean="0"/>
              <a:t>10/3/2019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B221A-AADB-4E5F-879A-BC1728EB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15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Семинар №1 Задание 14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Вариант 3</a:t>
            </a:r>
          </a:p>
          <a:p>
            <a:pPr algn="l"/>
            <a:r>
              <a:rPr lang="ru-RU" dirty="0" smtClean="0"/>
              <a:t>Написать на языке С и отладить программу</a:t>
            </a:r>
          </a:p>
        </p:txBody>
      </p:sp>
    </p:spTree>
    <p:extLst>
      <p:ext uri="{BB962C8B-B14F-4D97-AF65-F5344CB8AC3E}">
        <p14:creationId xmlns:p14="http://schemas.microsoft.com/office/powerpoint/2010/main" val="73448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431" y="4682148"/>
            <a:ext cx="10515600" cy="132556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1) Ввод множества двоичных чисел</a:t>
            </a:r>
            <a:br>
              <a:rPr lang="ru-RU" sz="2000" dirty="0" smtClean="0"/>
            </a:br>
            <a:r>
              <a:rPr lang="ru-RU" sz="2000" dirty="0" smtClean="0"/>
              <a:t>2) Перевод множества из двоичной системы исчисления в десятичную</a:t>
            </a:r>
            <a:br>
              <a:rPr lang="ru-RU" sz="2000" dirty="0" smtClean="0"/>
            </a:br>
            <a:r>
              <a:rPr lang="ru-RU" sz="2000" dirty="0" smtClean="0"/>
              <a:t>3) Вывод элемента </a:t>
            </a:r>
            <a:r>
              <a:rPr lang="ru-RU" sz="2000" smtClean="0"/>
              <a:t>двух множеств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964" y="271624"/>
            <a:ext cx="4787301" cy="35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845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Семинар №1 Задание 14</vt:lpstr>
      <vt:lpstr>1) Ввод множества двоичных чисел 2) Перевод множества из двоичной системы исчисления в десятичную 3) Вывод элемента двух множеств</vt:lpstr>
    </vt:vector>
  </TitlesOfParts>
  <Company>BMSTU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№1 Задание 14</dc:title>
  <dc:creator>Lab5UIVC501-503</dc:creator>
  <cp:lastModifiedBy>Lab5UIVC501-503</cp:lastModifiedBy>
  <cp:revision>1</cp:revision>
  <dcterms:created xsi:type="dcterms:W3CDTF">2019-10-03T12:12:13Z</dcterms:created>
  <dcterms:modified xsi:type="dcterms:W3CDTF">2019-10-03T12:16:28Z</dcterms:modified>
</cp:coreProperties>
</file>