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43" r:id="rId2"/>
    <p:sldId id="355" r:id="rId3"/>
    <p:sldId id="358" r:id="rId4"/>
    <p:sldId id="356" r:id="rId5"/>
    <p:sldId id="357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8" r:id="rId15"/>
    <p:sldId id="367" r:id="rId16"/>
    <p:sldId id="36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Jen Witsoe" initials="J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C6C6C6"/>
    <a:srgbClr val="595A5D"/>
    <a:srgbClr val="414042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22" autoAdjust="0"/>
    <p:restoredTop sz="95487" autoAdjust="0"/>
  </p:normalViewPr>
  <p:slideViewPr>
    <p:cSldViewPr snapToGrid="0" showGuides="1">
      <p:cViewPr>
        <p:scale>
          <a:sx n="100" d="100"/>
          <a:sy n="100" d="100"/>
        </p:scale>
        <p:origin x="1459" y="29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784" y="2688966"/>
            <a:ext cx="6400800" cy="1749534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AA6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DA0DECC-A1CD-3A45-A319-FA5814899B6D}" type="datetimeFigureOut">
              <a:rPr lang="en-US" smtClean="0"/>
              <a:pPr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5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888" y="1674428"/>
            <a:ext cx="5066628" cy="1250668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</p:spPr>
        <p:txBody>
          <a:bodyPr anchor="ctr">
            <a:no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39" y="1391477"/>
            <a:ext cx="8205304" cy="320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81935" y="4669708"/>
            <a:ext cx="9291483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982768" y="4779380"/>
            <a:ext cx="704032" cy="2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595A5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595A5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595A5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g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AWS Big Data platform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2042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Big Data Platform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5D8D7-9856-4FA2-BA71-BB36C1C8F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22993"/>
            <a:ext cx="9144000" cy="2480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3AA662-C890-4747-8302-D6276071FFC0}"/>
              </a:ext>
            </a:extLst>
          </p:cNvPr>
          <p:cNvSpPr txBox="1"/>
          <p:nvPr/>
        </p:nvSpPr>
        <p:spPr>
          <a:xfrm>
            <a:off x="342900" y="3731559"/>
            <a:ext cx="258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Vadym Kovalenko</a:t>
            </a:r>
          </a:p>
          <a:p>
            <a:r>
              <a:rPr lang="en-US" dirty="0"/>
              <a:t>AWS Architect</a:t>
            </a:r>
          </a:p>
        </p:txBody>
      </p:sp>
    </p:spTree>
    <p:extLst>
      <p:ext uri="{BB962C8B-B14F-4D97-AF65-F5344CB8AC3E}">
        <p14:creationId xmlns:p14="http://schemas.microsoft.com/office/powerpoint/2010/main" val="228665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AWS Deep Learning AMI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D414ED-9B98-451F-A1D1-A60D39B2A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46643"/>
            <a:ext cx="9144000" cy="32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0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AWS Deep Learning AMI cont.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CF1BD-5E49-4EB4-80C9-C26FBC89A3EE}"/>
              </a:ext>
            </a:extLst>
          </p:cNvPr>
          <p:cNvSpPr/>
          <p:nvPr/>
        </p:nvSpPr>
        <p:spPr>
          <a:xfrm>
            <a:off x="219934" y="1135231"/>
            <a:ext cx="77048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Framework upgrades for Caffe1 (compiled with NCCL 2.0 support),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 2.0.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Used Amazon Linux 2017.09 (ami-8c1be5f6) as the base AMI with CUDA 8 and NVidia Driver 375.66. Please note the AMI is NOT compatible with EC2 p3 instance type. Use Deep Learning AMI CUDA 9 version for p3 instances.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8 Deep Learning Frameworks - contains the most popular Deep Learning Frameworks: </a:t>
            </a:r>
            <a:r>
              <a:rPr lang="en-US" dirty="0" err="1"/>
              <a:t>MXNet</a:t>
            </a:r>
            <a:r>
              <a:rPr lang="en-US" dirty="0"/>
              <a:t>, Caffe, Caffe2,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Torch and CNTK</a:t>
            </a:r>
          </a:p>
        </p:txBody>
      </p:sp>
    </p:spTree>
    <p:extLst>
      <p:ext uri="{BB962C8B-B14F-4D97-AF65-F5344CB8AC3E}">
        <p14:creationId xmlns:p14="http://schemas.microsoft.com/office/powerpoint/2010/main" val="82449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AWS Deep Learning AMI cont.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A41542-04FE-482C-A4F1-EFBE579ED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640" y="648176"/>
            <a:ext cx="6179820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AWS Deep Learning AMI cont.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4FA602-21CA-4E74-830C-682A2306D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880" y="673484"/>
            <a:ext cx="6134100" cy="38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8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AWS Deep Learning AMI cont.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02044-0F44-44D6-AC03-D7478D44F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020" y="640483"/>
            <a:ext cx="4330065" cy="386253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3B5DC76-63C1-4404-A14A-BB610796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06" y="1522065"/>
            <a:ext cx="42204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-L localhost:8888:localhost:8888 -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&lt;your 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file name&gt; 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ubuntu@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&lt;Your instance DNS&gt;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6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AWS Deep Learning AMI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66BA69-77C6-48E4-9390-9D15AF4FA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739179"/>
            <a:ext cx="7078980" cy="37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4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DBCEF5A-CE48-4AFB-8DB1-74C961303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Thank you</a:t>
            </a:r>
            <a:br>
              <a:rPr lang="en-US" sz="3600" dirty="0"/>
            </a:br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1088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Why do customers use AWS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2042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Big Data Platform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3AA662-C890-4747-8302-D6276071FFC0}"/>
              </a:ext>
            </a:extLst>
          </p:cNvPr>
          <p:cNvSpPr txBox="1"/>
          <p:nvPr/>
        </p:nvSpPr>
        <p:spPr>
          <a:xfrm>
            <a:off x="423586" y="1734677"/>
            <a:ext cx="4383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Agility &amp; Elasticity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 Breadth and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 at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Savings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Global in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6D3C0-DDC7-40C5-8992-44831CB86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731947"/>
            <a:ext cx="3772660" cy="3482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880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AWS Starting point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2042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Big Data Platform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3AA662-C890-4747-8302-D6276071FFC0}"/>
              </a:ext>
            </a:extLst>
          </p:cNvPr>
          <p:cNvSpPr txBox="1"/>
          <p:nvPr/>
        </p:nvSpPr>
        <p:spPr>
          <a:xfrm>
            <a:off x="423586" y="1734677"/>
            <a:ext cx="438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up for an AWS account at aws.amazon.com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the Free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 Start experimenting!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E331E-EAF5-4D4D-8223-C60456D7E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089" y="679076"/>
            <a:ext cx="3226675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02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AWS Global Footprint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F2F3A7-E3EB-4911-BD5D-010876D0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68" y="684854"/>
            <a:ext cx="7530274" cy="37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Helvetica Neue"/>
                <a:cs typeface="Helvetica Neue"/>
              </a:rPr>
              <a:t>AWS Rapid pace of Innovation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B0D2F-3361-4820-B2CC-6820E6521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709612"/>
            <a:ext cx="8153400" cy="3724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531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Helvetica Neue"/>
                <a:cs typeface="Helvetica Neue"/>
              </a:rPr>
              <a:t>AWS Rapid pace of Innovation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DE466-0969-40D2-99E4-1B557B929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25"/>
            <a:ext cx="9144000" cy="51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8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Helvetica Neue"/>
                <a:cs typeface="Helvetica Neue"/>
              </a:rPr>
              <a:t>AWS Rapid pace of Innovation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6C2F19-85AD-4F6C-BDE6-C181BC198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988"/>
            <a:ext cx="9144000" cy="51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1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Helvetica Neue"/>
                <a:cs typeface="Helvetica Neue"/>
              </a:rPr>
              <a:t>AWS Rapid pace of Innovation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09FF9-992B-4496-8521-258853009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529"/>
            <a:ext cx="9144000" cy="51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06" y="-69702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Helvetica Neue"/>
                <a:cs typeface="Helvetica Neue"/>
              </a:rPr>
              <a:t>AWS Rapid pace of Innovation</a:t>
            </a:r>
            <a:br>
              <a:rPr lang="en-US" sz="4000" b="0" dirty="0">
                <a:latin typeface="Helvetica Neue"/>
                <a:cs typeface="Helvetica Neue"/>
              </a:rPr>
            </a:br>
            <a:endParaRPr lang="en-US" sz="1600" b="0" dirty="0">
              <a:solidFill>
                <a:schemeClr val="bg1">
                  <a:lumMod val="6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2378" y="4723768"/>
            <a:ext cx="1910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AWS Global Footprint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25AACE-B92E-48BA-B960-F8344A04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459" y="4750906"/>
            <a:ext cx="1641477" cy="307777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846ED99-C419-4D52-B347-36660E46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1024" y="4717044"/>
            <a:ext cx="1365718" cy="399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3A593-D225-4A9C-95E4-61B577225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529"/>
            <a:ext cx="9144000" cy="5114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2B8E0-ECB9-4CF6-8D56-511066110221}"/>
              </a:ext>
            </a:extLst>
          </p:cNvPr>
          <p:cNvSpPr txBox="1"/>
          <p:nvPr/>
        </p:nvSpPr>
        <p:spPr>
          <a:xfrm>
            <a:off x="4954568" y="739140"/>
            <a:ext cx="246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EU-WEST-1</a:t>
            </a:r>
          </a:p>
        </p:txBody>
      </p:sp>
    </p:spTree>
    <p:extLst>
      <p:ext uri="{BB962C8B-B14F-4D97-AF65-F5344CB8AC3E}">
        <p14:creationId xmlns:p14="http://schemas.microsoft.com/office/powerpoint/2010/main" val="402533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56590</TotalTime>
  <Words>284</Words>
  <Application>Microsoft Office PowerPoint</Application>
  <PresentationFormat>On-screen Show (16:9)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Helvetica Neue</vt:lpstr>
      <vt:lpstr>Wingdings</vt:lpstr>
      <vt:lpstr>Office Theme</vt:lpstr>
      <vt:lpstr>AWS Big Data platform </vt:lpstr>
      <vt:lpstr>Why do customers use AWS </vt:lpstr>
      <vt:lpstr>AWS Starting point </vt:lpstr>
      <vt:lpstr>AWS Global Footprint </vt:lpstr>
      <vt:lpstr>AWS Rapid pace of Innovation </vt:lpstr>
      <vt:lpstr>AWS Rapid pace of Innovation </vt:lpstr>
      <vt:lpstr>AWS Rapid pace of Innovation </vt:lpstr>
      <vt:lpstr>AWS Rapid pace of Innovation </vt:lpstr>
      <vt:lpstr>AWS Rapid pace of Innovation </vt:lpstr>
      <vt:lpstr>AWS Deep Learning AMI </vt:lpstr>
      <vt:lpstr>AWS Deep Learning AMI cont. </vt:lpstr>
      <vt:lpstr>AWS Deep Learning AMI cont. </vt:lpstr>
      <vt:lpstr>AWS Deep Learning AMI cont. </vt:lpstr>
      <vt:lpstr>AWS Deep Learning AMI cont. </vt:lpstr>
      <vt:lpstr>AWS Deep Learning AMI </vt:lpstr>
      <vt:lpstr>Thank you Questions?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Catalano, Alec</dc:creator>
  <cp:lastModifiedBy>Vadym Kovalenko</cp:lastModifiedBy>
  <cp:revision>462</cp:revision>
  <cp:lastPrinted>2014-03-14T20:26:22Z</cp:lastPrinted>
  <dcterms:created xsi:type="dcterms:W3CDTF">2012-12-27T19:47:40Z</dcterms:created>
  <dcterms:modified xsi:type="dcterms:W3CDTF">2017-11-24T21:59:14Z</dcterms:modified>
</cp:coreProperties>
</file>