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4"/>
  </p:sldMasterIdLst>
  <p:notesMasterIdLst>
    <p:notesMasterId r:id="rId24"/>
  </p:notesMasterIdLst>
  <p:handoutMasterIdLst>
    <p:handoutMasterId r:id="rId25"/>
  </p:handoutMasterIdLst>
  <p:sldIdLst>
    <p:sldId id="275" r:id="rId5"/>
    <p:sldId id="276" r:id="rId6"/>
    <p:sldId id="277" r:id="rId7"/>
    <p:sldId id="278" r:id="rId8"/>
    <p:sldId id="291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2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314" autoAdjust="0"/>
  </p:normalViewPr>
  <p:slideViewPr>
    <p:cSldViewPr snapToObjects="1">
      <p:cViewPr>
        <p:scale>
          <a:sx n="100" d="100"/>
          <a:sy n="100" d="100"/>
        </p:scale>
        <p:origin x="-504" y="10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64217-7FDA-364A-98C5-B22019BC04F6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320B1-C114-854F-A96E-EC12E53C1F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8867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8B355-5F66-4EE0-A344-47278FC6C498}" type="datetimeFigureOut">
              <a:rPr lang="en-AU" smtClean="0"/>
              <a:pPr/>
              <a:t>26/06/2011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37870-9D78-40BF-B9A7-323082C24950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02369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aseline="0"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5829-0909-4A96-8B65-FFCCC89CAE02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B46-FB7B-4879-9B1A-EE9F4DE9AF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0D744-A176-4DCB-9147-2AE7B7E87481}" type="datetimeFigureOut">
              <a:rPr lang="en-US" smtClean="0"/>
              <a:pPr/>
              <a:t>6/26/2011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F1679-83E0-4571-98D7-4BB535B5F5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obj_window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3733800"/>
            <a:ext cx="7772400" cy="1470025"/>
          </a:xfrm>
        </p:spPr>
        <p:txBody>
          <a:bodyPr>
            <a:noAutofit/>
          </a:bodyPr>
          <a:lstStyle/>
          <a:p>
            <a:r>
              <a:rPr lang="en-AU" sz="8800" dirty="0" smtClean="0">
                <a:solidFill>
                  <a:srgbClr val="FF9900"/>
                </a:solidFill>
                <a:latin typeface="Arial Rounded MT Bold" pitchFamily="34" charset="0"/>
              </a:rPr>
              <a:t>Website Programming</a:t>
            </a:r>
            <a:endParaRPr lang="en-AU" sz="8800" dirty="0">
              <a:solidFill>
                <a:srgbClr val="FF9900"/>
              </a:solidFill>
              <a:latin typeface="Arial Rounded MT Bold" pitchFamily="34" charset="0"/>
            </a:endParaRPr>
          </a:p>
        </p:txBody>
      </p:sp>
      <p:pic>
        <p:nvPicPr>
          <p:cNvPr id="1026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457200"/>
            <a:ext cx="1295400" cy="1399868"/>
          </a:xfrm>
          <a:prstGeom prst="rect">
            <a:avLst/>
          </a:prstGeom>
          <a:noFill/>
        </p:spPr>
      </p:pic>
      <p:pic>
        <p:nvPicPr>
          <p:cNvPr id="4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57200"/>
            <a:ext cx="1295400" cy="1399868"/>
          </a:xfrm>
          <a:prstGeom prst="rect">
            <a:avLst/>
          </a:prstGeom>
          <a:noFill/>
        </p:spPr>
      </p:pic>
      <p:pic>
        <p:nvPicPr>
          <p:cNvPr id="5" name="Picture 2" descr="http://www.bonappetit.com/images/tips_tools_ingredients/ingredients/ttar_orange_01_h_laun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57200"/>
            <a:ext cx="1295400" cy="139986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043608" y="594928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</a:t>
            </a:r>
            <a:r>
              <a:rPr lang="en-AU" b="1" dirty="0" smtClean="0"/>
              <a:t> □ creating user  defined objects  □ methods, properties  □ class diagram </a:t>
            </a:r>
            <a:endParaRPr lang="en-A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your INTELISENSE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152" y="1600200"/>
            <a:ext cx="2746648" cy="4421088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because you created an object, all its properties and methods will become available to you in the INTELISENSE, after you typed the DOT</a:t>
            </a:r>
            <a:endParaRPr lang="en-A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t="26301" r="66630" b="36779"/>
          <a:stretch>
            <a:fillRect/>
          </a:stretch>
        </p:blipFill>
        <p:spPr bwMode="auto">
          <a:xfrm>
            <a:off x="457200" y="1417638"/>
            <a:ext cx="4906888" cy="4342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adding </a:t>
            </a:r>
            <a:r>
              <a:rPr lang="en-AU" u="sng" dirty="0" smtClean="0"/>
              <a:t>different</a:t>
            </a:r>
            <a:r>
              <a:rPr lang="en-AU" dirty="0" smtClean="0"/>
              <a:t> type of PARAMETER</a:t>
            </a:r>
            <a:r>
              <a:rPr lang="en-AU" dirty="0" smtClean="0">
                <a:solidFill>
                  <a:srgbClr val="FF0000"/>
                </a:solidFill>
              </a:rPr>
              <a:t>S</a:t>
            </a:r>
            <a:br>
              <a:rPr lang="en-AU" dirty="0" smtClean="0">
                <a:solidFill>
                  <a:srgbClr val="FF0000"/>
                </a:solidFill>
              </a:rPr>
            </a:br>
            <a:r>
              <a:rPr lang="en-AU" dirty="0" smtClean="0"/>
              <a:t> to the constructor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6023029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we can pass any type of parameters as long we maintain the order and type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417638"/>
            <a:ext cx="5135028" cy="4447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1663" y="1628800"/>
            <a:ext cx="2219325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22715" y="2405087"/>
            <a:ext cx="1685925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22577" y="4283570"/>
            <a:ext cx="2219325" cy="158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32240" y="5088432"/>
            <a:ext cx="1676400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6950"/>
          </a:xfrm>
        </p:spPr>
        <p:txBody>
          <a:bodyPr/>
          <a:lstStyle/>
          <a:p>
            <a:r>
              <a:rPr lang="en-AU" dirty="0" smtClean="0"/>
              <a:t>adding a METHOD to the template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454552" y="1417638"/>
            <a:ext cx="2509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 a method is added by creating a function inside the constructor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this is called</a:t>
            </a:r>
            <a:br>
              <a:rPr lang="en-AU" dirty="0" smtClean="0"/>
            </a:br>
            <a:r>
              <a:rPr lang="en-AU" dirty="0" smtClean="0"/>
              <a:t> INNER FUNCTION</a:t>
            </a:r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the call to the method is done with the same DOT syntax but we add the brackets at the end</a:t>
            </a:r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484" y="764704"/>
            <a:ext cx="5728668" cy="5902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 rot="10800000" flipV="1">
            <a:off x="2627784" y="2492896"/>
            <a:ext cx="3898092" cy="7920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411760" y="4149080"/>
            <a:ext cx="4114119" cy="11521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064" y="4437112"/>
            <a:ext cx="1377812" cy="1092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8064" y="5685734"/>
            <a:ext cx="1373768" cy="1057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6950"/>
          </a:xfrm>
        </p:spPr>
        <p:txBody>
          <a:bodyPr>
            <a:normAutofit/>
          </a:bodyPr>
          <a:lstStyle/>
          <a:p>
            <a:r>
              <a:rPr lang="en-AU" sz="3600" dirty="0" smtClean="0"/>
              <a:t>adding another METHOD to the template</a:t>
            </a:r>
            <a:endParaRPr lang="en-A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454552" y="1009759"/>
            <a:ext cx="2509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some programmers use this way to declare the parameters</a:t>
            </a:r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the definition of another method that calculates age</a:t>
            </a:r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the call to the above defined method</a:t>
            </a:r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334" y="764704"/>
            <a:ext cx="4884762" cy="6049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 rot="10800000" flipV="1">
            <a:off x="4572000" y="1268759"/>
            <a:ext cx="2160240" cy="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3059832" y="3140968"/>
            <a:ext cx="3394720" cy="122413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2555776" y="5877272"/>
            <a:ext cx="3898776" cy="76479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4048" y="5811541"/>
            <a:ext cx="1014357" cy="929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096" y="443099"/>
            <a:ext cx="3250704" cy="796950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diagrams for OBJECTS</a:t>
            </a:r>
            <a:endParaRPr lang="en-AU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92136"/>
            <a:ext cx="4884762" cy="6049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ight Brace 12"/>
          <p:cNvSpPr/>
          <p:nvPr/>
        </p:nvSpPr>
        <p:spPr>
          <a:xfrm>
            <a:off x="4355976" y="1484784"/>
            <a:ext cx="432048" cy="792088"/>
          </a:xfrm>
          <a:prstGeom prst="rightBrace">
            <a:avLst/>
          </a:prstGeom>
          <a:ln w="12700" cap="rnd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ight Brace 14"/>
          <p:cNvSpPr/>
          <p:nvPr/>
        </p:nvSpPr>
        <p:spPr>
          <a:xfrm>
            <a:off x="2915816" y="2420888"/>
            <a:ext cx="432048" cy="351656"/>
          </a:xfrm>
          <a:prstGeom prst="rightBrace">
            <a:avLst/>
          </a:prstGeom>
          <a:ln w="12700" cap="rnd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/>
          <p:cNvGrpSpPr/>
          <p:nvPr/>
        </p:nvGrpSpPr>
        <p:grpSpPr>
          <a:xfrm>
            <a:off x="5652120" y="3068960"/>
            <a:ext cx="2818656" cy="3168352"/>
            <a:chOff x="5868144" y="3140968"/>
            <a:chExt cx="2818656" cy="3168352"/>
          </a:xfrm>
        </p:grpSpPr>
        <p:sp>
          <p:nvSpPr>
            <p:cNvPr id="16" name="Rectangle 15"/>
            <p:cNvSpPr/>
            <p:nvPr/>
          </p:nvSpPr>
          <p:spPr>
            <a:xfrm>
              <a:off x="5868144" y="3140968"/>
              <a:ext cx="2818656" cy="3168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6176" y="3212976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student</a:t>
              </a:r>
              <a:endParaRPr lang="en-AU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868144" y="3726324"/>
              <a:ext cx="281865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868144" y="5229200"/>
              <a:ext cx="281865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56176" y="3751872"/>
              <a:ext cx="122413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name</a:t>
              </a:r>
            </a:p>
            <a:p>
              <a:r>
                <a:rPr lang="en-AU" dirty="0" smtClean="0"/>
                <a:t>weight</a:t>
              </a:r>
            </a:p>
            <a:p>
              <a:r>
                <a:rPr lang="en-AU" dirty="0" smtClean="0"/>
                <a:t>height</a:t>
              </a:r>
            </a:p>
            <a:p>
              <a:r>
                <a:rPr lang="en-AU" dirty="0" smtClean="0"/>
                <a:t>birth_year</a:t>
              </a:r>
            </a:p>
            <a:p>
              <a:r>
                <a:rPr lang="en-AU" dirty="0" smtClean="0"/>
                <a:t>welcome</a:t>
              </a:r>
              <a:endParaRPr lang="en-A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6176" y="5381600"/>
              <a:ext cx="19886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calculate_bmi()</a:t>
              </a:r>
            </a:p>
            <a:p>
              <a:r>
                <a:rPr lang="en-AU" dirty="0" smtClean="0"/>
                <a:t>calculate_age()</a:t>
              </a:r>
              <a:endParaRPr lang="en-AU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788024" y="169151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all these are properties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92252" y="242088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all these are methods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7853609" y="2869694"/>
            <a:ext cx="192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name of the object</a:t>
            </a:r>
            <a:endParaRPr lang="en-AU" sz="1400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8272633" y="5571359"/>
            <a:ext cx="113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 </a:t>
            </a:r>
            <a:r>
              <a:rPr lang="en-AU" sz="1400" dirty="0" smtClean="0"/>
              <a:t>methods</a:t>
            </a:r>
            <a:endParaRPr lang="en-AU" sz="14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8242543" y="4400485"/>
            <a:ext cx="113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properties</a:t>
            </a:r>
            <a:endParaRPr lang="en-A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113998"/>
            <a:ext cx="5468838" cy="6555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60232" y="3356992"/>
            <a:ext cx="2026568" cy="1730826"/>
          </a:xfrm>
        </p:spPr>
        <p:txBody>
          <a:bodyPr>
            <a:normAutofit fontScale="90000"/>
          </a:bodyPr>
          <a:lstStyle/>
          <a:p>
            <a:pPr algn="l"/>
            <a:r>
              <a:rPr lang="en-AU" sz="3600" dirty="0" smtClean="0"/>
              <a:t>objects have RELATIONS between them </a:t>
            </a:r>
            <a:endParaRPr lang="en-AU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12632" y="266398"/>
            <a:ext cx="2026568" cy="1730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complex object </a:t>
            </a:r>
            <a:br>
              <a:rPr kumimoji="0" lang="en-A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A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diagram</a:t>
            </a: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0903" y="2564904"/>
            <a:ext cx="1425897" cy="1425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solidFill>
                  <a:srgbClr val="C00000"/>
                </a:solidFill>
                <a:latin typeface="Arial Rounded MT Bold" pitchFamily="34" charset="0"/>
              </a:rPr>
              <a:t>USER GUIDE</a:t>
            </a:r>
            <a:br>
              <a:rPr lang="en-AU" dirty="0" smtClean="0">
                <a:solidFill>
                  <a:srgbClr val="C00000"/>
                </a:solidFill>
                <a:latin typeface="Arial Rounded MT Bold" pitchFamily="34" charset="0"/>
              </a:rPr>
            </a:br>
            <a:r>
              <a:rPr lang="en-AU" sz="3600" dirty="0" smtClean="0">
                <a:solidFill>
                  <a:srgbClr val="C00000"/>
                </a:solidFill>
                <a:latin typeface="Arial Rounded MT Bold" pitchFamily="34" charset="0"/>
              </a:rPr>
              <a:t>Task 3: User defined objects</a:t>
            </a:r>
            <a:endParaRPr lang="en-AU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AU" u="sng" dirty="0" smtClean="0"/>
              <a:t>Problem:</a:t>
            </a:r>
            <a:r>
              <a:rPr lang="en-AU" dirty="0" smtClean="0"/>
              <a:t> in your User Guide create an HTML and JavaScript program that could reproduce a chance game. The 'dice' are special ones with as many sides you want (like a dodecahedron; 12 sides). You have to be able to choose the range of the 'dice' (user enters a minimum and  maximum and the program calculates the range).</a:t>
            </a:r>
          </a:p>
          <a:p>
            <a:r>
              <a:rPr lang="en-AU" dirty="0" smtClean="0"/>
              <a:t>requirements are:</a:t>
            </a:r>
          </a:p>
          <a:p>
            <a:pPr lvl="1"/>
            <a:r>
              <a:rPr lang="en-AU" dirty="0" smtClean="0"/>
              <a:t>instructions</a:t>
            </a:r>
          </a:p>
          <a:p>
            <a:pPr lvl="1"/>
            <a:r>
              <a:rPr lang="en-AU" dirty="0" smtClean="0"/>
              <a:t>user </a:t>
            </a:r>
            <a:r>
              <a:rPr lang="en-AU" dirty="0" err="1" smtClean="0"/>
              <a:t>inpust</a:t>
            </a:r>
            <a:r>
              <a:rPr lang="en-AU" dirty="0" smtClean="0"/>
              <a:t> (like text box or dropdown list or ...) for minimum and max</a:t>
            </a:r>
          </a:p>
          <a:p>
            <a:pPr lvl="1"/>
            <a:r>
              <a:rPr lang="en-AU" dirty="0" smtClean="0"/>
              <a:t>button to calculate the range</a:t>
            </a:r>
          </a:p>
          <a:p>
            <a:pPr lvl="1"/>
            <a:r>
              <a:rPr lang="en-AU" dirty="0" smtClean="0"/>
              <a:t>button to start the game</a:t>
            </a:r>
          </a:p>
          <a:p>
            <a:pPr lvl="1"/>
            <a:r>
              <a:rPr lang="en-AU" dirty="0" smtClean="0"/>
              <a:t>output the result (up to you in what kind of form)</a:t>
            </a:r>
          </a:p>
          <a:p>
            <a:pPr lvl="1"/>
            <a:r>
              <a:rPr lang="en-AU" dirty="0" smtClean="0"/>
              <a:t>possibility to start again</a:t>
            </a:r>
          </a:p>
          <a:p>
            <a:pPr lvl="1"/>
            <a:r>
              <a:rPr lang="en-AU" dirty="0" smtClean="0"/>
              <a:t>you have to use the notions of USER DEFINED OBJECT </a:t>
            </a:r>
          </a:p>
          <a:p>
            <a:pPr lvl="1"/>
            <a:r>
              <a:rPr lang="en-AU" dirty="0" smtClean="0"/>
              <a:t>follow the skeleton form the next slide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" y="199574"/>
            <a:ext cx="9069066" cy="6458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AU" sz="3200" dirty="0" smtClean="0"/>
              <a:t>how do I generate any numbers?</a:t>
            </a:r>
            <a:endParaRPr lang="en-A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08720"/>
            <a:ext cx="7828000" cy="4680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7632" y="1196752"/>
            <a:ext cx="1646774" cy="1236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04248" y="2708920"/>
            <a:ext cx="1712005" cy="1289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2939" y="4653136"/>
            <a:ext cx="1433314" cy="1337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1772816"/>
            <a:ext cx="1647825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2780928"/>
            <a:ext cx="1647825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9632" y="3717032"/>
            <a:ext cx="1085850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95936" y="1925216"/>
            <a:ext cx="1581150" cy="46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19736" y="2838078"/>
            <a:ext cx="1657350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39952" y="3754363"/>
            <a:ext cx="1247775" cy="52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73366" y="1867297"/>
            <a:ext cx="1704975" cy="48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630516" y="2875409"/>
            <a:ext cx="1647825" cy="41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89390" y="3754363"/>
            <a:ext cx="1314450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2 3"/>
          <p:cNvSpPr/>
          <p:nvPr/>
        </p:nvSpPr>
        <p:spPr>
          <a:xfrm rot="572616">
            <a:off x="33944" y="-55671"/>
            <a:ext cx="4320480" cy="3816424"/>
          </a:xfrm>
          <a:prstGeom prst="irregularSeal2">
            <a:avLst/>
          </a:prstGeom>
          <a:solidFill>
            <a:srgbClr val="FFC000">
              <a:alpha val="3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 rot="19822210">
            <a:off x="845128" y="1447842"/>
            <a:ext cx="2408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 smtClean="0">
                <a:solidFill>
                  <a:schemeClr val="accent6">
                    <a:lumMod val="75000"/>
                  </a:schemeClr>
                </a:solidFill>
              </a:rPr>
              <a:t>for the first time ...</a:t>
            </a:r>
            <a:br>
              <a:rPr lang="en-AU" sz="20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AU" sz="2000" b="1" dirty="0" smtClean="0">
                <a:solidFill>
                  <a:schemeClr val="accent6">
                    <a:lumMod val="75000"/>
                  </a:schemeClr>
                </a:solidFill>
              </a:rPr>
              <a:t>in your life!</a:t>
            </a:r>
            <a:br>
              <a:rPr lang="en-AU" sz="20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AU" sz="2000" b="1" dirty="0" smtClean="0">
                <a:solidFill>
                  <a:schemeClr val="accent6">
                    <a:lumMod val="75000"/>
                  </a:schemeClr>
                </a:solidFill>
              </a:rPr>
              <a:t>or maybe not?</a:t>
            </a:r>
            <a:endParaRPr lang="en-A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4088" y="1170329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CREATING</a:t>
            </a:r>
          </a:p>
          <a:p>
            <a:r>
              <a:rPr lang="en-AU" sz="2800" dirty="0" smtClean="0"/>
              <a:t>USER DEFINED</a:t>
            </a:r>
          </a:p>
          <a:p>
            <a:r>
              <a:rPr lang="en-AU" sz="2800" dirty="0" smtClean="0"/>
              <a:t>OBJECTS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4092507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step 1: create the object template</a:t>
            </a:r>
          </a:p>
          <a:p>
            <a:r>
              <a:rPr lang="en-AU" sz="2800" dirty="0" smtClean="0"/>
              <a:t>step 2: create an instance of that object</a:t>
            </a:r>
          </a:p>
          <a:p>
            <a:r>
              <a:rPr lang="en-AU" sz="2800" dirty="0" smtClean="0"/>
              <a:t>step 3: use the methods and properties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'journey' of the object STUDENT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63272" cy="1507306"/>
          </a:xfrm>
        </p:spPr>
        <p:txBody>
          <a:bodyPr>
            <a:normAutofit fontScale="92500" lnSpcReduction="10000"/>
          </a:bodyPr>
          <a:lstStyle/>
          <a:p>
            <a:r>
              <a:rPr lang="en-AU" sz="1800" dirty="0" smtClean="0"/>
              <a:t>some programmers don't consider JS as OOP (more complex to create inheritance)</a:t>
            </a:r>
          </a:p>
          <a:p>
            <a:r>
              <a:rPr lang="en-AU" sz="1800" dirty="0" smtClean="0"/>
              <a:t>in most languages, to create a template (blue print) a special word is used </a:t>
            </a:r>
            <a:r>
              <a:rPr lang="en-AU" sz="1800" u="sng" dirty="0" smtClean="0"/>
              <a:t>CLASS</a:t>
            </a:r>
          </a:p>
          <a:p>
            <a:r>
              <a:rPr lang="en-AU" sz="1800" dirty="0" smtClean="0"/>
              <a:t>JS uses the word </a:t>
            </a:r>
            <a:r>
              <a:rPr lang="en-AU" sz="1800" u="sng" dirty="0" smtClean="0"/>
              <a:t>FUNCTION</a:t>
            </a:r>
          </a:p>
          <a:p>
            <a:r>
              <a:rPr lang="en-AU" sz="1800" dirty="0" smtClean="0"/>
              <a:t>to create an INSTANCE of that object we use the word </a:t>
            </a:r>
            <a:r>
              <a:rPr lang="en-AU" sz="1800" u="sng" dirty="0" smtClean="0"/>
              <a:t>NEW</a:t>
            </a:r>
            <a:r>
              <a:rPr lang="en-AU" sz="1800" dirty="0" smtClean="0"/>
              <a:t/>
            </a:r>
            <a:br>
              <a:rPr lang="en-AU" sz="1800" dirty="0" smtClean="0"/>
            </a:br>
            <a:r>
              <a:rPr lang="en-AU" sz="1800" dirty="0" smtClean="0"/>
              <a:t> (the CONSTRUCTOR operator)</a:t>
            </a:r>
            <a:endParaRPr lang="en-A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3068960"/>
            <a:ext cx="2972902" cy="1224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4509120"/>
            <a:ext cx="4400068" cy="151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228184" y="2939459"/>
            <a:ext cx="2458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this object doesn't do anything  for the moment</a:t>
            </a:r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we can create as many instances we want (for example 2)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they will all follow the same template set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19472"/>
          </a:xfrm>
        </p:spPr>
        <p:txBody>
          <a:bodyPr/>
          <a:lstStyle/>
          <a:p>
            <a:r>
              <a:rPr lang="en-AU" dirty="0" smtClean="0"/>
              <a:t>adding a PROPERTY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124744"/>
            <a:ext cx="5451588" cy="4099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940152" y="1417638"/>
            <a:ext cx="27466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 to add a property we just change the template</a:t>
            </a:r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we use the word </a:t>
            </a:r>
            <a:r>
              <a:rPr lang="en-AU" u="sng" dirty="0" smtClean="0"/>
              <a:t>THIS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THIS specifies that the property is pointing to the instance (considering a specific case)</a:t>
            </a:r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the property could be now called from each instance created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the call is done using the DOT SYNTAX </a:t>
            </a:r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both instances will alert the same thing</a:t>
            </a:r>
            <a:endParaRPr lang="en-A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0337" y="4424238"/>
            <a:ext cx="200977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5257800"/>
            <a:ext cx="200977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ATTENTION!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sz="2800" dirty="0" smtClean="0"/>
              <a:t>In the previous example:</a:t>
            </a:r>
          </a:p>
          <a:p>
            <a:pPr lvl="1">
              <a:buNone/>
            </a:pPr>
            <a:r>
              <a:rPr lang="en-AU" sz="2400" dirty="0" smtClean="0"/>
              <a:t>The property of the student object is not </a:t>
            </a:r>
            <a:r>
              <a:rPr lang="en-AU" sz="2400" b="1" i="1" dirty="0" smtClean="0"/>
              <a:t>alert</a:t>
            </a:r>
            <a:endParaRPr lang="en-AU" sz="2400" dirty="0" smtClean="0"/>
          </a:p>
          <a:p>
            <a:pPr lvl="1">
              <a:buNone/>
            </a:pPr>
            <a:r>
              <a:rPr lang="en-AU" sz="2400" dirty="0" smtClean="0"/>
              <a:t>The property is </a:t>
            </a:r>
            <a:r>
              <a:rPr lang="en-AU" sz="2400" b="1" i="1" dirty="0" smtClean="0"/>
              <a:t>welcome</a:t>
            </a:r>
          </a:p>
          <a:p>
            <a:pPr lvl="1">
              <a:buNone/>
            </a:pPr>
            <a:r>
              <a:rPr lang="en-AU" sz="2400" dirty="0" smtClean="0"/>
              <a:t>I am using </a:t>
            </a:r>
            <a:r>
              <a:rPr lang="en-AU" sz="2400" b="1" i="1" dirty="0" smtClean="0"/>
              <a:t>alert </a:t>
            </a:r>
            <a:r>
              <a:rPr lang="en-AU" sz="2400" dirty="0" smtClean="0"/>
              <a:t>just to show you the result</a:t>
            </a:r>
          </a:p>
          <a:p>
            <a:pPr lvl="1">
              <a:buNone/>
            </a:pPr>
            <a:endParaRPr lang="en-AU" sz="2400" dirty="0" smtClean="0"/>
          </a:p>
          <a:p>
            <a:pPr>
              <a:buNone/>
            </a:pPr>
            <a:r>
              <a:rPr lang="en-AU" sz="2800" dirty="0" smtClean="0"/>
              <a:t>Where is </a:t>
            </a:r>
            <a:r>
              <a:rPr lang="en-AU" sz="2800" b="1" i="1" dirty="0" smtClean="0"/>
              <a:t>alert</a:t>
            </a:r>
            <a:r>
              <a:rPr lang="en-AU" sz="2800" dirty="0" smtClean="0"/>
              <a:t> coming from?</a:t>
            </a:r>
          </a:p>
          <a:p>
            <a:pPr>
              <a:buNone/>
            </a:pPr>
            <a:r>
              <a:rPr lang="en-AU" sz="2800" dirty="0" smtClean="0"/>
              <a:t>	</a:t>
            </a:r>
            <a:r>
              <a:rPr lang="en-AU" sz="2400" b="1" i="1" dirty="0" smtClean="0"/>
              <a:t>alert</a:t>
            </a:r>
            <a:r>
              <a:rPr lang="en-AU" sz="2400" dirty="0" smtClean="0"/>
              <a:t> is a method of the window object</a:t>
            </a:r>
          </a:p>
          <a:p>
            <a:pPr>
              <a:buNone/>
            </a:pPr>
            <a:r>
              <a:rPr lang="en-AU" sz="2400" dirty="0" smtClean="0"/>
              <a:t>	check </a:t>
            </a:r>
            <a:r>
              <a:rPr lang="en-AU" sz="2400" dirty="0" smtClean="0">
                <a:hlinkClick r:id="rId2"/>
              </a:rPr>
              <a:t>here</a:t>
            </a:r>
            <a:r>
              <a:rPr lang="en-AU" sz="2400" dirty="0" smtClean="0"/>
              <a:t> the list of all the window's methods and properties</a:t>
            </a:r>
          </a:p>
          <a:p>
            <a:pPr lvl="1">
              <a:buNone/>
            </a:pPr>
            <a:r>
              <a:rPr lang="en-AU" sz="2400" dirty="0" smtClean="0"/>
              <a:t>	</a:t>
            </a:r>
            <a:endParaRPr lang="en-A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adding a PROPERTY...confusion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176864" y="1417638"/>
            <a:ext cx="2509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pay attention to this way of writing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the result is correct but is wrong in the same time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the call to 'welcome' are not actually doing anything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the dialogs will appear because of the constructor</a:t>
            </a:r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endParaRPr lang="en-AU" dirty="0" smtClean="0"/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next....we want to actually display different things like the student's name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1556792"/>
            <a:ext cx="4997787" cy="3632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adding a PARAMETER </a:t>
            </a:r>
            <a:br>
              <a:rPr lang="en-AU" dirty="0" smtClean="0"/>
            </a:br>
            <a:r>
              <a:rPr lang="en-AU" dirty="0" smtClean="0"/>
              <a:t>to the constructor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454552" y="1772816"/>
            <a:ext cx="2509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 we can pass values to the constructor when we create an instance of that type of object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in this case we want to pass the name of the student</a:t>
            </a:r>
            <a:endParaRPr lang="en-AU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4552" y="4028876"/>
            <a:ext cx="2228850" cy="158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9426" y="4819450"/>
            <a:ext cx="2247900" cy="15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528" y="1417637"/>
            <a:ext cx="5969848" cy="3401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9254" y="5276850"/>
            <a:ext cx="2228850" cy="158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5" y="4869160"/>
            <a:ext cx="4892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we can pass more then one value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in this case we used 2 parameters</a:t>
            </a:r>
          </a:p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we concatenate them and output</a:t>
            </a:r>
            <a:endParaRPr lang="en-A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8325" y="4581128"/>
            <a:ext cx="3038475" cy="164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99815"/>
            <a:ext cx="6244591" cy="288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8325" y="2780928"/>
            <a:ext cx="3038475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adding </a:t>
            </a:r>
            <a:r>
              <a:rPr kumimoji="0" lang="en-AU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same </a:t>
            </a: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type of PARAMETER</a:t>
            </a: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the constructor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adding </a:t>
            </a:r>
            <a:r>
              <a:rPr lang="en-AU" u="sng" dirty="0" smtClean="0"/>
              <a:t>the same </a:t>
            </a:r>
            <a:r>
              <a:rPr lang="en-AU" dirty="0" smtClean="0"/>
              <a:t>type of PARAMETER</a:t>
            </a:r>
            <a:r>
              <a:rPr lang="en-AU" dirty="0" smtClean="0">
                <a:solidFill>
                  <a:srgbClr val="FF0000"/>
                </a:solidFill>
              </a:rPr>
              <a:t>S</a:t>
            </a:r>
            <a:r>
              <a:rPr lang="en-AU" dirty="0" smtClean="0"/>
              <a:t> to the constructor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541555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Arial" pitchFamily="34" charset="0"/>
              <a:buChar char="•"/>
            </a:pPr>
            <a:r>
              <a:rPr lang="en-AU" dirty="0" smtClean="0"/>
              <a:t>the safest way to use parameters is to actually store them in variables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6696744" cy="3438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4706" y="3009503"/>
            <a:ext cx="3038475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8144" y="4215549"/>
            <a:ext cx="3038475" cy="164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78AB956FD66140A6CAF68F71C157FF" ma:contentTypeVersion="0" ma:contentTypeDescription="Create a new document." ma:contentTypeScope="" ma:versionID="c8d797180902b1442a827c41282e40fd">
  <xsd:schema xmlns:xsd="http://www.w3.org/2001/XMLSchema" xmlns:p="http://schemas.microsoft.com/office/2006/metadata/properties" targetNamespace="http://schemas.microsoft.com/office/2006/metadata/properties" ma:root="true" ma:fieldsID="f4d196f5c675f743c82a55ad494504e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E6ECC59-B336-4099-B7DA-4F74524E35FA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E6C7F0E-0366-4826-ACFF-18EB2069EE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21CC1-26B3-4CC9-8509-68677C81C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2629</TotalTime>
  <Words>637</Words>
  <Application>Microsoft Office PowerPoint</Application>
  <PresentationFormat>On-screen Show (4:3)</PresentationFormat>
  <Paragraphs>112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Website Programming</vt:lpstr>
      <vt:lpstr>Slide 2</vt:lpstr>
      <vt:lpstr>the 'journey' of the object STUDENT</vt:lpstr>
      <vt:lpstr>adding a PROPERTY</vt:lpstr>
      <vt:lpstr>ATTENTION!</vt:lpstr>
      <vt:lpstr>adding a PROPERTY...confusion</vt:lpstr>
      <vt:lpstr>adding a PARAMETER  to the constructor</vt:lpstr>
      <vt:lpstr>Slide 8</vt:lpstr>
      <vt:lpstr>adding the same type of PARAMETERS to the constructor</vt:lpstr>
      <vt:lpstr>your INTELISENSE</vt:lpstr>
      <vt:lpstr>adding different type of PARAMETERS  to the constructor</vt:lpstr>
      <vt:lpstr>adding a METHOD to the template</vt:lpstr>
      <vt:lpstr>adding another METHOD to the template</vt:lpstr>
      <vt:lpstr>diagrams for OBJECTS</vt:lpstr>
      <vt:lpstr>objects have RELATIONS between them </vt:lpstr>
      <vt:lpstr>USER GUIDE Task 3: User defined objects</vt:lpstr>
      <vt:lpstr>Slide 17</vt:lpstr>
      <vt:lpstr>how do I generate any numbers?</vt:lpstr>
      <vt:lpstr>Slide 19</vt:lpstr>
    </vt:vector>
  </TitlesOfParts>
  <Company>Pulteney Grammar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Rocco</dc:creator>
  <cp:lastModifiedBy>Rocco</cp:lastModifiedBy>
  <cp:revision>178</cp:revision>
  <cp:lastPrinted>2008-09-04T23:43:04Z</cp:lastPrinted>
  <dcterms:created xsi:type="dcterms:W3CDTF">2008-09-05T06:15:43Z</dcterms:created>
  <dcterms:modified xsi:type="dcterms:W3CDTF">2011-06-26T13:16:59Z</dcterms:modified>
</cp:coreProperties>
</file>