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ace.sa.edu.au/connect/online-tools/s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470025"/>
          </a:xfrm>
        </p:spPr>
        <p:txBody>
          <a:bodyPr>
            <a:noAutofit/>
          </a:bodyPr>
          <a:lstStyle/>
          <a:p>
            <a:r>
              <a:rPr lang="en-AU" sz="8800" dirty="0" smtClean="0">
                <a:solidFill>
                  <a:srgbClr val="FF9900"/>
                </a:solidFill>
                <a:latin typeface="Arial Rounded MT Bold" pitchFamily="34" charset="0"/>
              </a:rPr>
              <a:t>Website Programming</a:t>
            </a:r>
            <a:endParaRPr lang="en-AU" sz="8800" dirty="0">
              <a:solidFill>
                <a:srgbClr val="FF9900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200400"/>
            <a:ext cx="381000" cy="411726"/>
          </a:xfrm>
          <a:prstGeom prst="rect">
            <a:avLst/>
          </a:prstGeom>
          <a:noFill/>
        </p:spPr>
      </p:pic>
      <p:pic>
        <p:nvPicPr>
          <p:cNvPr id="4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572000"/>
            <a:ext cx="381000" cy="411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your assessment process so far…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4495800" cy="521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10200" y="5137666"/>
            <a:ext cx="2743200" cy="369332"/>
            <a:chOff x="5410200" y="4800600"/>
            <a:chExt cx="2743200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410200" y="4987636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781800" y="4800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rgbClr val="FF0000"/>
                  </a:solidFill>
                </a:rPr>
                <a:t>10% done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2600" y="4800600"/>
            <a:ext cx="2743200" cy="369332"/>
            <a:chOff x="5410200" y="4800600"/>
            <a:chExt cx="2743200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5410200" y="4987636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81800" y="4800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rgbClr val="FF0000"/>
                  </a:solidFill>
                </a:rPr>
                <a:t>10% done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62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8452511"/>
              </p:ext>
            </p:extLst>
          </p:nvPr>
        </p:nvGraphicFramePr>
        <p:xfrm>
          <a:off x="533400" y="914400"/>
          <a:ext cx="82296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1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2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week 3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4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5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6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7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8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9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10</a:t>
                      </a:r>
                      <a:endParaRPr lang="en-AU" sz="1400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theory</a:t>
                      </a:r>
                    </a:p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user guide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theory</a:t>
                      </a:r>
                    </a:p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user guide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theory</a:t>
                      </a:r>
                    </a:p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user guide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theory</a:t>
                      </a:r>
                    </a:p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user guide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theory</a:t>
                      </a:r>
                    </a:p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user guide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theory</a:t>
                      </a:r>
                    </a:p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/>
                        <a:t>user guide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Arial" pitchFamily="34" charset="0"/>
                        <a:buChar char="•"/>
                      </a:pPr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project</a:t>
                      </a:r>
                      <a:endParaRPr lang="en-AU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project</a:t>
                      </a:r>
                    </a:p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b="0" dirty="0" smtClean="0">
                          <a:solidFill>
                            <a:srgbClr val="FF0000"/>
                          </a:solidFill>
                        </a:rPr>
                        <a:t>theory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project</a:t>
                      </a:r>
                    </a:p>
                    <a:p>
                      <a:pPr marL="85725" indent="-85725" algn="l">
                        <a:buFont typeface="Arial" pitchFamily="34" charset="0"/>
                        <a:buChar char="•"/>
                      </a:pPr>
                      <a:r>
                        <a:rPr lang="en-AU" sz="1400" dirty="0" smtClean="0">
                          <a:solidFill>
                            <a:srgbClr val="00B050"/>
                          </a:solidFill>
                        </a:rPr>
                        <a:t>skills test</a:t>
                      </a:r>
                      <a:endParaRPr lang="en-AU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31242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70C0"/>
                </a:solidFill>
              </a:rPr>
              <a:t>project		20%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FF0000"/>
                </a:solidFill>
              </a:rPr>
              <a:t>theory test	10%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B050"/>
                </a:solidFill>
              </a:rPr>
              <a:t>skills test		10%</a:t>
            </a:r>
            <a:endParaRPr lang="en-AU" sz="28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1054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what is the user guide?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000" b="1" dirty="0" smtClean="0"/>
              <a:t>the weekly, personal, practical folio (weekly exercise)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000" b="1" dirty="0" smtClean="0"/>
              <a:t>it is used to practice, study and as cheat sheet for skills tasks</a:t>
            </a:r>
            <a:endParaRPr lang="en-A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SABSA </a:t>
            </a:r>
            <a:br>
              <a:rPr lang="en-AU" dirty="0" smtClean="0"/>
            </a:br>
            <a:r>
              <a:rPr lang="en-AU" dirty="0" smtClean="0"/>
              <a:t>school assessment calculator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 smtClean="0">
                <a:hlinkClick r:id="rId2"/>
              </a:rPr>
              <a:t>there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145" y="2743200"/>
            <a:ext cx="7620000" cy="269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17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2">
                    <a:lumMod val="10000"/>
                  </a:schemeClr>
                </a:solidFill>
                <a:latin typeface="Arial Rounded MT Bold" pitchFamily="34" charset="0"/>
              </a:rPr>
              <a:t>Things to cover:</a:t>
            </a:r>
            <a:endParaRPr lang="en-AU" dirty="0">
              <a:solidFill>
                <a:schemeClr val="bg2">
                  <a:lumMod val="1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HTML/</a:t>
            </a:r>
            <a:r>
              <a:rPr lang="en-AU" dirty="0" smtClean="0">
                <a:solidFill>
                  <a:srgbClr val="FF0000"/>
                </a:solidFill>
              </a:rPr>
              <a:t>HTML5</a:t>
            </a:r>
          </a:p>
          <a:p>
            <a:r>
              <a:rPr lang="en-AU" dirty="0" smtClean="0"/>
              <a:t>DOM</a:t>
            </a:r>
          </a:p>
          <a:p>
            <a:r>
              <a:rPr lang="en-AU" dirty="0" smtClean="0"/>
              <a:t>VALIDATION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XML/</a:t>
            </a:r>
            <a:r>
              <a:rPr lang="en-AU" dirty="0" smtClean="0"/>
              <a:t>XHTML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AJAX concept</a:t>
            </a:r>
          </a:p>
          <a:p>
            <a:r>
              <a:rPr lang="en-AU" dirty="0" smtClean="0"/>
              <a:t>CSS</a:t>
            </a:r>
          </a:p>
          <a:p>
            <a:r>
              <a:rPr lang="en-AU" dirty="0" smtClean="0"/>
              <a:t>JAVASCRIPT</a:t>
            </a:r>
          </a:p>
          <a:p>
            <a:r>
              <a:rPr lang="en-AU" dirty="0" smtClean="0"/>
              <a:t>FORMS</a:t>
            </a:r>
          </a:p>
          <a:p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646237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  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 NAMES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3200" dirty="0" smtClean="0"/>
              <a:t>PROTOCOLS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3200" dirty="0" smtClean="0"/>
              <a:t>SERVERS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3200" dirty="0" smtClean="0"/>
              <a:t>SOCIAL RESPONSIBILITIES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other issues...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78AB956FD66140A6CAF68F71C157FF" ma:contentTypeVersion="0" ma:contentTypeDescription="Create a new document." ma:contentTypeScope="" ma:versionID="c8d797180902b1442a827c41282e40fd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BE1109A-DC29-4E60-AA3E-26D65502C52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472CDD3-C9A3-43E2-BB1D-C783C2B04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3E4E03-16DB-4662-B779-E182775D4C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120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Website Programming</vt:lpstr>
      <vt:lpstr>your assessment process so far…</vt:lpstr>
      <vt:lpstr>Slide 3</vt:lpstr>
      <vt:lpstr>SABSA  school assessment calculator</vt:lpstr>
      <vt:lpstr>Things to cover: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Vlad</dc:creator>
  <cp:lastModifiedBy>Rocco</cp:lastModifiedBy>
  <cp:revision>30</cp:revision>
  <dcterms:created xsi:type="dcterms:W3CDTF">2006-08-16T00:00:00Z</dcterms:created>
  <dcterms:modified xsi:type="dcterms:W3CDTF">2011-06-26T13:14:04Z</dcterms:modified>
</cp:coreProperties>
</file>