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7" r:id="rId5"/>
    <p:sldId id="260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BAF"/>
    <a:srgbClr val="719AB7"/>
    <a:srgbClr val="679CB0"/>
    <a:srgbClr val="7FAABE"/>
    <a:srgbClr val="B5121B"/>
    <a:srgbClr val="00000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4789" autoAdjust="0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Main presentation</a:t>
            </a:r>
            <a:r>
              <a:rPr lang="en-GB" baseline="0" dirty="0"/>
              <a:t> title slide.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6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 descr="Red background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 descr="Blue background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09BA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079-FCD2-4885-8BE0-FD9919EE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Chosen Topic Title: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0A90-7F07-4A3F-9158-D95B5CA4B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Insert your name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0348-3B43-4A2F-B443-1B55BC3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Chosen 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1-2 bullet points with motivation for the research question(s) and why you’ve chosen this topic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1F7A2-0938-2DBB-3A23-33857535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5E44-DFFD-D830-B0E4-9CD97812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/>
              <a:t>Initial plan and ideas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58B-5318-E07F-DB7D-A7541F72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What dataset you might use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What pre-processing you might need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What might your NLP pipeline look like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What features you might analyse in order to answer the research question(s)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How might you evaluate your methods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3214-0539-168D-04DF-D91FBCDEA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23BF-B597-43F1-94B6-13861DD3D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feedback do you want from us now?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E2B71-A89E-4C5F-89E5-622478E5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072" y="6158300"/>
            <a:ext cx="2743200" cy="365125"/>
          </a:xfrm>
          <a:prstGeom prst="rect">
            <a:avLst/>
          </a:prstGeom>
        </p:spPr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9F49A34EDF34DAF2C3AC8FEAF784F" ma:contentTypeVersion="11" ma:contentTypeDescription="Create a new document." ma:contentTypeScope="" ma:versionID="79bcccf70e70f18e000ebb2c8525f16e">
  <xsd:schema xmlns:xsd="http://www.w3.org/2001/XMLSchema" xmlns:xs="http://www.w3.org/2001/XMLSchema" xmlns:p="http://schemas.microsoft.com/office/2006/metadata/properties" xmlns:ns2="a0e604d2-0d1b-40e0-8fc4-b065aee05f8d" xmlns:ns3="6c465ec4-e807-4c08-873f-c03434ec330f" targetNamespace="http://schemas.microsoft.com/office/2006/metadata/properties" ma:root="true" ma:fieldsID="71bd2d520c8bb9abbaf98143b7eb51f0" ns2:_="" ns3:_="">
    <xsd:import namespace="a0e604d2-0d1b-40e0-8fc4-b065aee05f8d"/>
    <xsd:import namespace="6c465ec4-e807-4c08-873f-c03434ec3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604d2-0d1b-40e0-8fc4-b065aee05f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65ec4-e807-4c08-873f-c03434ec3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C86064-68E8-457D-B7C6-1BCB151DE6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ECD0C2-9986-49CD-AFF7-919632D30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915627-141A-4167-BD59-167111BA0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604d2-0d1b-40e0-8fc4-b065aee05f8d"/>
    <ds:schemaRef ds:uri="6c465ec4-e807-4c08-873f-c03434ec3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90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Chosen Topic Title:</vt:lpstr>
      <vt:lpstr>Chosen Topic Title</vt:lpstr>
      <vt:lpstr>Initial plan and ideas</vt:lpstr>
      <vt:lpstr>What feedback do you want from us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2020-06-05T17:03:52Z</dcterms:created>
  <dcterms:modified xsi:type="dcterms:W3CDTF">2024-02-12T12:57:04Z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0x010100AE09F49A34EDF34DAF2C3AC8FEAF784F</vt:lpwstr>
  </property>
</Properties>
</file>