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63" d="100"/>
          <a:sy n="63" d="100"/>
        </p:scale>
        <p:origin x="116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4FE35-3C00-7782-942D-1F09BDD9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532A38-513B-0993-CA84-21617FFE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C18E1-0AAD-9724-5126-3952DCA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91200-1018-DAB7-9D9C-4735787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91FDB-28A4-A4FE-E154-BB35306F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EC3AB-5B64-4A5A-1AF4-498D8897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0E85AB-733A-F695-379A-1F52A4EF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22B32-E588-22D4-8194-66C6565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07D1C-19AA-93F3-2DD7-3280DBB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9078E-8200-47B5-7345-8B685AF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7A6F13-BE37-AB89-6B5F-C8893A73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93EB1-7897-BB7C-0096-F2CD966A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4E5D2A-1438-AC7D-FE40-F0C85E90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08DCF-B81F-80C1-BFC5-3CED115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BE33B-B195-A600-F9CA-2163E9B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7C8F-07B8-9AE2-4656-AE2E480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AC962-17C0-C587-D096-B558A7AE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A7EF3-7401-7A8F-2E54-9F774F1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8318D-1F9B-22B5-2B34-26B583B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EE72D-6141-9811-A66C-1F60B08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AF1B-901B-AE06-0978-E5DB031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DF35B-64A5-3FCF-1E88-8978B9F4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78D3F-8CAD-C882-AFFE-F257739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F7FEE-DAE2-D48C-A623-0463FA97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7E317-FE06-70CE-9B7C-D24EE00D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D743-3B00-9596-E6FB-8AA5C15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97737-6B9F-1FD7-5068-3B59CE56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DE038-DA8F-E8A8-FB61-A9FEB9F0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778AE-EC1A-1DE9-4080-75734496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3F7CF-DECC-BBA6-FB36-83357FD4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EA19D-047A-FB36-B736-11CE628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3C31E-1C0E-6DB3-AEA8-2CB8A6A4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68528-F7DA-49E4-F4AC-5702C47B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C34BAF-8FF5-1170-81E6-B3DF00DB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00B6EE-414A-B4B4-E1D2-9CD7F3C1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9BF268-69B6-10FC-5B48-B79F94AC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5E501F-BBDD-4D5A-207B-BBC1218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DD2AC-7E42-F5A6-268B-6F034E0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81D3E3-A77E-6D81-FBE6-AC1C1A1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8318C-9A3F-7C13-2A4B-6C7D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849FB1-7911-F26E-96A3-2FB0E74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34381-32F1-6DC4-951E-9B96705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637851-20D9-CFFB-13B6-2D6ECEB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E79762-3DEC-CF16-2CD8-0B3C44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BDFE-B52A-4CF6-2B71-23FC53A2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B67CA-1A6A-E758-52B4-2A31D56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FE0C-D87F-8C10-472B-7EDD037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4621B-5E1C-1D2D-A975-0C71E3BC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DCD227-548E-94EB-9C02-F575C5E4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6E2D8-3254-C8D2-8435-9DF5208F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79593B-A214-C504-60E8-7C9B368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5049-FAC2-AA7D-621D-09EA2497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29C7-4A43-F828-4761-914B04AA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75E20-D959-E626-5E02-3A07E2F0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36DDE-BCDE-A887-E52B-700AE5F1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DDD0F-BEC3-A27B-739E-A86070EE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FE808-AFEB-E8E6-3071-7AD9502A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E2C6B9-4CBC-33C1-D621-46DFFDFF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6D3F8-0F39-D5B1-261E-D13ED656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DD081-9831-FDAF-8C20-64798082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B4F38-3D46-E239-0E76-0ED47FBD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7776-319D-45F0-A512-938FDBA0917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ECAA9-EB29-B6D1-3A15-C76C3458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7AE3F-CBD8-657C-DD32-71E50BCEE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773F-949D-449F-8931-12ED1EA3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EDB7-B968-3F06-4FD1-49184E4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038"/>
            <a:ext cx="9144000" cy="2387600"/>
          </a:xfrm>
        </p:spPr>
        <p:txBody>
          <a:bodyPr/>
          <a:lstStyle/>
          <a:p>
            <a:pPr algn="l"/>
            <a:r>
              <a:rPr lang="ru-RU" dirty="0"/>
              <a:t>Программа для размещения мебели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5A72A-C3EF-7A80-FCAB-B8AFF8BB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953" y="4832961"/>
            <a:ext cx="9144000" cy="1655762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ru-RU" dirty="0"/>
              <a:t>Выполнила</a:t>
            </a:r>
          </a:p>
          <a:p>
            <a:pPr algn="r">
              <a:lnSpc>
                <a:spcPct val="60000"/>
              </a:lnSpc>
            </a:pPr>
            <a:r>
              <a:rPr lang="ru-RU" dirty="0"/>
              <a:t>Дерина </a:t>
            </a:r>
            <a:r>
              <a:rPr lang="ru-RU" dirty="0" err="1"/>
              <a:t>В.Д</a:t>
            </a:r>
            <a:r>
              <a:rPr lang="ru-RU" dirty="0"/>
              <a:t>.</a:t>
            </a:r>
          </a:p>
          <a:p>
            <a:pPr algn="r">
              <a:lnSpc>
                <a:spcPct val="60000"/>
              </a:lnSpc>
            </a:pPr>
            <a:r>
              <a:rPr lang="ru-RU" dirty="0" err="1"/>
              <a:t>ЕТ</a:t>
            </a:r>
            <a:r>
              <a:rPr lang="ru-RU" dirty="0"/>
              <a:t>-212</a:t>
            </a:r>
          </a:p>
        </p:txBody>
      </p:sp>
    </p:spTree>
    <p:extLst>
      <p:ext uri="{BB962C8B-B14F-4D97-AF65-F5344CB8AC3E}">
        <p14:creationId xmlns:p14="http://schemas.microsoft.com/office/powerpoint/2010/main" val="32967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98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Необходимо разработать программу для размещения</a:t>
            </a:r>
          </a:p>
          <a:p>
            <a:pPr marL="18000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мебели «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Room</a:t>
            </a:r>
            <a:r>
              <a:rPr lang="en-US" sz="2400" dirty="0">
                <a:effectLst/>
                <a:latin typeface="+mj-lt"/>
                <a:ea typeface="NSimSun" panose="02010609030101010101" pitchFamily="49" charset="-122"/>
              </a:rPr>
              <a:t>P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lanner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» со следующими возможностями:</a:t>
            </a:r>
          </a:p>
          <a:p>
            <a:pPr marL="180000" indent="0" algn="just">
              <a:spcBef>
                <a:spcPts val="1220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вставка объекта, который нужно выбирать из нескольких списков;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поворот объекта на угол, кратный 90 градусам;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передвижение объекта в координатах 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XY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изменение различных параметров: высоты мебели над уровнем пола, толщины и высоты стен, ширины и высоты дверей и окон.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0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Анализ предметной области выявляет следующие объекты:</a:t>
            </a:r>
          </a:p>
          <a:p>
            <a:pPr marL="144000" indent="0">
              <a:buNone/>
            </a:pPr>
            <a:endParaRPr lang="ru-RU" sz="22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поле для размещения объектов;	</a:t>
            </a: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объекты мебели, перемещение которых осуществляется с помощью мыши и для которых есть возможность изменить высоту подъема и угол поворота;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настенные объекты, перемещение которых осуществляется так же с помощью мыши и для которых есть возможность изменить ширину и высоту;</a:t>
            </a:r>
          </a:p>
          <a:p>
            <a:pPr marL="342900" lvl="0" indent="-34290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управления, отличающиеся расположением и размерами.</a:t>
            </a:r>
          </a:p>
        </p:txBody>
      </p:sp>
    </p:spTree>
    <p:extLst>
      <p:ext uri="{BB962C8B-B14F-4D97-AF65-F5344CB8AC3E}">
        <p14:creationId xmlns:p14="http://schemas.microsoft.com/office/powerpoint/2010/main" val="7801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10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None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 по поведению можно разделить на 4 группы: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переключения на новую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возврата на предыдущую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изменения параметров объекта;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сохранения и выхода из программы.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  <a:tab pos="810260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86360" indent="0" algn="just">
              <a:spcBef>
                <a:spcPts val="230"/>
              </a:spcBef>
              <a:spcAft>
                <a:spcPts val="0"/>
              </a:spcAft>
              <a:buNone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свою очередь кнопки переключения на новую страницу делятся на обычные и те, которые еще при этом устанавливают инструмент для отрисовки мебели.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2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AC61108-7E28-F72F-B1A5-41EF0B2315C5}"/>
              </a:ext>
            </a:extLst>
          </p:cNvPr>
          <p:cNvGrpSpPr/>
          <p:nvPr/>
        </p:nvGrpSpPr>
        <p:grpSpPr>
          <a:xfrm>
            <a:off x="575673" y="1436401"/>
            <a:ext cx="11040653" cy="5056474"/>
            <a:chOff x="-322038" y="1690687"/>
            <a:chExt cx="11040653" cy="50564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ACCCD-F561-D4E2-FFD7-A9E80BF71E30}"/>
                </a:ext>
              </a:extLst>
            </p:cNvPr>
            <p:cNvSpPr txBox="1"/>
            <p:nvPr/>
          </p:nvSpPr>
          <p:spPr>
            <a:xfrm>
              <a:off x="4711172" y="1690687"/>
              <a:ext cx="12826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Display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CB0802-31A4-7D7C-93ED-624441405E84}"/>
                </a:ext>
              </a:extLst>
            </p:cNvPr>
            <p:cNvSpPr txBox="1"/>
            <p:nvPr/>
          </p:nvSpPr>
          <p:spPr>
            <a:xfrm>
              <a:off x="5777030" y="2637855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Clickable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1EE3F4-A533-E266-5D93-2DC7F0581CDF}"/>
                </a:ext>
              </a:extLst>
            </p:cNvPr>
            <p:cNvSpPr txBox="1"/>
            <p:nvPr/>
          </p:nvSpPr>
          <p:spPr>
            <a:xfrm>
              <a:off x="1380259" y="2637854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FA9A28-B15E-FA68-0144-6B20066860E9}"/>
                </a:ext>
              </a:extLst>
            </p:cNvPr>
            <p:cNvSpPr txBox="1"/>
            <p:nvPr/>
          </p:nvSpPr>
          <p:spPr>
            <a:xfrm>
              <a:off x="4711169" y="3498805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25714-1109-142B-2AB9-EF25B41C2049}"/>
                </a:ext>
              </a:extLst>
            </p:cNvPr>
            <p:cNvSpPr txBox="1"/>
            <p:nvPr/>
          </p:nvSpPr>
          <p:spPr>
            <a:xfrm>
              <a:off x="6846045" y="3506926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AreaDraw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CC714F-3EA1-2EE0-DF48-49FC4BC83EE0}"/>
                </a:ext>
              </a:extLst>
            </p:cNvPr>
            <p:cNvSpPr txBox="1"/>
            <p:nvPr/>
          </p:nvSpPr>
          <p:spPr>
            <a:xfrm>
              <a:off x="4711168" y="5190103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Tools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11B583-1657-69C2-6AF1-F2CE1B6DCE0C}"/>
                </a:ext>
              </a:extLst>
            </p:cNvPr>
            <p:cNvSpPr txBox="1"/>
            <p:nvPr/>
          </p:nvSpPr>
          <p:spPr>
            <a:xfrm>
              <a:off x="471117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 err="1"/>
                <a:t>NextPage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B8F98-C4AF-247F-C8A1-24D83D9705C2}"/>
                </a:ext>
              </a:extLst>
            </p:cNvPr>
            <p:cNvSpPr txBox="1"/>
            <p:nvPr/>
          </p:nvSpPr>
          <p:spPr>
            <a:xfrm>
              <a:off x="6221710" y="4279377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Previous</a:t>
              </a:r>
            </a:p>
            <a:p>
              <a:pPr algn="ctr"/>
              <a:r>
                <a:rPr lang="en-US" dirty="0"/>
                <a:t>Page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54F913-535B-1F08-C3EC-BEC0A57E6A3A}"/>
                </a:ext>
              </a:extLst>
            </p:cNvPr>
            <p:cNvSpPr txBox="1"/>
            <p:nvPr/>
          </p:nvSpPr>
          <p:spPr>
            <a:xfrm>
              <a:off x="773225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Param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578D21-2796-1A4A-A846-5510B58CC648}"/>
                </a:ext>
              </a:extLst>
            </p:cNvPr>
            <p:cNvSpPr txBox="1"/>
            <p:nvPr/>
          </p:nvSpPr>
          <p:spPr>
            <a:xfrm>
              <a:off x="9242790" y="4279377"/>
              <a:ext cx="14758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Command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F55F6-CD45-C8B1-02DF-8308DF207E24}"/>
                </a:ext>
              </a:extLst>
            </p:cNvPr>
            <p:cNvSpPr txBox="1"/>
            <p:nvPr/>
          </p:nvSpPr>
          <p:spPr>
            <a:xfrm>
              <a:off x="2929410" y="3500091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FD77F-7D2F-D5CE-B543-2EE222796C28}"/>
                </a:ext>
              </a:extLst>
            </p:cNvPr>
            <p:cNvSpPr txBox="1"/>
            <p:nvPr/>
          </p:nvSpPr>
          <p:spPr>
            <a:xfrm>
              <a:off x="1380260" y="3498805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Figure</a:t>
              </a:r>
            </a:p>
            <a:p>
              <a:pPr algn="ctr"/>
              <a:r>
                <a:rPr lang="en-US" dirty="0" err="1"/>
                <a:t>OnWall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5DC0D4-A08F-D4FE-9A8F-95F078FDD114}"/>
                </a:ext>
              </a:extLst>
            </p:cNvPr>
            <p:cNvSpPr txBox="1"/>
            <p:nvPr/>
          </p:nvSpPr>
          <p:spPr>
            <a:xfrm>
              <a:off x="-322038" y="3506926"/>
              <a:ext cx="1549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ObjectWall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126C97-3C47-63EB-E46A-196E00DD75ED}"/>
                </a:ext>
              </a:extLst>
            </p:cNvPr>
            <p:cNvSpPr txBox="1"/>
            <p:nvPr/>
          </p:nvSpPr>
          <p:spPr>
            <a:xfrm>
              <a:off x="9242789" y="2698682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</a:t>
              </a:r>
            </a:p>
            <a:p>
              <a:pPr algn="ctr"/>
              <a:r>
                <a:rPr lang="en-US" dirty="0"/>
                <a:t>Params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8EC70-51E6-5720-3D5A-1FE00DE08ECD}"/>
                </a:ext>
              </a:extLst>
            </p:cNvPr>
            <p:cNvSpPr txBox="1"/>
            <p:nvPr/>
          </p:nvSpPr>
          <p:spPr>
            <a:xfrm>
              <a:off x="4711170" y="6100830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55148A8-2E85-9A27-61EA-B152DCD72A89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2074704" y="2337018"/>
              <a:ext cx="3277808" cy="30083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929714C-4E01-AF38-3648-AB416F8459D2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5352512" y="2337018"/>
              <a:ext cx="1118963" cy="3008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A771A35-2402-93ED-5BAB-F9A25ACCFC30}"/>
                </a:ext>
              </a:extLst>
            </p:cNvPr>
            <p:cNvCxnSpPr>
              <a:cxnSpLocks/>
              <a:stCxn id="20" idx="0"/>
              <a:endCxn id="7" idx="2"/>
            </p:cNvCxnSpPr>
            <p:nvPr/>
          </p:nvCxnSpPr>
          <p:spPr>
            <a:xfrm flipH="1" flipV="1">
              <a:off x="5352512" y="2337018"/>
              <a:ext cx="4584722" cy="3616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EEF870A-7DF0-B9C0-2B82-E0FC1D31EB56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1350248" y="2752900"/>
            <a:ext cx="1622167" cy="499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E35DC84-1553-D18C-4994-25D3B1A09400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2972415" y="2752900"/>
            <a:ext cx="1" cy="491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50E18C8-96C6-6219-6A97-75B182A1028D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2972415" y="2752900"/>
            <a:ext cx="1549151" cy="4929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0EE648A-911D-5E7E-8129-E33152217A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303325" y="3029900"/>
            <a:ext cx="1065861" cy="214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ABBB5A9-1E16-EB8E-7F41-58DD928CD7A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7369186" y="3029900"/>
            <a:ext cx="1069015" cy="222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C7A8537-6BF1-51B3-E33B-E77445E7DAC8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6303325" y="3613851"/>
            <a:ext cx="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1A0CE8A-4834-9A04-C0B0-99ECC8D4BF45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303325" y="3613851"/>
            <a:ext cx="151054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8487915-3BC5-29FF-FAA5-0FCACF8F5B3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303325" y="3613851"/>
            <a:ext cx="302108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6D4C2CC-1A1C-CA6B-FAEF-E140FE991A05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303325" y="3613851"/>
            <a:ext cx="4575089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C6DE697-5501-7FF5-0867-E9BD352DFD6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303324" y="4671422"/>
            <a:ext cx="2" cy="26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DD4909B6-5A55-B929-8286-0EA81552B6F7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6303324" y="5582148"/>
            <a:ext cx="2" cy="264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232</Words>
  <Application>Microsoft Office PowerPoint</Application>
  <PresentationFormat>Широкоэкранный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Symbol</vt:lpstr>
      <vt:lpstr>Тема Office</vt:lpstr>
      <vt:lpstr>Программа для размещения мебели</vt:lpstr>
      <vt:lpstr>Постановка задачи</vt:lpstr>
      <vt:lpstr>Анализ предметной области</vt:lpstr>
      <vt:lpstr>Анализ предметной области</vt:lpstr>
      <vt:lpstr>Иерархия классов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размещения мебели</dc:title>
  <dc:creator>влада дерина</dc:creator>
  <cp:lastModifiedBy>влада дерина</cp:lastModifiedBy>
  <cp:revision>1</cp:revision>
  <dcterms:created xsi:type="dcterms:W3CDTF">2023-01-27T08:47:06Z</dcterms:created>
  <dcterms:modified xsi:type="dcterms:W3CDTF">2023-01-27T12:48:46Z</dcterms:modified>
</cp:coreProperties>
</file>