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43891200" cy="329184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03" autoAdjust="0"/>
  </p:normalViewPr>
  <p:slideViewPr>
    <p:cSldViewPr snapToGrid="0">
      <p:cViewPr>
        <p:scale>
          <a:sx n="50" d="100"/>
          <a:sy n="50" d="100"/>
        </p:scale>
        <p:origin x="-9072" y="-46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2194560" y="1313280"/>
            <a:ext cx="39501360" cy="54964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2194560" y="7702560"/>
            <a:ext cx="39501720" cy="91069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2194560" y="17674920"/>
            <a:ext cx="39501720" cy="91069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194560" y="1313280"/>
            <a:ext cx="39501360" cy="54964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2194560" y="7702560"/>
            <a:ext cx="19276560" cy="91069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22435200" y="7702560"/>
            <a:ext cx="19276560" cy="91069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22435200" y="17674920"/>
            <a:ext cx="19276560" cy="91069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2194560" y="17674920"/>
            <a:ext cx="19276560" cy="91069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2194560" y="1313280"/>
            <a:ext cx="39501360" cy="54964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2194560" y="7702560"/>
            <a:ext cx="39501720" cy="19092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2194560" y="7702560"/>
            <a:ext cx="39501720" cy="19092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70" name="Picture 69"/>
          <p:cNvPicPr/>
          <p:nvPr/>
        </p:nvPicPr>
        <p:blipFill>
          <a:blip r:embed="rId2"/>
          <a:stretch/>
        </p:blipFill>
        <p:spPr>
          <a:xfrm>
            <a:off x="9980640" y="7702560"/>
            <a:ext cx="23928840" cy="19092240"/>
          </a:xfrm>
          <a:prstGeom prst="rect">
            <a:avLst/>
          </a:prstGeom>
          <a:ln>
            <a:noFill/>
          </a:ln>
        </p:spPr>
      </p:pic>
      <p:pic>
        <p:nvPicPr>
          <p:cNvPr id="71" name="Picture 70"/>
          <p:cNvPicPr/>
          <p:nvPr/>
        </p:nvPicPr>
        <p:blipFill>
          <a:blip r:embed="rId2"/>
          <a:stretch/>
        </p:blipFill>
        <p:spPr>
          <a:xfrm>
            <a:off x="9980640" y="7702560"/>
            <a:ext cx="23928840" cy="1909224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2194560" y="1313280"/>
            <a:ext cx="39501360" cy="54964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2194560" y="7702560"/>
            <a:ext cx="39501720" cy="190922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2194560" y="1313280"/>
            <a:ext cx="39501360" cy="54964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2194560" y="7702560"/>
            <a:ext cx="39501720" cy="19092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194560" y="1313280"/>
            <a:ext cx="39501360" cy="54964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2194560" y="7702560"/>
            <a:ext cx="19276560" cy="19092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22435200" y="7702560"/>
            <a:ext cx="19276560" cy="19092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2194560" y="1313280"/>
            <a:ext cx="39501360" cy="54964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2194560" y="1313280"/>
            <a:ext cx="39501360" cy="254797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2194560" y="1313280"/>
            <a:ext cx="39501360" cy="54964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2194560" y="7702560"/>
            <a:ext cx="19276560" cy="91069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2194560" y="17674920"/>
            <a:ext cx="19276560" cy="91069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22435200" y="7702560"/>
            <a:ext cx="19276560" cy="19092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2194560" y="1313280"/>
            <a:ext cx="39501360" cy="54964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2194560" y="7702560"/>
            <a:ext cx="19276560" cy="19092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22435200" y="7702560"/>
            <a:ext cx="19276560" cy="91069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22435200" y="17674920"/>
            <a:ext cx="19276560" cy="91069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2194560" y="1313280"/>
            <a:ext cx="39501360" cy="54964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2194560" y="7702560"/>
            <a:ext cx="19276560" cy="91069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22435200" y="7702560"/>
            <a:ext cx="19276560" cy="91069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2194560" y="17674920"/>
            <a:ext cx="39501720" cy="91069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image" Target="../media/image8.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wmf"/><Relationship Id="rId2" Type="http://schemas.openxmlformats.org/officeDocument/2006/relationships/slideLayout" Target="../slideLayouts/slideLayout2.xml"/><Relationship Id="rId16" Type="http://schemas.openxmlformats.org/officeDocument/2006/relationships/image" Target="../media/image3.wmf"/><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wmf"/><Relationship Id="rId23" Type="http://schemas.openxmlformats.org/officeDocument/2006/relationships/image" Target="../media/image10.jpe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 Id="rId22"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8" name="Picture 37"/>
          <p:cNvPicPr/>
          <p:nvPr/>
        </p:nvPicPr>
        <p:blipFill>
          <a:blip r:embed="rId14"/>
          <a:stretch/>
        </p:blipFill>
        <p:spPr>
          <a:xfrm>
            <a:off x="-9906120" y="27749520"/>
            <a:ext cx="3961800" cy="2424960"/>
          </a:xfrm>
          <a:prstGeom prst="rect">
            <a:avLst/>
          </a:prstGeom>
          <a:ln>
            <a:noFill/>
          </a:ln>
        </p:spPr>
      </p:pic>
      <p:pic>
        <p:nvPicPr>
          <p:cNvPr id="39" name="Picture 38"/>
          <p:cNvPicPr/>
          <p:nvPr/>
        </p:nvPicPr>
        <p:blipFill>
          <a:blip r:embed="rId15"/>
          <a:stretch/>
        </p:blipFill>
        <p:spPr>
          <a:xfrm>
            <a:off x="-5410080" y="27749520"/>
            <a:ext cx="3961800" cy="2424960"/>
          </a:xfrm>
          <a:prstGeom prst="rect">
            <a:avLst/>
          </a:prstGeom>
          <a:ln>
            <a:noFill/>
          </a:ln>
        </p:spPr>
      </p:pic>
      <p:pic>
        <p:nvPicPr>
          <p:cNvPr id="2" name="Picture 1"/>
          <p:cNvPicPr/>
          <p:nvPr/>
        </p:nvPicPr>
        <p:blipFill>
          <a:blip r:embed="rId16"/>
          <a:stretch/>
        </p:blipFill>
        <p:spPr>
          <a:xfrm>
            <a:off x="46913760" y="3340080"/>
            <a:ext cx="5574600" cy="2056680"/>
          </a:xfrm>
          <a:prstGeom prst="rect">
            <a:avLst/>
          </a:prstGeom>
          <a:ln>
            <a:noFill/>
          </a:ln>
        </p:spPr>
      </p:pic>
      <p:pic>
        <p:nvPicPr>
          <p:cNvPr id="3" name="Picture 2"/>
          <p:cNvPicPr/>
          <p:nvPr/>
        </p:nvPicPr>
        <p:blipFill>
          <a:blip r:embed="rId17"/>
          <a:stretch/>
        </p:blipFill>
        <p:spPr>
          <a:xfrm>
            <a:off x="44627760" y="12344400"/>
            <a:ext cx="1472400" cy="990000"/>
          </a:xfrm>
          <a:prstGeom prst="rect">
            <a:avLst/>
          </a:prstGeom>
          <a:ln>
            <a:noFill/>
          </a:ln>
        </p:spPr>
      </p:pic>
      <p:sp>
        <p:nvSpPr>
          <p:cNvPr id="4" name="CustomShape 1"/>
          <p:cNvSpPr/>
          <p:nvPr/>
        </p:nvSpPr>
        <p:spPr>
          <a:xfrm>
            <a:off x="446040" y="4638960"/>
            <a:ext cx="10057320" cy="26489880"/>
          </a:xfrm>
          <a:prstGeom prst="roundRect">
            <a:avLst>
              <a:gd name="adj" fmla="val 1956"/>
            </a:avLst>
          </a:prstGeom>
          <a:noFill/>
          <a:ln w="25560">
            <a:solidFill>
              <a:srgbClr val="5B9BD5"/>
            </a:solidFill>
            <a:round/>
          </a:ln>
        </p:spPr>
        <p:style>
          <a:lnRef idx="0">
            <a:scrgbClr r="0" g="0" b="0"/>
          </a:lnRef>
          <a:fillRef idx="0">
            <a:scrgbClr r="0" g="0" b="0"/>
          </a:fillRef>
          <a:effectRef idx="0">
            <a:scrgbClr r="0" g="0" b="0"/>
          </a:effectRef>
          <a:fontRef idx="minor"/>
        </p:style>
      </p:sp>
      <p:sp>
        <p:nvSpPr>
          <p:cNvPr id="5" name="CustomShape 2"/>
          <p:cNvSpPr/>
          <p:nvPr/>
        </p:nvSpPr>
        <p:spPr>
          <a:xfrm>
            <a:off x="11428920" y="4638960"/>
            <a:ext cx="10057320" cy="26489880"/>
          </a:xfrm>
          <a:prstGeom prst="roundRect">
            <a:avLst>
              <a:gd name="adj" fmla="val 1956"/>
            </a:avLst>
          </a:prstGeom>
          <a:noFill/>
          <a:ln w="25560">
            <a:solidFill>
              <a:srgbClr val="5B9BD5"/>
            </a:solidFill>
            <a:round/>
          </a:ln>
        </p:spPr>
        <p:style>
          <a:lnRef idx="0">
            <a:scrgbClr r="0" g="0" b="0"/>
          </a:lnRef>
          <a:fillRef idx="0">
            <a:scrgbClr r="0" g="0" b="0"/>
          </a:fillRef>
          <a:effectRef idx="0">
            <a:scrgbClr r="0" g="0" b="0"/>
          </a:effectRef>
          <a:fontRef idx="minor"/>
        </p:style>
      </p:sp>
      <p:sp>
        <p:nvSpPr>
          <p:cNvPr id="6" name="CustomShape 3"/>
          <p:cNvSpPr/>
          <p:nvPr/>
        </p:nvSpPr>
        <p:spPr>
          <a:xfrm>
            <a:off x="22411800" y="4638960"/>
            <a:ext cx="10057320" cy="26489880"/>
          </a:xfrm>
          <a:prstGeom prst="roundRect">
            <a:avLst>
              <a:gd name="adj" fmla="val 1956"/>
            </a:avLst>
          </a:prstGeom>
          <a:noFill/>
          <a:ln w="25560">
            <a:solidFill>
              <a:srgbClr val="5B9BD5"/>
            </a:solidFill>
            <a:round/>
          </a:ln>
        </p:spPr>
        <p:style>
          <a:lnRef idx="0">
            <a:scrgbClr r="0" g="0" b="0"/>
          </a:lnRef>
          <a:fillRef idx="0">
            <a:scrgbClr r="0" g="0" b="0"/>
          </a:fillRef>
          <a:effectRef idx="0">
            <a:scrgbClr r="0" g="0" b="0"/>
          </a:effectRef>
          <a:fontRef idx="minor"/>
        </p:style>
      </p:sp>
      <p:sp>
        <p:nvSpPr>
          <p:cNvPr id="7" name="CustomShape 4"/>
          <p:cNvSpPr/>
          <p:nvPr/>
        </p:nvSpPr>
        <p:spPr>
          <a:xfrm>
            <a:off x="33394680" y="4638960"/>
            <a:ext cx="10057320" cy="26489880"/>
          </a:xfrm>
          <a:prstGeom prst="roundRect">
            <a:avLst>
              <a:gd name="adj" fmla="val 1956"/>
            </a:avLst>
          </a:prstGeom>
          <a:noFill/>
          <a:ln w="25560">
            <a:solidFill>
              <a:srgbClr val="5B9BD5"/>
            </a:solidFill>
            <a:round/>
          </a:ln>
        </p:spPr>
        <p:style>
          <a:lnRef idx="0">
            <a:scrgbClr r="0" g="0" b="0"/>
          </a:lnRef>
          <a:fillRef idx="0">
            <a:scrgbClr r="0" g="0" b="0"/>
          </a:fillRef>
          <a:effectRef idx="0">
            <a:scrgbClr r="0" g="0" b="0"/>
          </a:effectRef>
          <a:fontRef idx="minor"/>
        </p:style>
      </p:sp>
      <p:sp>
        <p:nvSpPr>
          <p:cNvPr id="8" name="CustomShape 5"/>
          <p:cNvSpPr/>
          <p:nvPr/>
        </p:nvSpPr>
        <p:spPr>
          <a:xfrm>
            <a:off x="-11216160" y="0"/>
            <a:ext cx="11008800" cy="32917320"/>
          </a:xfrm>
          <a:prstGeom prst="rect">
            <a:avLst/>
          </a:prstGeom>
          <a:solidFill>
            <a:srgbClr val="0D0D0D"/>
          </a:solidFill>
          <a:ln w="25560">
            <a:noFill/>
          </a:ln>
        </p:spPr>
        <p:style>
          <a:lnRef idx="0">
            <a:scrgbClr r="0" g="0" b="0"/>
          </a:lnRef>
          <a:fillRef idx="0">
            <a:scrgbClr r="0" g="0" b="0"/>
          </a:fillRef>
          <a:effectRef idx="0">
            <a:scrgbClr r="0" g="0" b="0"/>
          </a:effectRef>
          <a:fontRef idx="minor"/>
        </p:style>
        <p:txBody>
          <a:bodyPr lIns="457200" tIns="457200" rIns="457200" bIns="0"/>
          <a:lstStyle/>
          <a:p>
            <a:pPr algn="ctr">
              <a:lnSpc>
                <a:spcPct val="100000"/>
              </a:lnSpc>
            </a:pPr>
            <a:r>
              <a:rPr lang="en-US" sz="3200" b="1" strike="noStrike" spc="-1">
                <a:solidFill>
                  <a:srgbClr val="FF0000"/>
                </a:solidFill>
                <a:uFill>
                  <a:solidFill>
                    <a:srgbClr val="FFFFFF"/>
                  </a:solidFill>
                </a:uFill>
                <a:latin typeface="Trebuchet MS"/>
                <a:ea typeface="DejaVu Sans"/>
              </a:rPr>
              <a:t>(—THIS SIDEBAR DOES NOT PRINT—)</a:t>
            </a:r>
            <a:endParaRPr lang="en-US" sz="1800" b="0" strike="noStrike" spc="-1">
              <a:solidFill>
                <a:srgbClr val="000000"/>
              </a:solidFill>
              <a:uFill>
                <a:solidFill>
                  <a:srgbClr val="FFFFFF"/>
                </a:solidFill>
              </a:uFill>
              <a:latin typeface="Arial"/>
            </a:endParaRPr>
          </a:p>
          <a:p>
            <a:pPr algn="ctr">
              <a:lnSpc>
                <a:spcPct val="100000"/>
              </a:lnSpc>
            </a:pPr>
            <a:r>
              <a:rPr lang="en-US" sz="4000" b="1" strike="noStrike" spc="593">
                <a:solidFill>
                  <a:srgbClr val="FFFFFF"/>
                </a:solidFill>
                <a:uFill>
                  <a:solidFill>
                    <a:srgbClr val="FFFFFF"/>
                  </a:solidFill>
                </a:uFill>
                <a:latin typeface="Trebuchet MS"/>
                <a:ea typeface="DejaVu Sans"/>
              </a:rPr>
              <a:t>DESIGN GUIDE</a:t>
            </a: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2800" b="0" strike="noStrike" spc="-1">
                <a:solidFill>
                  <a:srgbClr val="FFFFFF"/>
                </a:solidFill>
                <a:uFill>
                  <a:solidFill>
                    <a:srgbClr val="FFFFFF"/>
                  </a:solidFill>
                </a:uFill>
                <a:latin typeface="Trebuchet MS"/>
                <a:ea typeface="DejaVu Sans"/>
              </a:rPr>
              <a:t>This PowerPoint 2007 template produces a 36”x48” presentation poster. You can use it to create your research poster and save valuable time placing titles, subtitles, text, and graphics.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2800" b="0" strike="noStrike" spc="-1">
                <a:solidFill>
                  <a:srgbClr val="FFFFFF"/>
                </a:solidFill>
                <a:uFill>
                  <a:solidFill>
                    <a:srgbClr val="FFFFFF"/>
                  </a:solidFill>
                </a:uFill>
                <a:latin typeface="Trebuchet MS"/>
                <a:ea typeface="DejaVu Sans"/>
              </a:rPr>
              <a:t>We provide a series of online tutorials that will guide you through the poster design process and answer your poster production questions. To view our template tutorials, go online to </a:t>
            </a:r>
            <a:r>
              <a:rPr lang="en-US" sz="2800" b="1" strike="noStrike" spc="-1">
                <a:solidFill>
                  <a:srgbClr val="FFC000"/>
                </a:solidFill>
                <a:uFill>
                  <a:solidFill>
                    <a:srgbClr val="FFFFFF"/>
                  </a:solidFill>
                </a:uFill>
                <a:latin typeface="Trebuchet MS"/>
                <a:ea typeface="DejaVu Sans"/>
              </a:rPr>
              <a:t>PosterPresentations.com</a:t>
            </a:r>
            <a:r>
              <a:rPr lang="en-US" sz="2800" b="1" strike="noStrike" spc="-1">
                <a:solidFill>
                  <a:srgbClr val="FFFFFF"/>
                </a:solidFill>
                <a:uFill>
                  <a:solidFill>
                    <a:srgbClr val="FFFFFF"/>
                  </a:solidFill>
                </a:uFill>
                <a:latin typeface="Trebuchet MS"/>
                <a:ea typeface="DejaVu Sans"/>
              </a:rPr>
              <a:t> </a:t>
            </a:r>
            <a:r>
              <a:rPr lang="en-US" sz="2800" b="0" strike="noStrike" spc="-1">
                <a:solidFill>
                  <a:srgbClr val="FFFFFF"/>
                </a:solidFill>
                <a:uFill>
                  <a:solidFill>
                    <a:srgbClr val="FFFFFF"/>
                  </a:solidFill>
                </a:uFill>
                <a:latin typeface="Trebuchet MS"/>
                <a:ea typeface="DejaVu Sans"/>
              </a:rPr>
              <a:t>and click on HELP DESK.</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2800" b="0" strike="noStrike" spc="-1">
                <a:solidFill>
                  <a:srgbClr val="FFFFFF"/>
                </a:solidFill>
                <a:uFill>
                  <a:solidFill>
                    <a:srgbClr val="FFFFFF"/>
                  </a:solidFill>
                </a:uFill>
                <a:latin typeface="Trebuchet MS"/>
                <a:ea typeface="DejaVu Sans"/>
              </a:rPr>
              <a:t>When you are ready to print your poster, go online to PosterPresentations.com</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2800" b="0" strike="noStrike" spc="-1">
                <a:solidFill>
                  <a:srgbClr val="FFFFFF"/>
                </a:solidFill>
                <a:uFill>
                  <a:solidFill>
                    <a:srgbClr val="FFFFFF"/>
                  </a:solidFill>
                </a:uFill>
                <a:latin typeface="Trebuchet MS"/>
                <a:ea typeface="DejaVu Sans"/>
              </a:rPr>
              <a:t>Need assistance? Call us at </a:t>
            </a:r>
            <a:r>
              <a:rPr lang="en-US" sz="2800" b="0" strike="noStrike" spc="-1">
                <a:solidFill>
                  <a:srgbClr val="FFC000"/>
                </a:solidFill>
                <a:uFill>
                  <a:solidFill>
                    <a:srgbClr val="FFFFFF"/>
                  </a:solidFill>
                </a:uFill>
                <a:latin typeface="Trebuchet MS"/>
                <a:ea typeface="DejaVu Sans"/>
              </a:rPr>
              <a:t>1.510.649.3001</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r>
              <a:rPr lang="en-US" sz="4000" b="1" strike="noStrike" spc="593">
                <a:solidFill>
                  <a:srgbClr val="FFFFFF"/>
                </a:solidFill>
                <a:uFill>
                  <a:solidFill>
                    <a:srgbClr val="FFFFFF"/>
                  </a:solidFill>
                </a:uFill>
                <a:latin typeface="Trebuchet MS"/>
                <a:ea typeface="DejaVu Sans"/>
              </a:rPr>
              <a:t>QUICK START</a:t>
            </a: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r>
              <a:rPr lang="en-US" sz="3200" b="1" strike="noStrike" spc="-1">
                <a:solidFill>
                  <a:srgbClr val="FFC000"/>
                </a:solidFill>
                <a:uFill>
                  <a:solidFill>
                    <a:srgbClr val="FFFFFF"/>
                  </a:solidFill>
                </a:uFill>
                <a:latin typeface="Trebuchet MS"/>
                <a:ea typeface="DejaVu Sans"/>
              </a:rPr>
              <a:t>Zoom in and out</a:t>
            </a:r>
            <a:endParaRPr lang="en-US" sz="1800" b="0" strike="noStrike" spc="-1">
              <a:solidFill>
                <a:srgbClr val="000000"/>
              </a:solidFill>
              <a:uFill>
                <a:solidFill>
                  <a:srgbClr val="FFFFFF"/>
                </a:solidFill>
              </a:uFill>
              <a:latin typeface="Arial"/>
            </a:endParaRPr>
          </a:p>
          <a:p>
            <a:pPr marL="1892160" indent="-1891080">
              <a:lnSpc>
                <a:spcPct val="100000"/>
              </a:lnSpc>
            </a:pPr>
            <a:r>
              <a:rPr lang="en-US" sz="2400" b="0" strike="noStrike" spc="-1">
                <a:solidFill>
                  <a:srgbClr val="FFFFFF"/>
                </a:solidFill>
                <a:uFill>
                  <a:solidFill>
                    <a:srgbClr val="FFFFFF"/>
                  </a:solidFill>
                </a:uFill>
                <a:latin typeface="Trebuchet MS"/>
                <a:ea typeface="DejaVu Sans"/>
              </a:rPr>
              <a:t>	</a:t>
            </a:r>
            <a:r>
              <a:rPr lang="en-US" sz="2400" b="0" strike="noStrike" spc="-1">
                <a:solidFill>
                  <a:srgbClr val="BFBFBF"/>
                </a:solidFill>
                <a:uFill>
                  <a:solidFill>
                    <a:srgbClr val="FFFFFF"/>
                  </a:solidFill>
                </a:uFill>
                <a:latin typeface="Trebuchet MS"/>
                <a:ea typeface="DejaVu Sans"/>
              </a:rPr>
              <a:t>As you work on your poster zoom in and out to the level that is more comfortable to you. </a:t>
            </a:r>
            <a:endParaRPr lang="en-US" sz="1800" b="0" strike="noStrike" spc="-1">
              <a:solidFill>
                <a:srgbClr val="000000"/>
              </a:solidFill>
              <a:uFill>
                <a:solidFill>
                  <a:srgbClr val="FFFFFF"/>
                </a:solidFill>
              </a:uFill>
              <a:latin typeface="Arial"/>
            </a:endParaRPr>
          </a:p>
          <a:p>
            <a:pPr marL="1892160" indent="-1891080">
              <a:lnSpc>
                <a:spcPct val="100000"/>
              </a:lnSpc>
            </a:pPr>
            <a:r>
              <a:rPr lang="en-US" sz="2400" b="1" strike="noStrike" spc="-1">
                <a:solidFill>
                  <a:srgbClr val="BFBFBF"/>
                </a:solidFill>
                <a:uFill>
                  <a:solidFill>
                    <a:srgbClr val="FFFFFF"/>
                  </a:solidFill>
                </a:uFill>
                <a:latin typeface="Trebuchet MS"/>
                <a:ea typeface="DejaVu Sans"/>
              </a:rPr>
              <a:t>	</a:t>
            </a:r>
            <a:r>
              <a:rPr lang="en-US" sz="2400" b="0" strike="noStrike" spc="-1">
                <a:solidFill>
                  <a:srgbClr val="BFBFBF"/>
                </a:solidFill>
                <a:uFill>
                  <a:solidFill>
                    <a:srgbClr val="FFFFFF"/>
                  </a:solidFill>
                </a:uFill>
                <a:latin typeface="Trebuchet MS"/>
                <a:ea typeface="DejaVu Sans"/>
              </a:rPr>
              <a:t>Go to VIEW &gt; ZOOM.</a:t>
            </a:r>
            <a:endParaRPr lang="en-US" sz="1800" b="0" strike="noStrike" spc="-1">
              <a:solidFill>
                <a:srgbClr val="000000"/>
              </a:solidFill>
              <a:uFill>
                <a:solidFill>
                  <a:srgbClr val="FFFFFF"/>
                </a:solidFill>
              </a:uFill>
              <a:latin typeface="Arial"/>
            </a:endParaRPr>
          </a:p>
          <a:p>
            <a:pPr marL="1892160" indent="-1891080">
              <a:lnSpc>
                <a:spcPct val="100000"/>
              </a:lnSpc>
            </a:pPr>
            <a:endParaRPr lang="en-US" sz="1800" b="0" strike="noStrike" spc="-1">
              <a:solidFill>
                <a:srgbClr val="000000"/>
              </a:solidFill>
              <a:uFill>
                <a:solidFill>
                  <a:srgbClr val="FFFFFF"/>
                </a:solidFill>
              </a:uFill>
              <a:latin typeface="Arial"/>
            </a:endParaRPr>
          </a:p>
          <a:p>
            <a:pPr marL="1892160" indent="-1891080" algn="ctr">
              <a:lnSpc>
                <a:spcPct val="100000"/>
              </a:lnSpc>
            </a:pPr>
            <a:r>
              <a:rPr lang="en-US" sz="3200" b="1" strike="noStrike" spc="-1">
                <a:solidFill>
                  <a:srgbClr val="FFC000"/>
                </a:solidFill>
                <a:uFill>
                  <a:solidFill>
                    <a:srgbClr val="FFFFFF"/>
                  </a:solidFill>
                </a:uFill>
                <a:latin typeface="Trebuchet MS"/>
                <a:ea typeface="DejaVu Sans"/>
              </a:rPr>
              <a:t>Title, Authors, and Affiliations</a:t>
            </a:r>
            <a:endParaRPr lang="en-US" sz="1800" b="0" strike="noStrike" spc="-1">
              <a:solidFill>
                <a:srgbClr val="000000"/>
              </a:solidFill>
              <a:uFill>
                <a:solidFill>
                  <a:srgbClr val="FFFFFF"/>
                </a:solidFill>
              </a:uFill>
              <a:latin typeface="Arial"/>
            </a:endParaRPr>
          </a:p>
          <a:p>
            <a:pPr marL="1892160" indent="-1891080">
              <a:lnSpc>
                <a:spcPct val="100000"/>
              </a:lnSpc>
            </a:pPr>
            <a:r>
              <a:rPr lang="en-US" sz="2400" b="0" strike="noStrike" spc="-1">
                <a:solidFill>
                  <a:srgbClr val="BFBFBF"/>
                </a:solidFill>
                <a:uFill>
                  <a:solidFill>
                    <a:srgbClr val="FFFFFF"/>
                  </a:solidFill>
                </a:uFill>
                <a:latin typeface="Trebuchet MS"/>
                <a:ea typeface="DejaVu San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lang="en-US" sz="1800" b="0" strike="noStrike" spc="-1">
              <a:solidFill>
                <a:srgbClr val="000000"/>
              </a:solidFill>
              <a:uFill>
                <a:solidFill>
                  <a:srgbClr val="FFFFFF"/>
                </a:solidFill>
              </a:uFill>
              <a:latin typeface="Arial"/>
            </a:endParaRPr>
          </a:p>
          <a:p>
            <a:pPr marL="1892160" indent="-1891080">
              <a:lnSpc>
                <a:spcPct val="100000"/>
              </a:lnSpc>
            </a:pPr>
            <a:endParaRPr lang="en-US" sz="1800" b="0" strike="noStrike" spc="-1">
              <a:solidFill>
                <a:srgbClr val="000000"/>
              </a:solidFill>
              <a:uFill>
                <a:solidFill>
                  <a:srgbClr val="FFFFFF"/>
                </a:solidFill>
              </a:uFill>
              <a:latin typeface="Arial"/>
            </a:endParaRPr>
          </a:p>
          <a:p>
            <a:pPr marL="1892160" indent="-1891080">
              <a:lnSpc>
                <a:spcPct val="100000"/>
              </a:lnSpc>
            </a:pPr>
            <a:r>
              <a:rPr lang="en-US" sz="2400" b="1" strike="noStrike" spc="293">
                <a:solidFill>
                  <a:srgbClr val="FFC000"/>
                </a:solidFill>
                <a:uFill>
                  <a:solidFill>
                    <a:srgbClr val="FFFFFF"/>
                  </a:solidFill>
                </a:uFill>
                <a:latin typeface="Trebuchet MS"/>
                <a:ea typeface="DejaVu Sans"/>
              </a:rPr>
              <a:t>TIP</a:t>
            </a:r>
            <a:r>
              <a:rPr lang="en-US" sz="2400" b="1" strike="noStrike" spc="-1">
                <a:solidFill>
                  <a:srgbClr val="FFC000"/>
                </a:solidFill>
                <a:uFill>
                  <a:solidFill>
                    <a:srgbClr val="FFFFFF"/>
                  </a:solidFill>
                </a:uFill>
                <a:latin typeface="Trebuchet MS"/>
                <a:ea typeface="DejaVu Sans"/>
              </a:rPr>
              <a:t>: </a:t>
            </a:r>
            <a:r>
              <a:rPr lang="en-US" sz="2400" b="0" strike="noStrike" spc="-1">
                <a:solidFill>
                  <a:srgbClr val="BFBFBF"/>
                </a:solidFill>
                <a:uFill>
                  <a:solidFill>
                    <a:srgbClr val="FFFFFF"/>
                  </a:solidFill>
                </a:uFill>
                <a:latin typeface="Trebuchet MS"/>
                <a:ea typeface="DejaVu Sans"/>
              </a:rPr>
              <a:t>The font size of your title should be bigger than your name(s) and institution name(s).</a:t>
            </a:r>
            <a:endParaRPr lang="en-US" sz="1800" b="0" strike="noStrike" spc="-1">
              <a:solidFill>
                <a:srgbClr val="000000"/>
              </a:solidFill>
              <a:uFill>
                <a:solidFill>
                  <a:srgbClr val="FFFFFF"/>
                </a:solidFill>
              </a:uFill>
              <a:latin typeface="Arial"/>
            </a:endParaRPr>
          </a:p>
          <a:p>
            <a:pPr marL="1892160" indent="-1891080">
              <a:lnSpc>
                <a:spcPct val="100000"/>
              </a:lnSpc>
            </a:pPr>
            <a:endParaRPr lang="en-US" sz="1800" b="0" strike="noStrike" spc="-1">
              <a:solidFill>
                <a:srgbClr val="000000"/>
              </a:solidFill>
              <a:uFill>
                <a:solidFill>
                  <a:srgbClr val="FFFFFF"/>
                </a:solidFill>
              </a:uFill>
              <a:latin typeface="Arial"/>
            </a:endParaRPr>
          </a:p>
          <a:p>
            <a:pPr marL="1892160" indent="-1891080">
              <a:lnSpc>
                <a:spcPct val="100000"/>
              </a:lnSpc>
            </a:pPr>
            <a:endParaRPr lang="en-US" sz="1800" b="0" strike="noStrike" spc="-1">
              <a:solidFill>
                <a:srgbClr val="000000"/>
              </a:solidFill>
              <a:uFill>
                <a:solidFill>
                  <a:srgbClr val="FFFFFF"/>
                </a:solidFill>
              </a:uFill>
              <a:latin typeface="Arial"/>
            </a:endParaRPr>
          </a:p>
          <a:p>
            <a:pPr marL="1892160" indent="-1891080" algn="ctr">
              <a:lnSpc>
                <a:spcPct val="100000"/>
              </a:lnSpc>
            </a:pPr>
            <a:endParaRPr lang="en-US" sz="1800" b="0" strike="noStrike" spc="-1">
              <a:solidFill>
                <a:srgbClr val="000000"/>
              </a:solidFill>
              <a:uFill>
                <a:solidFill>
                  <a:srgbClr val="FFFFFF"/>
                </a:solidFill>
              </a:uFill>
              <a:latin typeface="Arial"/>
            </a:endParaRPr>
          </a:p>
          <a:p>
            <a:pPr marL="1892160" indent="-1891080" algn="ctr">
              <a:lnSpc>
                <a:spcPct val="100000"/>
              </a:lnSpc>
            </a:pPr>
            <a:endParaRPr lang="en-US" sz="1800" b="0" strike="noStrike" spc="-1">
              <a:solidFill>
                <a:srgbClr val="000000"/>
              </a:solidFill>
              <a:uFill>
                <a:solidFill>
                  <a:srgbClr val="FFFFFF"/>
                </a:solidFill>
              </a:uFill>
              <a:latin typeface="Arial"/>
            </a:endParaRPr>
          </a:p>
          <a:p>
            <a:pPr marL="1892160" indent="-1891080" algn="ctr">
              <a:lnSpc>
                <a:spcPct val="100000"/>
              </a:lnSpc>
            </a:pPr>
            <a:r>
              <a:rPr lang="en-US" sz="3200" b="1" strike="noStrike" spc="-1">
                <a:solidFill>
                  <a:srgbClr val="FFC000"/>
                </a:solidFill>
                <a:uFill>
                  <a:solidFill>
                    <a:srgbClr val="FFFFFF"/>
                  </a:solidFill>
                </a:uFill>
                <a:latin typeface="Trebuchet MS"/>
                <a:ea typeface="DejaVu Sans"/>
              </a:rPr>
              <a:t>Adding Logos / Seals</a:t>
            </a:r>
            <a:endParaRPr lang="en-US" sz="1800" b="0" strike="noStrike" spc="-1">
              <a:solidFill>
                <a:srgbClr val="000000"/>
              </a:solidFill>
              <a:uFill>
                <a:solidFill>
                  <a:srgbClr val="FFFFFF"/>
                </a:solidFill>
              </a:uFill>
              <a:latin typeface="Arial"/>
            </a:endParaRPr>
          </a:p>
          <a:p>
            <a:pPr marL="1892160" indent="-1891080">
              <a:lnSpc>
                <a:spcPct val="100000"/>
              </a:lnSpc>
            </a:pPr>
            <a:r>
              <a:rPr lang="en-US" sz="2400" b="0" strike="noStrike" spc="-1">
                <a:solidFill>
                  <a:srgbClr val="BFBFBF"/>
                </a:solidFill>
                <a:uFill>
                  <a:solidFill>
                    <a:srgbClr val="FFFFFF"/>
                  </a:solidFill>
                </a:uFill>
                <a:latin typeface="Trebuchet MS"/>
                <a:ea typeface="DejaVu San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lang="en-US" sz="1800" b="0" strike="noStrike" spc="-1">
              <a:solidFill>
                <a:srgbClr val="000000"/>
              </a:solidFill>
              <a:uFill>
                <a:solidFill>
                  <a:srgbClr val="FFFFFF"/>
                </a:solidFill>
              </a:uFill>
              <a:latin typeface="Arial"/>
            </a:endParaRPr>
          </a:p>
          <a:p>
            <a:pPr marL="1892160" indent="-1891080">
              <a:lnSpc>
                <a:spcPct val="100000"/>
              </a:lnSpc>
            </a:pPr>
            <a:endParaRPr lang="en-US" sz="1800" b="0" strike="noStrike" spc="-1">
              <a:solidFill>
                <a:srgbClr val="000000"/>
              </a:solidFill>
              <a:uFill>
                <a:solidFill>
                  <a:srgbClr val="FFFFFF"/>
                </a:solidFill>
              </a:uFill>
              <a:latin typeface="Arial"/>
            </a:endParaRPr>
          </a:p>
          <a:p>
            <a:pPr marL="1892160" indent="-1891080">
              <a:lnSpc>
                <a:spcPct val="100000"/>
              </a:lnSpc>
            </a:pPr>
            <a:r>
              <a:rPr lang="en-US" sz="2400" b="1" strike="noStrike" spc="293">
                <a:solidFill>
                  <a:srgbClr val="FFC000"/>
                </a:solidFill>
                <a:uFill>
                  <a:solidFill>
                    <a:srgbClr val="FFFFFF"/>
                  </a:solidFill>
                </a:uFill>
                <a:latin typeface="Trebuchet MS"/>
                <a:ea typeface="DejaVu Sans"/>
              </a:rPr>
              <a:t>TIP:</a:t>
            </a:r>
            <a:r>
              <a:rPr lang="en-US" sz="2400" b="1" strike="noStrike" spc="-1">
                <a:solidFill>
                  <a:srgbClr val="FFC000"/>
                </a:solidFill>
                <a:uFill>
                  <a:solidFill>
                    <a:srgbClr val="FFFFFF"/>
                  </a:solidFill>
                </a:uFill>
                <a:latin typeface="Trebuchet MS"/>
                <a:ea typeface="DejaVu Sans"/>
              </a:rPr>
              <a:t> </a:t>
            </a:r>
            <a:r>
              <a:rPr lang="en-US" sz="2400" b="0" strike="noStrike" spc="-1">
                <a:solidFill>
                  <a:srgbClr val="BFBFBF"/>
                </a:solidFill>
                <a:uFill>
                  <a:solidFill>
                    <a:srgbClr val="FFFFFF"/>
                  </a:solidFill>
                </a:uFill>
                <a:latin typeface="Trebuchet MS"/>
                <a:ea typeface="DejaVu Sans"/>
              </a:rPr>
              <a:t>See if your school’s logo is available on our free poster templates page.</a:t>
            </a:r>
            <a:endParaRPr lang="en-US" sz="1800" b="0" strike="noStrike" spc="-1">
              <a:solidFill>
                <a:srgbClr val="000000"/>
              </a:solidFill>
              <a:uFill>
                <a:solidFill>
                  <a:srgbClr val="FFFFFF"/>
                </a:solidFill>
              </a:uFill>
              <a:latin typeface="Arial"/>
            </a:endParaRPr>
          </a:p>
          <a:p>
            <a:pPr marL="1892160" indent="-1891080">
              <a:lnSpc>
                <a:spcPct val="100000"/>
              </a:lnSpc>
            </a:pPr>
            <a:endParaRPr lang="en-US" sz="1800" b="0" strike="noStrike" spc="-1">
              <a:solidFill>
                <a:srgbClr val="000000"/>
              </a:solidFill>
              <a:uFill>
                <a:solidFill>
                  <a:srgbClr val="FFFFFF"/>
                </a:solidFill>
              </a:uFill>
              <a:latin typeface="Arial"/>
            </a:endParaRPr>
          </a:p>
          <a:p>
            <a:pPr marL="1892160" indent="-1891080" algn="ctr">
              <a:lnSpc>
                <a:spcPct val="100000"/>
              </a:lnSpc>
            </a:pPr>
            <a:r>
              <a:rPr lang="en-US" sz="3200" b="1" strike="noStrike" spc="-1">
                <a:solidFill>
                  <a:srgbClr val="FFC000"/>
                </a:solidFill>
                <a:uFill>
                  <a:solidFill>
                    <a:srgbClr val="FFFFFF"/>
                  </a:solidFill>
                </a:uFill>
                <a:latin typeface="Trebuchet MS"/>
                <a:ea typeface="DejaVu Sans"/>
              </a:rPr>
              <a:t>Photographs / Graphics</a:t>
            </a:r>
            <a:endParaRPr lang="en-US" sz="1800" b="0" strike="noStrike" spc="-1">
              <a:solidFill>
                <a:srgbClr val="000000"/>
              </a:solidFill>
              <a:uFill>
                <a:solidFill>
                  <a:srgbClr val="FFFFFF"/>
                </a:solidFill>
              </a:uFill>
              <a:latin typeface="Arial"/>
            </a:endParaRPr>
          </a:p>
          <a:p>
            <a:pPr marL="1892160" indent="-1891080">
              <a:lnSpc>
                <a:spcPct val="100000"/>
              </a:lnSpc>
            </a:pPr>
            <a:r>
              <a:rPr lang="en-US" sz="2400" b="0" strike="noStrike" spc="-1">
                <a:solidFill>
                  <a:srgbClr val="BFBFBF"/>
                </a:solidFill>
                <a:uFill>
                  <a:solidFill>
                    <a:srgbClr val="FFFFFF"/>
                  </a:solidFill>
                </a:uFill>
                <a:latin typeface="Trebuchet MS"/>
                <a:ea typeface="DejaVu San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lang="en-US" sz="1800" b="0" strike="noStrike" spc="-1">
              <a:solidFill>
                <a:srgbClr val="000000"/>
              </a:solidFill>
              <a:uFill>
                <a:solidFill>
                  <a:srgbClr val="FFFFFF"/>
                </a:solidFill>
              </a:uFill>
              <a:latin typeface="Arial"/>
            </a:endParaRPr>
          </a:p>
          <a:p>
            <a:pPr marL="1892160" indent="-1891080">
              <a:lnSpc>
                <a:spcPct val="100000"/>
              </a:lnSpc>
            </a:pPr>
            <a:endParaRPr lang="en-US" sz="1800" b="0" strike="noStrike" spc="-1">
              <a:solidFill>
                <a:srgbClr val="000000"/>
              </a:solidFill>
              <a:uFill>
                <a:solidFill>
                  <a:srgbClr val="FFFFFF"/>
                </a:solidFill>
              </a:uFill>
              <a:latin typeface="Arial"/>
            </a:endParaRPr>
          </a:p>
          <a:p>
            <a:pPr marL="1892160" indent="-1891080" algn="ctr">
              <a:lnSpc>
                <a:spcPct val="100000"/>
              </a:lnSpc>
            </a:pPr>
            <a:endParaRPr lang="en-US" sz="1800" b="0" strike="noStrike" spc="-1">
              <a:solidFill>
                <a:srgbClr val="000000"/>
              </a:solidFill>
              <a:uFill>
                <a:solidFill>
                  <a:srgbClr val="FFFFFF"/>
                </a:solidFill>
              </a:uFill>
              <a:latin typeface="Arial"/>
            </a:endParaRPr>
          </a:p>
          <a:p>
            <a:pPr marL="1892160" indent="-1891080" algn="ctr">
              <a:lnSpc>
                <a:spcPct val="100000"/>
              </a:lnSpc>
            </a:pPr>
            <a:endParaRPr lang="en-US" sz="1800" b="0" strike="noStrike" spc="-1">
              <a:solidFill>
                <a:srgbClr val="000000"/>
              </a:solidFill>
              <a:uFill>
                <a:solidFill>
                  <a:srgbClr val="FFFFFF"/>
                </a:solidFill>
              </a:uFill>
              <a:latin typeface="Arial"/>
            </a:endParaRPr>
          </a:p>
          <a:p>
            <a:pPr marL="1892160" indent="-1891080" algn="ctr">
              <a:lnSpc>
                <a:spcPct val="100000"/>
              </a:lnSpc>
            </a:pPr>
            <a:endParaRPr lang="en-US" sz="1800" b="0" strike="noStrike" spc="-1">
              <a:solidFill>
                <a:srgbClr val="000000"/>
              </a:solidFill>
              <a:uFill>
                <a:solidFill>
                  <a:srgbClr val="FFFFFF"/>
                </a:solidFill>
              </a:uFill>
              <a:latin typeface="Arial"/>
            </a:endParaRPr>
          </a:p>
          <a:p>
            <a:pPr marL="1892160" indent="-1891080" algn="ctr">
              <a:lnSpc>
                <a:spcPct val="100000"/>
              </a:lnSpc>
            </a:pPr>
            <a:endParaRPr lang="en-US" sz="1800" b="0" strike="noStrike" spc="-1">
              <a:solidFill>
                <a:srgbClr val="000000"/>
              </a:solidFill>
              <a:uFill>
                <a:solidFill>
                  <a:srgbClr val="FFFFFF"/>
                </a:solidFill>
              </a:uFill>
              <a:latin typeface="Arial"/>
            </a:endParaRPr>
          </a:p>
          <a:p>
            <a:pPr marL="1892160" indent="-1891080" algn="ctr">
              <a:lnSpc>
                <a:spcPct val="100000"/>
              </a:lnSpc>
            </a:pPr>
            <a:endParaRPr lang="en-US" sz="1800" b="0" strike="noStrike" spc="-1">
              <a:solidFill>
                <a:srgbClr val="000000"/>
              </a:solidFill>
              <a:uFill>
                <a:solidFill>
                  <a:srgbClr val="FFFFFF"/>
                </a:solidFill>
              </a:uFill>
              <a:latin typeface="Arial"/>
            </a:endParaRPr>
          </a:p>
          <a:p>
            <a:pPr marL="1892160" indent="-1891080" algn="ctr">
              <a:lnSpc>
                <a:spcPct val="100000"/>
              </a:lnSpc>
            </a:pPr>
            <a:endParaRPr lang="en-US" sz="1800" b="0" strike="noStrike" spc="-1">
              <a:solidFill>
                <a:srgbClr val="000000"/>
              </a:solidFill>
              <a:uFill>
                <a:solidFill>
                  <a:srgbClr val="FFFFFF"/>
                </a:solidFill>
              </a:uFill>
              <a:latin typeface="Arial"/>
            </a:endParaRPr>
          </a:p>
          <a:p>
            <a:pPr marL="1892160" indent="-1891080" algn="ctr">
              <a:lnSpc>
                <a:spcPct val="100000"/>
              </a:lnSpc>
            </a:pPr>
            <a:r>
              <a:rPr lang="en-US" sz="3200" b="1" strike="noStrike" spc="-1">
                <a:solidFill>
                  <a:srgbClr val="FFC000"/>
                </a:solidFill>
                <a:uFill>
                  <a:solidFill>
                    <a:srgbClr val="FFFFFF"/>
                  </a:solidFill>
                </a:uFill>
                <a:latin typeface="Trebuchet MS"/>
                <a:ea typeface="DejaVu Sans"/>
              </a:rPr>
              <a:t>Image Quality Check</a:t>
            </a:r>
            <a:endParaRPr lang="en-US" sz="1800" b="0" strike="noStrike" spc="-1">
              <a:solidFill>
                <a:srgbClr val="000000"/>
              </a:solidFill>
              <a:uFill>
                <a:solidFill>
                  <a:srgbClr val="FFFFFF"/>
                </a:solidFill>
              </a:uFill>
              <a:latin typeface="Arial"/>
            </a:endParaRPr>
          </a:p>
          <a:p>
            <a:pPr marL="1892160" indent="-1891080">
              <a:lnSpc>
                <a:spcPct val="100000"/>
              </a:lnSpc>
            </a:pPr>
            <a:r>
              <a:rPr lang="en-US" sz="2400" b="0" strike="noStrike" spc="-1">
                <a:solidFill>
                  <a:srgbClr val="BFBFBF"/>
                </a:solidFill>
                <a:uFill>
                  <a:solidFill>
                    <a:srgbClr val="FFFFFF"/>
                  </a:solidFill>
                </a:uFill>
                <a:latin typeface="Trebuchet MS"/>
                <a:ea typeface="DejaVu Sans"/>
              </a:rPr>
              <a:t>Zoom in and look at your images at 100% magnification. If they look good they will print well. </a:t>
            </a:r>
            <a:endParaRPr lang="en-US" sz="1800" b="0" strike="noStrike" spc="-1">
              <a:solidFill>
                <a:srgbClr val="000000"/>
              </a:solidFill>
              <a:uFill>
                <a:solidFill>
                  <a:srgbClr val="FFFFFF"/>
                </a:solidFill>
              </a:uFill>
              <a:latin typeface="Arial"/>
            </a:endParaRPr>
          </a:p>
        </p:txBody>
      </p:sp>
      <p:sp>
        <p:nvSpPr>
          <p:cNvPr id="9" name="Line 6"/>
          <p:cNvSpPr/>
          <p:nvPr/>
        </p:nvSpPr>
        <p:spPr>
          <a:xfrm>
            <a:off x="-11225160" y="8422200"/>
            <a:ext cx="10999800" cy="3600"/>
          </a:xfrm>
          <a:prstGeom prst="line">
            <a:avLst/>
          </a:prstGeom>
          <a:ln w="9360">
            <a:solidFill>
              <a:srgbClr val="FFC000"/>
            </a:solidFill>
            <a:round/>
          </a:ln>
        </p:spPr>
        <p:style>
          <a:lnRef idx="0">
            <a:scrgbClr r="0" g="0" b="0"/>
          </a:lnRef>
          <a:fillRef idx="0">
            <a:scrgbClr r="0" g="0" b="0"/>
          </a:fillRef>
          <a:effectRef idx="0">
            <a:scrgbClr r="0" g="0" b="0"/>
          </a:effectRef>
          <a:fontRef idx="minor"/>
        </p:style>
      </p:sp>
      <p:pic>
        <p:nvPicPr>
          <p:cNvPr id="10" name="Picture 35"/>
          <p:cNvPicPr/>
          <p:nvPr/>
        </p:nvPicPr>
        <p:blipFill>
          <a:blip r:embed="rId18"/>
          <a:stretch/>
        </p:blipFill>
        <p:spPr>
          <a:xfrm>
            <a:off x="-10740600" y="10261800"/>
            <a:ext cx="1596600" cy="1200960"/>
          </a:xfrm>
          <a:prstGeom prst="rect">
            <a:avLst/>
          </a:prstGeom>
          <a:ln>
            <a:noFill/>
          </a:ln>
        </p:spPr>
      </p:pic>
      <p:pic>
        <p:nvPicPr>
          <p:cNvPr id="11" name="Picture 36"/>
          <p:cNvPicPr/>
          <p:nvPr/>
        </p:nvPicPr>
        <p:blipFill>
          <a:blip r:embed="rId19"/>
          <a:stretch/>
        </p:blipFill>
        <p:spPr>
          <a:xfrm>
            <a:off x="-10732680" y="15697080"/>
            <a:ext cx="9985680" cy="1052640"/>
          </a:xfrm>
          <a:prstGeom prst="rect">
            <a:avLst/>
          </a:prstGeom>
          <a:ln>
            <a:noFill/>
          </a:ln>
        </p:spPr>
      </p:pic>
      <p:pic>
        <p:nvPicPr>
          <p:cNvPr id="12" name="Picture 51"/>
          <p:cNvPicPr/>
          <p:nvPr/>
        </p:nvPicPr>
        <p:blipFill>
          <a:blip r:embed="rId20"/>
          <a:stretch/>
        </p:blipFill>
        <p:spPr>
          <a:xfrm>
            <a:off x="-6066360" y="23637240"/>
            <a:ext cx="1335600" cy="1655640"/>
          </a:xfrm>
          <a:prstGeom prst="rect">
            <a:avLst/>
          </a:prstGeom>
          <a:ln>
            <a:noFill/>
          </a:ln>
        </p:spPr>
      </p:pic>
      <p:sp>
        <p:nvSpPr>
          <p:cNvPr id="13" name="CustomShape 7"/>
          <p:cNvSpPr/>
          <p:nvPr/>
        </p:nvSpPr>
        <p:spPr>
          <a:xfrm>
            <a:off x="-6084720" y="25151040"/>
            <a:ext cx="1353960" cy="425880"/>
          </a:xfrm>
          <a:prstGeom prst="rect">
            <a:avLst/>
          </a:prstGeom>
          <a:solidFill>
            <a:srgbClr val="5B9BD5"/>
          </a:solid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1600" b="1" strike="noStrike" spc="-1">
                <a:solidFill>
                  <a:srgbClr val="000000"/>
                </a:solidFill>
                <a:uFill>
                  <a:solidFill>
                    <a:srgbClr val="FFFFFF"/>
                  </a:solidFill>
                </a:uFill>
                <a:latin typeface="Calibri"/>
                <a:ea typeface="DejaVu Sans"/>
              </a:rPr>
              <a:t>ORIGINAL</a:t>
            </a:r>
            <a:endParaRPr lang="en-US" sz="1800" b="0" strike="noStrike" spc="-1">
              <a:solidFill>
                <a:srgbClr val="000000"/>
              </a:solidFill>
              <a:uFill>
                <a:solidFill>
                  <a:srgbClr val="FFFFFF"/>
                </a:solidFill>
              </a:uFill>
              <a:latin typeface="Arial"/>
            </a:endParaRPr>
          </a:p>
        </p:txBody>
      </p:sp>
      <p:pic>
        <p:nvPicPr>
          <p:cNvPr id="14" name="Picture 49"/>
          <p:cNvPicPr/>
          <p:nvPr/>
        </p:nvPicPr>
        <p:blipFill>
          <a:blip r:embed="rId20"/>
          <a:stretch/>
        </p:blipFill>
        <p:spPr>
          <a:xfrm>
            <a:off x="-4456440" y="23637240"/>
            <a:ext cx="2241360" cy="1629720"/>
          </a:xfrm>
          <a:prstGeom prst="rect">
            <a:avLst/>
          </a:prstGeom>
          <a:ln>
            <a:noFill/>
          </a:ln>
        </p:spPr>
      </p:pic>
      <p:sp>
        <p:nvSpPr>
          <p:cNvPr id="15" name="CustomShape 8"/>
          <p:cNvSpPr/>
          <p:nvPr/>
        </p:nvSpPr>
        <p:spPr>
          <a:xfrm>
            <a:off x="-4452120" y="25182000"/>
            <a:ext cx="2237040" cy="395640"/>
          </a:xfrm>
          <a:prstGeom prst="rect">
            <a:avLst/>
          </a:prstGeom>
          <a:solidFill>
            <a:srgbClr val="FF0000"/>
          </a:solidFill>
          <a:ln>
            <a:noFill/>
          </a:ln>
        </p:spPr>
        <p:style>
          <a:lnRef idx="0">
            <a:scrgbClr r="0" g="0" b="0"/>
          </a:lnRef>
          <a:fillRef idx="0">
            <a:scrgbClr r="0" g="0" b="0"/>
          </a:fillRef>
          <a:effectRef idx="0">
            <a:scrgbClr r="0" g="0" b="0"/>
          </a:effectRef>
          <a:fontRef idx="minor"/>
        </p:style>
        <p:txBody>
          <a:bodyPr lIns="457200" tIns="91440" rIns="457200" bIns="91440"/>
          <a:lstStyle/>
          <a:p>
            <a:pPr algn="ctr">
              <a:lnSpc>
                <a:spcPct val="100000"/>
              </a:lnSpc>
            </a:pPr>
            <a:r>
              <a:rPr lang="en-US" sz="1400" b="1" strike="noStrike" spc="-1">
                <a:solidFill>
                  <a:srgbClr val="FFFFFF"/>
                </a:solidFill>
                <a:uFill>
                  <a:solidFill>
                    <a:srgbClr val="FFFFFF"/>
                  </a:solidFill>
                </a:uFill>
                <a:latin typeface="Calibri"/>
                <a:ea typeface="DejaVu Sans"/>
              </a:rPr>
              <a:t>DISTORTED</a:t>
            </a:r>
            <a:endParaRPr lang="en-US" sz="1800" b="0" strike="noStrike" spc="-1">
              <a:solidFill>
                <a:srgbClr val="000000"/>
              </a:solidFill>
              <a:uFill>
                <a:solidFill>
                  <a:srgbClr val="FFFFFF"/>
                </a:solidFill>
              </a:uFill>
              <a:latin typeface="Arial"/>
            </a:endParaRPr>
          </a:p>
        </p:txBody>
      </p:sp>
      <p:pic>
        <p:nvPicPr>
          <p:cNvPr id="16" name="Picture 47"/>
          <p:cNvPicPr/>
          <p:nvPr/>
        </p:nvPicPr>
        <p:blipFill>
          <a:blip r:embed="rId21"/>
          <a:stretch/>
        </p:blipFill>
        <p:spPr>
          <a:xfrm>
            <a:off x="-9744840" y="23541120"/>
            <a:ext cx="2383200" cy="1844280"/>
          </a:xfrm>
          <a:prstGeom prst="rect">
            <a:avLst/>
          </a:prstGeom>
          <a:ln>
            <a:noFill/>
          </a:ln>
        </p:spPr>
      </p:pic>
      <p:sp>
        <p:nvSpPr>
          <p:cNvPr id="17" name="CustomShape 9"/>
          <p:cNvSpPr/>
          <p:nvPr/>
        </p:nvSpPr>
        <p:spPr>
          <a:xfrm>
            <a:off x="-9680400" y="24953400"/>
            <a:ext cx="2246400" cy="942840"/>
          </a:xfrm>
          <a:prstGeom prst="rect">
            <a:avLst/>
          </a:prstGeom>
          <a:noFill/>
          <a:ln>
            <a:noFill/>
          </a:ln>
        </p:spPr>
        <p:style>
          <a:lnRef idx="0">
            <a:scrgbClr r="0" g="0" b="0"/>
          </a:lnRef>
          <a:fillRef idx="0">
            <a:scrgbClr r="0" g="0" b="0"/>
          </a:fillRef>
          <a:effectRef idx="0">
            <a:scrgbClr r="0" g="0" b="0"/>
          </a:effectRef>
          <a:fontRef idx="minor"/>
        </p:style>
        <p:txBody>
          <a:bodyPr lIns="457200" tIns="457200" rIns="457200" bIns="0"/>
          <a:lstStyle/>
          <a:p>
            <a:pPr algn="ctr">
              <a:lnSpc>
                <a:spcPct val="100000"/>
              </a:lnSpc>
            </a:pPr>
            <a:r>
              <a:rPr lang="en-US" sz="1600" b="0" strike="noStrike" spc="-1">
                <a:solidFill>
                  <a:srgbClr val="FFFFFF"/>
                </a:solidFill>
                <a:uFill>
                  <a:solidFill>
                    <a:srgbClr val="FFFFFF"/>
                  </a:solidFill>
                </a:uFill>
                <a:latin typeface="Calibri"/>
                <a:ea typeface="DejaVu Sans"/>
              </a:rPr>
              <a:t>Corner handles</a:t>
            </a:r>
            <a:endParaRPr lang="en-US" sz="1800" b="0" strike="noStrike" spc="-1">
              <a:solidFill>
                <a:srgbClr val="000000"/>
              </a:solidFill>
              <a:uFill>
                <a:solidFill>
                  <a:srgbClr val="FFFFFF"/>
                </a:solidFill>
              </a:uFill>
              <a:latin typeface="Arial"/>
            </a:endParaRPr>
          </a:p>
        </p:txBody>
      </p:sp>
      <p:sp>
        <p:nvSpPr>
          <p:cNvPr id="18" name="CustomShape 10"/>
          <p:cNvSpPr/>
          <p:nvPr/>
        </p:nvSpPr>
        <p:spPr>
          <a:xfrm rot="16200000">
            <a:off x="-11447280" y="28800720"/>
            <a:ext cx="2431440" cy="334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0"/>
          <a:lstStyle/>
          <a:p>
            <a:pPr algn="ctr">
              <a:lnSpc>
                <a:spcPct val="100000"/>
              </a:lnSpc>
            </a:pPr>
            <a:r>
              <a:rPr lang="en-US" sz="1600" b="0" strike="noStrike" spc="-1">
                <a:solidFill>
                  <a:srgbClr val="92D050"/>
                </a:solidFill>
                <a:uFill>
                  <a:solidFill>
                    <a:srgbClr val="FFFFFF"/>
                  </a:solidFill>
                </a:uFill>
                <a:latin typeface="Calibri"/>
                <a:ea typeface="DejaVu Sans"/>
              </a:rPr>
              <a:t>Good </a:t>
            </a:r>
            <a:r>
              <a:rPr lang="en-US" sz="1600" b="0" strike="noStrike" spc="-1">
                <a:solidFill>
                  <a:srgbClr val="FFFFFF"/>
                </a:solidFill>
                <a:uFill>
                  <a:solidFill>
                    <a:srgbClr val="FFFFFF"/>
                  </a:solidFill>
                </a:uFill>
                <a:latin typeface="Calibri"/>
                <a:ea typeface="DejaVu Sans"/>
              </a:rPr>
              <a:t>printing quality</a:t>
            </a:r>
            <a:endParaRPr lang="en-US" sz="1800" b="0" strike="noStrike" spc="-1">
              <a:solidFill>
                <a:srgbClr val="000000"/>
              </a:solidFill>
              <a:uFill>
                <a:solidFill>
                  <a:srgbClr val="FFFFFF"/>
                </a:solidFill>
              </a:uFill>
              <a:latin typeface="Arial"/>
            </a:endParaRPr>
          </a:p>
        </p:txBody>
      </p:sp>
      <p:sp>
        <p:nvSpPr>
          <p:cNvPr id="19" name="CustomShape 11"/>
          <p:cNvSpPr/>
          <p:nvPr/>
        </p:nvSpPr>
        <p:spPr>
          <a:xfrm rot="16200000">
            <a:off x="-2462760" y="28821600"/>
            <a:ext cx="2431440" cy="334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0"/>
          <a:lstStyle/>
          <a:p>
            <a:pPr algn="ctr">
              <a:lnSpc>
                <a:spcPct val="100000"/>
              </a:lnSpc>
            </a:pPr>
            <a:r>
              <a:rPr lang="en-US" sz="1600" b="0" strike="noStrike" spc="-1">
                <a:solidFill>
                  <a:srgbClr val="FF0000"/>
                </a:solidFill>
                <a:uFill>
                  <a:solidFill>
                    <a:srgbClr val="FFFFFF"/>
                  </a:solidFill>
                </a:uFill>
                <a:latin typeface="Calibri"/>
                <a:ea typeface="DejaVu Sans"/>
              </a:rPr>
              <a:t>Bad </a:t>
            </a:r>
            <a:r>
              <a:rPr lang="en-US" sz="1600" b="0" strike="noStrike" spc="-1">
                <a:solidFill>
                  <a:srgbClr val="FFFFFF"/>
                </a:solidFill>
                <a:uFill>
                  <a:solidFill>
                    <a:srgbClr val="FFFFFF"/>
                  </a:solidFill>
                </a:uFill>
                <a:latin typeface="Calibri"/>
                <a:ea typeface="DejaVu Sans"/>
              </a:rPr>
              <a:t>printing quality</a:t>
            </a:r>
            <a:endParaRPr lang="en-US" sz="1800" b="0" strike="noStrike" spc="-1">
              <a:solidFill>
                <a:srgbClr val="000000"/>
              </a:solidFill>
              <a:uFill>
                <a:solidFill>
                  <a:srgbClr val="FFFFFF"/>
                </a:solidFill>
              </a:uFill>
              <a:latin typeface="Arial"/>
            </a:endParaRPr>
          </a:p>
        </p:txBody>
      </p:sp>
      <p:sp>
        <p:nvSpPr>
          <p:cNvPr id="20" name="CustomShape 12"/>
          <p:cNvSpPr/>
          <p:nvPr/>
        </p:nvSpPr>
        <p:spPr>
          <a:xfrm>
            <a:off x="44157960" y="-55080"/>
            <a:ext cx="11061000" cy="32972400"/>
          </a:xfrm>
          <a:prstGeom prst="rect">
            <a:avLst/>
          </a:prstGeom>
          <a:solidFill>
            <a:srgbClr val="0D0D0D"/>
          </a:solidFill>
          <a:ln w="25560">
            <a:noFill/>
          </a:ln>
        </p:spPr>
        <p:style>
          <a:lnRef idx="0">
            <a:scrgbClr r="0" g="0" b="0"/>
          </a:lnRef>
          <a:fillRef idx="0">
            <a:scrgbClr r="0" g="0" b="0"/>
          </a:fillRef>
          <a:effectRef idx="0">
            <a:scrgbClr r="0" g="0" b="0"/>
          </a:effectRef>
          <a:fontRef idx="minor"/>
        </p:style>
        <p:txBody>
          <a:bodyPr lIns="457200" tIns="457200" rIns="457200" bIns="0"/>
          <a:lstStyle/>
          <a:p>
            <a:pPr algn="ctr">
              <a:lnSpc>
                <a:spcPct val="100000"/>
              </a:lnSpc>
            </a:pPr>
            <a:r>
              <a:rPr lang="en-US" sz="4000" b="1" strike="noStrike" spc="593">
                <a:solidFill>
                  <a:srgbClr val="FFFFFF"/>
                </a:solidFill>
                <a:uFill>
                  <a:solidFill>
                    <a:srgbClr val="FFFFFF"/>
                  </a:solidFill>
                </a:uFill>
                <a:latin typeface="Trebuchet MS"/>
                <a:ea typeface="DejaVu Sans"/>
              </a:rPr>
              <a:t>QUICK START (cont.)</a:t>
            </a: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r>
              <a:rPr lang="en-US" sz="3200" b="1" strike="noStrike" spc="-1">
                <a:solidFill>
                  <a:srgbClr val="FFC000"/>
                </a:solidFill>
                <a:uFill>
                  <a:solidFill>
                    <a:srgbClr val="FFFFFF"/>
                  </a:solidFill>
                </a:uFill>
                <a:latin typeface="Trebuchet MS"/>
                <a:ea typeface="DejaVu Sans"/>
              </a:rPr>
              <a:t>How to change the template color theme</a:t>
            </a:r>
            <a:endParaRPr lang="en-US" sz="1800" b="0" strike="noStrike" spc="-1">
              <a:solidFill>
                <a:srgbClr val="000000"/>
              </a:solidFill>
              <a:uFill>
                <a:solidFill>
                  <a:srgbClr val="FFFFFF"/>
                </a:solidFill>
              </a:uFill>
              <a:latin typeface="Arial"/>
            </a:endParaRPr>
          </a:p>
          <a:p>
            <a:pPr>
              <a:lnSpc>
                <a:spcPct val="100000"/>
              </a:lnSpc>
            </a:pPr>
            <a:r>
              <a:rPr lang="en-US" sz="2400" b="0" strike="noStrike" spc="-1">
                <a:solidFill>
                  <a:srgbClr val="BFBFBF"/>
                </a:solidFill>
                <a:uFill>
                  <a:solidFill>
                    <a:srgbClr val="FFFFFF"/>
                  </a:solidFill>
                </a:uFill>
                <a:latin typeface="Trebuchet MS"/>
                <a:ea typeface="DejaVu Sans"/>
              </a:rPr>
              <a:t>You can easily change the color theme of your poster by going to the DESIGN menu, click on COLORS, and choose the color theme of your choice. You can also create your own color theme.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2400" b="0" strike="noStrike" spc="-1">
                <a:solidFill>
                  <a:srgbClr val="BFBFBF"/>
                </a:solidFill>
                <a:uFill>
                  <a:solidFill>
                    <a:srgbClr val="FFFFFF"/>
                  </a:solidFill>
                </a:uFill>
                <a:latin typeface="Trebuchet MS"/>
                <a:ea typeface="DejaVu Sans"/>
              </a:rPr>
              <a:t>You can also manually change the color of your background by going to VIEW &gt; SLIDE MASTER.  After you finish working on the master be sure to go to VIEW &gt; NORMAL to continue working on your poster.</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gn="ctr">
              <a:lnSpc>
                <a:spcPct val="100000"/>
              </a:lnSpc>
            </a:pPr>
            <a:r>
              <a:rPr lang="en-US" sz="3200" b="1" strike="noStrike" spc="-1">
                <a:solidFill>
                  <a:srgbClr val="FFC000"/>
                </a:solidFill>
                <a:uFill>
                  <a:solidFill>
                    <a:srgbClr val="FFFFFF"/>
                  </a:solidFill>
                </a:uFill>
                <a:latin typeface="Trebuchet MS"/>
                <a:ea typeface="DejaVu Sans"/>
              </a:rPr>
              <a:t>How to add Text</a:t>
            </a:r>
            <a:endParaRPr lang="en-US" sz="1800" b="0" strike="noStrike" spc="-1">
              <a:solidFill>
                <a:srgbClr val="000000"/>
              </a:solidFill>
              <a:uFill>
                <a:solidFill>
                  <a:srgbClr val="FFFFFF"/>
                </a:solidFill>
              </a:uFill>
              <a:latin typeface="Arial"/>
            </a:endParaRPr>
          </a:p>
          <a:p>
            <a:pPr marL="3265560">
              <a:lnSpc>
                <a:spcPct val="100000"/>
              </a:lnSpc>
            </a:pPr>
            <a:r>
              <a:rPr lang="en-US" sz="2400" b="0" strike="noStrike" spc="-1">
                <a:solidFill>
                  <a:srgbClr val="BFBFBF"/>
                </a:solidFill>
                <a:uFill>
                  <a:solidFill>
                    <a:srgbClr val="FFFFFF"/>
                  </a:solidFill>
                </a:uFill>
                <a:latin typeface="Trebuchet MS"/>
                <a:ea typeface="DejaVu Sans"/>
              </a:rPr>
              <a:t>The template comes with a number of pre-formatted placeholders for headers and text blocks. You can add more blocks by copying and pasting the existing ones or by adding a text box from the HOME menu. </a:t>
            </a:r>
            <a:endParaRPr lang="en-US" sz="1800" b="0" strike="noStrike" spc="-1">
              <a:solidFill>
                <a:srgbClr val="000000"/>
              </a:solidFill>
              <a:uFill>
                <a:solidFill>
                  <a:srgbClr val="FFFFFF"/>
                </a:solidFill>
              </a:uFill>
              <a:latin typeface="Arial"/>
            </a:endParaRPr>
          </a:p>
          <a:p>
            <a:pPr marL="1518480">
              <a:lnSpc>
                <a:spcPct val="100000"/>
              </a:lnSpc>
            </a:pPr>
            <a:endParaRPr lang="en-US" sz="1800" b="0" strike="noStrike" spc="-1">
              <a:solidFill>
                <a:srgbClr val="000000"/>
              </a:solidFill>
              <a:uFill>
                <a:solidFill>
                  <a:srgbClr val="FFFFFF"/>
                </a:solidFill>
              </a:uFill>
              <a:latin typeface="Arial"/>
            </a:endParaRPr>
          </a:p>
          <a:p>
            <a:pPr marL="1518480" algn="ctr">
              <a:lnSpc>
                <a:spcPct val="100000"/>
              </a:lnSpc>
            </a:pPr>
            <a:r>
              <a:rPr lang="en-US" sz="2400" b="0" strike="noStrike" spc="-1">
                <a:solidFill>
                  <a:srgbClr val="BFBFBF"/>
                </a:solidFill>
                <a:uFill>
                  <a:solidFill>
                    <a:srgbClr val="FFFFFF"/>
                  </a:solidFill>
                </a:uFill>
                <a:latin typeface="Trebuchet MS"/>
                <a:ea typeface="DejaVu Sans"/>
              </a:rPr>
              <a:t> </a:t>
            </a:r>
            <a:r>
              <a:rPr lang="en-US" sz="3200" b="1" strike="noStrike" spc="-1">
                <a:solidFill>
                  <a:srgbClr val="FFC000"/>
                </a:solidFill>
                <a:uFill>
                  <a:solidFill>
                    <a:srgbClr val="FFFFFF"/>
                  </a:solidFill>
                </a:uFill>
                <a:latin typeface="Trebuchet MS"/>
                <a:ea typeface="DejaVu Sans"/>
              </a:rPr>
              <a:t>Text size</a:t>
            </a:r>
            <a:endParaRPr lang="en-US" sz="1800" b="0" strike="noStrike" spc="-1">
              <a:solidFill>
                <a:srgbClr val="000000"/>
              </a:solidFill>
              <a:uFill>
                <a:solidFill>
                  <a:srgbClr val="FFFFFF"/>
                </a:solidFill>
              </a:uFill>
              <a:latin typeface="Arial"/>
            </a:endParaRPr>
          </a:p>
          <a:p>
            <a:pPr marL="1518480">
              <a:lnSpc>
                <a:spcPct val="100000"/>
              </a:lnSpc>
            </a:pPr>
            <a:r>
              <a:rPr lang="en-US" sz="2400" b="0" strike="noStrike" spc="-1">
                <a:solidFill>
                  <a:srgbClr val="BFBFBF"/>
                </a:solidFill>
                <a:uFill>
                  <a:solidFill>
                    <a:srgbClr val="FFFFFF"/>
                  </a:solidFill>
                </a:uFill>
                <a:latin typeface="Trebuchet MS"/>
                <a:ea typeface="DejaVu Sans"/>
              </a:rPr>
              <a:t>Adjust the size of your text based on how much content you have to present. The default template text offers a good starting point. Follow the conference requirements.</a:t>
            </a:r>
            <a:endParaRPr lang="en-US" sz="1800" b="0" strike="noStrike" spc="-1">
              <a:solidFill>
                <a:srgbClr val="000000"/>
              </a:solidFill>
              <a:uFill>
                <a:solidFill>
                  <a:srgbClr val="FFFFFF"/>
                </a:solidFill>
              </a:uFill>
              <a:latin typeface="Arial"/>
            </a:endParaRPr>
          </a:p>
          <a:p>
            <a:pPr marL="1518480">
              <a:lnSpc>
                <a:spcPct val="100000"/>
              </a:lnSpc>
            </a:pPr>
            <a:endParaRPr lang="en-US" sz="1800" b="0" strike="noStrike" spc="-1">
              <a:solidFill>
                <a:srgbClr val="000000"/>
              </a:solidFill>
              <a:uFill>
                <a:solidFill>
                  <a:srgbClr val="FFFFFF"/>
                </a:solidFill>
              </a:uFill>
              <a:latin typeface="Arial"/>
            </a:endParaRPr>
          </a:p>
          <a:p>
            <a:pPr marL="1518480" algn="ctr">
              <a:lnSpc>
                <a:spcPct val="100000"/>
              </a:lnSpc>
            </a:pPr>
            <a:r>
              <a:rPr lang="en-US" sz="3200" b="1" strike="noStrike" spc="-1">
                <a:solidFill>
                  <a:srgbClr val="FFC000"/>
                </a:solidFill>
                <a:uFill>
                  <a:solidFill>
                    <a:srgbClr val="FFFFFF"/>
                  </a:solidFill>
                </a:uFill>
                <a:latin typeface="Trebuchet MS"/>
                <a:ea typeface="DejaVu Sans"/>
              </a:rPr>
              <a:t>How to add Tables</a:t>
            </a:r>
            <a:endParaRPr lang="en-US" sz="1800" b="0" strike="noStrike" spc="-1">
              <a:solidFill>
                <a:srgbClr val="000000"/>
              </a:solidFill>
              <a:uFill>
                <a:solidFill>
                  <a:srgbClr val="FFFFFF"/>
                </a:solidFill>
              </a:uFill>
              <a:latin typeface="Arial"/>
            </a:endParaRPr>
          </a:p>
          <a:p>
            <a:pPr marL="1518480" algn="ctr">
              <a:lnSpc>
                <a:spcPct val="100000"/>
              </a:lnSpc>
            </a:pPr>
            <a:r>
              <a:rPr lang="en-US" sz="2400" b="0" strike="noStrike" spc="-1">
                <a:solidFill>
                  <a:srgbClr val="BFBFBF"/>
                </a:solidFill>
                <a:uFill>
                  <a:solidFill>
                    <a:srgbClr val="FFFFFF"/>
                  </a:solidFill>
                </a:uFill>
                <a:latin typeface="Trebuchet MS"/>
                <a:ea typeface="DejaVu Sans"/>
              </a:rPr>
              <a:t>To add a table from scratch go to the INSERT menu and </a:t>
            </a:r>
            <a:endParaRPr lang="en-US" sz="1800" b="0" strike="noStrike" spc="-1">
              <a:solidFill>
                <a:srgbClr val="000000"/>
              </a:solidFill>
              <a:uFill>
                <a:solidFill>
                  <a:srgbClr val="FFFFFF"/>
                </a:solidFill>
              </a:uFill>
              <a:latin typeface="Arial"/>
            </a:endParaRPr>
          </a:p>
          <a:p>
            <a:pPr marL="1730520">
              <a:lnSpc>
                <a:spcPct val="100000"/>
              </a:lnSpc>
            </a:pPr>
            <a:r>
              <a:rPr lang="en-US" sz="2400" b="0" strike="noStrike" spc="-1">
                <a:solidFill>
                  <a:srgbClr val="BFBFBF"/>
                </a:solidFill>
                <a:uFill>
                  <a:solidFill>
                    <a:srgbClr val="FFFFFF"/>
                  </a:solidFill>
                </a:uFill>
                <a:latin typeface="Trebuchet MS"/>
                <a:ea typeface="DejaVu Sans"/>
              </a:rPr>
              <a:t>click on TABLE. A drop-down box will help you select rows and columns. </a:t>
            </a:r>
            <a:endParaRPr lang="en-US" sz="1800" b="0" strike="noStrike" spc="-1">
              <a:solidFill>
                <a:srgbClr val="000000"/>
              </a:solidFill>
              <a:uFill>
                <a:solidFill>
                  <a:srgbClr val="FFFFFF"/>
                </a:solidFill>
              </a:uFill>
              <a:latin typeface="Arial"/>
            </a:endParaRPr>
          </a:p>
          <a:p>
            <a:pPr marL="1730520">
              <a:lnSpc>
                <a:spcPct val="100000"/>
              </a:lnSpc>
            </a:pPr>
            <a:r>
              <a:rPr lang="en-US" sz="2400" b="0" strike="noStrike" spc="-1">
                <a:solidFill>
                  <a:srgbClr val="BFBFBF"/>
                </a:solidFill>
                <a:uFill>
                  <a:solidFill>
                    <a:srgbClr val="FFFFFF"/>
                  </a:solidFill>
                </a:uFill>
                <a:latin typeface="Trebuchet MS"/>
                <a:ea typeface="DejaVu Sans"/>
              </a:rPr>
              <a:t>You can also copy and a paste a table from Word or another PowerPoint document. A pasted table may need to be re-formatted by RIGHT-CLICK &gt; FORMAT SHAPE, TEXT BOX, Margins.</a:t>
            </a:r>
            <a:endParaRPr lang="en-US" sz="1800" b="0" strike="noStrike" spc="-1">
              <a:solidFill>
                <a:srgbClr val="000000"/>
              </a:solidFill>
              <a:uFill>
                <a:solidFill>
                  <a:srgbClr val="FFFFFF"/>
                </a:solidFill>
              </a:uFill>
              <a:latin typeface="Arial"/>
            </a:endParaRPr>
          </a:p>
          <a:p>
            <a:pPr marL="1730520">
              <a:lnSpc>
                <a:spcPct val="100000"/>
              </a:lnSpc>
            </a:pPr>
            <a:endParaRPr lang="en-US" sz="1800" b="0" strike="noStrike" spc="-1">
              <a:solidFill>
                <a:srgbClr val="000000"/>
              </a:solidFill>
              <a:uFill>
                <a:solidFill>
                  <a:srgbClr val="FFFFFF"/>
                </a:solidFill>
              </a:uFill>
              <a:latin typeface="Arial"/>
            </a:endParaRPr>
          </a:p>
          <a:p>
            <a:pPr marL="1730520" algn="ctr">
              <a:lnSpc>
                <a:spcPct val="100000"/>
              </a:lnSpc>
            </a:pPr>
            <a:r>
              <a:rPr lang="en-US" sz="3200" b="1" strike="noStrike" spc="-1">
                <a:solidFill>
                  <a:srgbClr val="FFC000"/>
                </a:solidFill>
                <a:uFill>
                  <a:solidFill>
                    <a:srgbClr val="FFFFFF"/>
                  </a:solidFill>
                </a:uFill>
                <a:latin typeface="Trebuchet MS"/>
                <a:ea typeface="DejaVu Sans"/>
              </a:rPr>
              <a:t>Graphs / Charts</a:t>
            </a:r>
            <a:endParaRPr lang="en-US" sz="1800" b="0" strike="noStrike" spc="-1">
              <a:solidFill>
                <a:srgbClr val="000000"/>
              </a:solidFill>
              <a:uFill>
                <a:solidFill>
                  <a:srgbClr val="FFFFFF"/>
                </a:solidFill>
              </a:uFill>
              <a:latin typeface="Arial"/>
            </a:endParaRPr>
          </a:p>
          <a:p>
            <a:pPr marL="1730520">
              <a:lnSpc>
                <a:spcPct val="100000"/>
              </a:lnSpc>
            </a:pPr>
            <a:r>
              <a:rPr lang="en-US" sz="2400" b="0" strike="noStrike" spc="-1">
                <a:solidFill>
                  <a:srgbClr val="BFBFBF"/>
                </a:solidFill>
                <a:uFill>
                  <a:solidFill>
                    <a:srgbClr val="FFFFFF"/>
                  </a:solidFill>
                </a:uFill>
                <a:latin typeface="Trebuchet MS"/>
                <a:ea typeface="DejaVu Sans"/>
              </a:rPr>
              <a:t>You can simply copy and paste charts and graphs from Excel or Word. Some reformatting may be required depending on how the original document has been created.</a:t>
            </a:r>
            <a:endParaRPr lang="en-US" sz="1800" b="0" strike="noStrike" spc="-1">
              <a:solidFill>
                <a:srgbClr val="000000"/>
              </a:solidFill>
              <a:uFill>
                <a:solidFill>
                  <a:srgbClr val="FFFFFF"/>
                </a:solidFill>
              </a:uFill>
              <a:latin typeface="Arial"/>
            </a:endParaRPr>
          </a:p>
          <a:p>
            <a:pPr marL="1730520">
              <a:lnSpc>
                <a:spcPct val="100000"/>
              </a:lnSpc>
            </a:pPr>
            <a:endParaRPr lang="en-US" sz="1800" b="0" strike="noStrike" spc="-1">
              <a:solidFill>
                <a:srgbClr val="000000"/>
              </a:solidFill>
              <a:uFill>
                <a:solidFill>
                  <a:srgbClr val="FFFFFF"/>
                </a:solidFill>
              </a:uFill>
              <a:latin typeface="Arial"/>
            </a:endParaRPr>
          </a:p>
          <a:p>
            <a:pPr marL="1730520" algn="ctr">
              <a:lnSpc>
                <a:spcPct val="100000"/>
              </a:lnSpc>
            </a:pPr>
            <a:r>
              <a:rPr lang="en-US" sz="3200" b="1" strike="noStrike" spc="-1">
                <a:solidFill>
                  <a:srgbClr val="FFC000"/>
                </a:solidFill>
                <a:uFill>
                  <a:solidFill>
                    <a:srgbClr val="FFFFFF"/>
                  </a:solidFill>
                </a:uFill>
                <a:latin typeface="Trebuchet MS"/>
                <a:ea typeface="DejaVu Sans"/>
              </a:rPr>
              <a:t>How to change the column configuration</a:t>
            </a:r>
            <a:endParaRPr lang="en-US" sz="1800" b="0" strike="noStrike" spc="-1">
              <a:solidFill>
                <a:srgbClr val="000000"/>
              </a:solidFill>
              <a:uFill>
                <a:solidFill>
                  <a:srgbClr val="FFFFFF"/>
                </a:solidFill>
              </a:uFill>
              <a:latin typeface="Arial"/>
            </a:endParaRPr>
          </a:p>
          <a:p>
            <a:pPr marL="1730520">
              <a:lnSpc>
                <a:spcPct val="100000"/>
              </a:lnSpc>
            </a:pPr>
            <a:r>
              <a:rPr lang="en-US" sz="2400" b="0" strike="noStrike" spc="-1">
                <a:solidFill>
                  <a:srgbClr val="BFBFBF"/>
                </a:solidFill>
                <a:uFill>
                  <a:solidFill>
                    <a:srgbClr val="FFFFFF"/>
                  </a:solidFill>
                </a:uFill>
                <a:latin typeface="Trebuchet MS"/>
                <a:ea typeface="DejaVu Sans"/>
              </a:rPr>
              <a:t>RIGHT-CLICK on the poster background and select LAYOUT to see the column options available for this template. The poster columns can also be customized on the Master. VIEW &gt; MASTER.</a:t>
            </a:r>
            <a:endParaRPr lang="en-US" sz="1800" b="0" strike="noStrike" spc="-1">
              <a:solidFill>
                <a:srgbClr val="000000"/>
              </a:solidFill>
              <a:uFill>
                <a:solidFill>
                  <a:srgbClr val="FFFFFF"/>
                </a:solidFill>
              </a:uFill>
              <a:latin typeface="Arial"/>
            </a:endParaRPr>
          </a:p>
          <a:p>
            <a:pPr marL="1730520" algn="ctr">
              <a:lnSpc>
                <a:spcPct val="100000"/>
              </a:lnSpc>
            </a:pPr>
            <a:endParaRPr lang="en-US" sz="1800" b="0" strike="noStrike" spc="-1">
              <a:solidFill>
                <a:srgbClr val="000000"/>
              </a:solidFill>
              <a:uFill>
                <a:solidFill>
                  <a:srgbClr val="FFFFFF"/>
                </a:solidFill>
              </a:uFill>
              <a:latin typeface="Arial"/>
            </a:endParaRPr>
          </a:p>
          <a:p>
            <a:pPr marL="1730520" algn="ctr">
              <a:lnSpc>
                <a:spcPct val="100000"/>
              </a:lnSpc>
            </a:pPr>
            <a:r>
              <a:rPr lang="en-US" sz="3200" b="1" strike="noStrike" spc="-1">
                <a:solidFill>
                  <a:srgbClr val="FFC000"/>
                </a:solidFill>
                <a:uFill>
                  <a:solidFill>
                    <a:srgbClr val="FFFFFF"/>
                  </a:solidFill>
                </a:uFill>
                <a:latin typeface="Trebuchet MS"/>
                <a:ea typeface="DejaVu Sans"/>
              </a:rPr>
              <a:t>How to remove the info bars</a:t>
            </a:r>
            <a:endParaRPr lang="en-US" sz="1800" b="0" strike="noStrike" spc="-1">
              <a:solidFill>
                <a:srgbClr val="000000"/>
              </a:solidFill>
              <a:uFill>
                <a:solidFill>
                  <a:srgbClr val="FFFFFF"/>
                </a:solidFill>
              </a:uFill>
              <a:latin typeface="Arial"/>
            </a:endParaRPr>
          </a:p>
          <a:p>
            <a:pPr marL="1730520">
              <a:lnSpc>
                <a:spcPct val="100000"/>
              </a:lnSpc>
            </a:pPr>
            <a:r>
              <a:rPr lang="en-US" sz="2400" b="0" strike="noStrike" spc="-1">
                <a:solidFill>
                  <a:srgbClr val="BFBFBF"/>
                </a:solidFill>
                <a:uFill>
                  <a:solidFill>
                    <a:srgbClr val="FFFFFF"/>
                  </a:solidFill>
                </a:uFill>
                <a:latin typeface="Trebuchet MS"/>
                <a:ea typeface="DejaVu San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lang="en-US" sz="1800" b="0" strike="noStrike" spc="-1">
              <a:solidFill>
                <a:srgbClr val="000000"/>
              </a:solidFill>
              <a:uFill>
                <a:solidFill>
                  <a:srgbClr val="FFFFFF"/>
                </a:solidFill>
              </a:uFill>
              <a:latin typeface="Arial"/>
            </a:endParaRPr>
          </a:p>
          <a:p>
            <a:pPr marL="1730520">
              <a:lnSpc>
                <a:spcPct val="100000"/>
              </a:lnSpc>
            </a:pPr>
            <a:endParaRPr lang="en-US" sz="1800" b="0" strike="noStrike" spc="-1">
              <a:solidFill>
                <a:srgbClr val="000000"/>
              </a:solidFill>
              <a:uFill>
                <a:solidFill>
                  <a:srgbClr val="FFFFFF"/>
                </a:solidFill>
              </a:uFill>
              <a:latin typeface="Arial"/>
            </a:endParaRPr>
          </a:p>
          <a:p>
            <a:pPr marL="1730520" algn="ctr">
              <a:lnSpc>
                <a:spcPct val="100000"/>
              </a:lnSpc>
            </a:pPr>
            <a:r>
              <a:rPr lang="en-US" sz="3200" b="1" strike="noStrike" spc="-1">
                <a:solidFill>
                  <a:srgbClr val="FFC000"/>
                </a:solidFill>
                <a:uFill>
                  <a:solidFill>
                    <a:srgbClr val="FFFFFF"/>
                  </a:solidFill>
                </a:uFill>
                <a:latin typeface="Trebuchet MS"/>
                <a:ea typeface="DejaVu Sans"/>
              </a:rPr>
              <a:t>Save your work</a:t>
            </a:r>
            <a:endParaRPr lang="en-US" sz="1800" b="0" strike="noStrike" spc="-1">
              <a:solidFill>
                <a:srgbClr val="000000"/>
              </a:solidFill>
              <a:uFill>
                <a:solidFill>
                  <a:srgbClr val="FFFFFF"/>
                </a:solidFill>
              </a:uFill>
              <a:latin typeface="Arial"/>
            </a:endParaRPr>
          </a:p>
          <a:p>
            <a:pPr marL="1730520">
              <a:lnSpc>
                <a:spcPct val="100000"/>
              </a:lnSpc>
            </a:pPr>
            <a:r>
              <a:rPr lang="en-US" sz="2400" b="0" strike="noStrike" spc="-1">
                <a:solidFill>
                  <a:srgbClr val="BFBFBF"/>
                </a:solidFill>
                <a:uFill>
                  <a:solidFill>
                    <a:srgbClr val="FFFFFF"/>
                  </a:solidFill>
                </a:uFill>
                <a:latin typeface="Trebuchet MS"/>
                <a:ea typeface="DejaVu Sans"/>
              </a:rPr>
              <a:t>Save your template as a PowerPoint document. For printing, save as PowerPoint or “Print-quality” PDF.</a:t>
            </a:r>
            <a:endParaRPr lang="en-US" sz="1800" b="0" strike="noStrike" spc="-1">
              <a:solidFill>
                <a:srgbClr val="000000"/>
              </a:solidFill>
              <a:uFill>
                <a:solidFill>
                  <a:srgbClr val="FFFFFF"/>
                </a:solidFill>
              </a:uFill>
              <a:latin typeface="Arial"/>
            </a:endParaRPr>
          </a:p>
          <a:p>
            <a:pPr marL="1730520">
              <a:lnSpc>
                <a:spcPct val="100000"/>
              </a:lnSpc>
            </a:pPr>
            <a:endParaRPr lang="en-US" sz="1800" b="0" strike="noStrike" spc="-1">
              <a:solidFill>
                <a:srgbClr val="000000"/>
              </a:solidFill>
              <a:uFill>
                <a:solidFill>
                  <a:srgbClr val="FFFFFF"/>
                </a:solidFill>
              </a:uFill>
              <a:latin typeface="Arial"/>
            </a:endParaRPr>
          </a:p>
          <a:p>
            <a:pPr marL="1730520" algn="ctr">
              <a:lnSpc>
                <a:spcPct val="100000"/>
              </a:lnSpc>
            </a:pPr>
            <a:r>
              <a:rPr lang="en-US" sz="3200" b="1" strike="noStrike" spc="-1">
                <a:solidFill>
                  <a:srgbClr val="FFC000"/>
                </a:solidFill>
                <a:uFill>
                  <a:solidFill>
                    <a:srgbClr val="FFFFFF"/>
                  </a:solidFill>
                </a:uFill>
                <a:latin typeface="Trebuchet MS"/>
                <a:ea typeface="DejaVu Sans"/>
              </a:rPr>
              <a:t>Print your poster</a:t>
            </a:r>
            <a:endParaRPr lang="en-US" sz="1800" b="0" strike="noStrike" spc="-1">
              <a:solidFill>
                <a:srgbClr val="000000"/>
              </a:solidFill>
              <a:uFill>
                <a:solidFill>
                  <a:srgbClr val="FFFFFF"/>
                </a:solidFill>
              </a:uFill>
              <a:latin typeface="Arial"/>
            </a:endParaRPr>
          </a:p>
          <a:p>
            <a:pPr marL="1730520">
              <a:lnSpc>
                <a:spcPct val="100000"/>
              </a:lnSpc>
            </a:pPr>
            <a:r>
              <a:rPr lang="en-US" sz="2400" b="0" strike="noStrike" spc="-1">
                <a:solidFill>
                  <a:srgbClr val="BFBFBF"/>
                </a:solidFill>
                <a:uFill>
                  <a:solidFill>
                    <a:srgbClr val="FFFFFF"/>
                  </a:solidFill>
                </a:uFill>
                <a:latin typeface="Trebuchet MS"/>
                <a:ea typeface="DejaVu San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lang="en-US" sz="1800" b="0" strike="noStrike" spc="-1">
              <a:solidFill>
                <a:srgbClr val="000000"/>
              </a:solidFill>
              <a:uFill>
                <a:solidFill>
                  <a:srgbClr val="FFFFFF"/>
                </a:solidFill>
              </a:uFill>
              <a:latin typeface="Arial"/>
            </a:endParaRPr>
          </a:p>
          <a:p>
            <a:pPr marL="1730520">
              <a:lnSpc>
                <a:spcPct val="100000"/>
              </a:lnSpc>
            </a:pPr>
            <a:endParaRPr lang="en-US" sz="1800" b="0" strike="noStrike" spc="-1">
              <a:solidFill>
                <a:srgbClr val="000000"/>
              </a:solidFill>
              <a:uFill>
                <a:solidFill>
                  <a:srgbClr val="FFFFFF"/>
                </a:solidFill>
              </a:uFill>
              <a:latin typeface="Arial"/>
            </a:endParaRPr>
          </a:p>
        </p:txBody>
      </p:sp>
      <p:pic>
        <p:nvPicPr>
          <p:cNvPr id="21" name="Picture 56"/>
          <p:cNvPicPr/>
          <p:nvPr/>
        </p:nvPicPr>
        <p:blipFill>
          <a:blip r:embed="rId22"/>
          <a:stretch/>
        </p:blipFill>
        <p:spPr>
          <a:xfrm>
            <a:off x="44621640" y="7740000"/>
            <a:ext cx="2968560" cy="1369440"/>
          </a:xfrm>
          <a:prstGeom prst="rect">
            <a:avLst/>
          </a:prstGeom>
          <a:ln>
            <a:noFill/>
          </a:ln>
        </p:spPr>
      </p:pic>
      <p:sp>
        <p:nvSpPr>
          <p:cNvPr id="22" name="CustomShape 13"/>
          <p:cNvSpPr/>
          <p:nvPr/>
        </p:nvSpPr>
        <p:spPr>
          <a:xfrm>
            <a:off x="44487360" y="29414520"/>
            <a:ext cx="10353240" cy="1264680"/>
          </a:xfrm>
          <a:prstGeom prst="roundRect">
            <a:avLst>
              <a:gd name="adj" fmla="val 16667"/>
            </a:avLst>
          </a:prstGeom>
          <a:solidFill>
            <a:srgbClr val="FFFFFF"/>
          </a:solidFill>
          <a:ln w="25560">
            <a:noFill/>
          </a:ln>
        </p:spPr>
        <p:style>
          <a:lnRef idx="0">
            <a:scrgbClr r="0" g="0" b="0"/>
          </a:lnRef>
          <a:fillRef idx="0">
            <a:scrgbClr r="0" g="0" b="0"/>
          </a:fillRef>
          <a:effectRef idx="0">
            <a:scrgbClr r="0" g="0" b="0"/>
          </a:effectRef>
          <a:fontRef idx="minor"/>
        </p:style>
      </p:sp>
      <p:pic>
        <p:nvPicPr>
          <p:cNvPr id="23" name="Picture 7"/>
          <p:cNvPicPr/>
          <p:nvPr/>
        </p:nvPicPr>
        <p:blipFill>
          <a:blip r:embed="rId23"/>
          <a:stretch/>
        </p:blipFill>
        <p:spPr>
          <a:xfrm>
            <a:off x="44620560" y="29528640"/>
            <a:ext cx="968040" cy="1060200"/>
          </a:xfrm>
          <a:prstGeom prst="rect">
            <a:avLst/>
          </a:prstGeom>
          <a:ln>
            <a:noFill/>
          </a:ln>
        </p:spPr>
      </p:pic>
      <p:sp>
        <p:nvSpPr>
          <p:cNvPr id="24" name="CustomShape 14"/>
          <p:cNvSpPr/>
          <p:nvPr/>
        </p:nvSpPr>
        <p:spPr>
          <a:xfrm>
            <a:off x="45653040" y="29634840"/>
            <a:ext cx="9187200" cy="8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400" b="0" strike="noStrike" spc="-1">
                <a:solidFill>
                  <a:srgbClr val="44546A"/>
                </a:solidFill>
                <a:uFill>
                  <a:solidFill>
                    <a:srgbClr val="FFFFFF"/>
                  </a:solidFill>
                </a:uFill>
                <a:latin typeface="Trebuchet MS"/>
                <a:ea typeface="DejaVu Sans"/>
              </a:rPr>
              <a:t>Student discounts are available on our Facebook page.</a:t>
            </a:r>
            <a:endParaRPr lang="en-US" sz="1800" b="0" strike="noStrike" spc="-1">
              <a:solidFill>
                <a:srgbClr val="000000"/>
              </a:solidFill>
              <a:uFill>
                <a:solidFill>
                  <a:srgbClr val="FFFFFF"/>
                </a:solidFill>
              </a:uFill>
              <a:latin typeface="Arial"/>
            </a:endParaRPr>
          </a:p>
          <a:p>
            <a:pPr>
              <a:lnSpc>
                <a:spcPct val="100000"/>
              </a:lnSpc>
            </a:pPr>
            <a:r>
              <a:rPr lang="en-US" sz="2400" b="0" strike="noStrike" spc="-1">
                <a:solidFill>
                  <a:srgbClr val="44546A"/>
                </a:solidFill>
                <a:uFill>
                  <a:solidFill>
                    <a:srgbClr val="FFFFFF"/>
                  </a:solidFill>
                </a:uFill>
                <a:latin typeface="Trebuchet MS"/>
                <a:ea typeface="DejaVu Sans"/>
              </a:rPr>
              <a:t>Go to </a:t>
            </a:r>
            <a:r>
              <a:rPr lang="en-US" sz="2400" b="0" u="sng" strike="noStrike" spc="-1">
                <a:solidFill>
                  <a:srgbClr val="44546A"/>
                </a:solidFill>
                <a:uFill>
                  <a:solidFill>
                    <a:srgbClr val="FFFFFF"/>
                  </a:solidFill>
                </a:uFill>
                <a:latin typeface="Trebuchet MS"/>
                <a:ea typeface="DejaVu Sans"/>
              </a:rPr>
              <a:t>PosterPresentations.com</a:t>
            </a:r>
            <a:r>
              <a:rPr lang="en-US" sz="2400" b="0" strike="noStrike" spc="-1">
                <a:solidFill>
                  <a:srgbClr val="44546A"/>
                </a:solidFill>
                <a:uFill>
                  <a:solidFill>
                    <a:srgbClr val="FFFFFF"/>
                  </a:solidFill>
                </a:uFill>
                <a:latin typeface="Trebuchet MS"/>
                <a:ea typeface="DejaVu Sans"/>
              </a:rPr>
              <a:t> and click on the FB icon. </a:t>
            </a:r>
            <a:endParaRPr lang="en-US" sz="1800" b="0" strike="noStrike" spc="-1">
              <a:solidFill>
                <a:srgbClr val="000000"/>
              </a:solidFill>
              <a:uFill>
                <a:solidFill>
                  <a:srgbClr val="FFFFFF"/>
                </a:solidFill>
              </a:uFill>
              <a:latin typeface="Arial"/>
            </a:endParaRPr>
          </a:p>
        </p:txBody>
      </p:sp>
      <p:sp>
        <p:nvSpPr>
          <p:cNvPr id="25" name="CustomShape 15"/>
          <p:cNvSpPr/>
          <p:nvPr/>
        </p:nvSpPr>
        <p:spPr>
          <a:xfrm>
            <a:off x="44262720" y="31169880"/>
            <a:ext cx="6869160" cy="1385640"/>
          </a:xfrm>
          <a:prstGeom prst="rect">
            <a:avLst/>
          </a:prstGeom>
          <a:noFill/>
          <a:ln>
            <a:noFill/>
          </a:ln>
        </p:spPr>
        <p:style>
          <a:lnRef idx="0">
            <a:scrgbClr r="0" g="0" b="0"/>
          </a:lnRef>
          <a:fillRef idx="0">
            <a:scrgbClr r="0" g="0" b="0"/>
          </a:fillRef>
          <a:effectRef idx="0">
            <a:scrgbClr r="0" g="0" b="0"/>
          </a:effectRef>
          <a:fontRef idx="minor"/>
        </p:style>
        <p:txBody>
          <a:bodyPr lIns="65160" tIns="32760" rIns="65160" bIns="32760"/>
          <a:lstStyle/>
          <a:p>
            <a:r>
              <a:rPr lang="en-US" sz="2800" b="0" strike="noStrike" spc="-1">
                <a:solidFill>
                  <a:srgbClr val="FFFFFF"/>
                </a:solidFill>
                <a:uFill>
                  <a:solidFill>
                    <a:srgbClr val="FFFFFF"/>
                  </a:solidFill>
                </a:uFill>
                <a:latin typeface="Calibri"/>
                <a:ea typeface="DejaVu Sans"/>
              </a:rPr>
              <a:t>© 2013 PosterPresentations.com</a:t>
            </a:r>
            <a:endParaRPr lang="en-US" sz="1800" b="0" strike="noStrike" spc="-1">
              <a:solidFill>
                <a:srgbClr val="000000"/>
              </a:solidFill>
              <a:uFill>
                <a:solidFill>
                  <a:srgbClr val="FFFFFF"/>
                </a:solidFill>
              </a:uFill>
              <a:latin typeface="Arial"/>
            </a:endParaRPr>
          </a:p>
          <a:p>
            <a:pPr>
              <a:lnSpc>
                <a:spcPts val="323"/>
              </a:lnSpc>
            </a:pPr>
            <a:r>
              <a:rPr lang="en-US" sz="2800" b="0" strike="noStrike" spc="-1">
                <a:solidFill>
                  <a:srgbClr val="FFFFFF"/>
                </a:solidFill>
                <a:uFill>
                  <a:solidFill>
                    <a:srgbClr val="FFFFFF"/>
                  </a:solidFill>
                </a:uFill>
                <a:latin typeface="Calibri"/>
                <a:ea typeface="DejaVu Sans"/>
              </a:rPr>
              <a:t>    </a:t>
            </a:r>
            <a:r>
              <a:rPr lang="en-US" sz="2400" b="0" strike="noStrike" spc="-1">
                <a:solidFill>
                  <a:srgbClr val="FFFFFF"/>
                </a:solidFill>
                <a:uFill>
                  <a:solidFill>
                    <a:srgbClr val="FFFFFF"/>
                  </a:solidFill>
                </a:uFill>
                <a:latin typeface="Calibri"/>
                <a:ea typeface="DejaVu Sans"/>
              </a:rPr>
              <a:t>2117 Fourth Street , Unit C        </a:t>
            </a:r>
            <a:endParaRPr lang="en-US" sz="1800" b="0" strike="noStrike" spc="-1">
              <a:solidFill>
                <a:srgbClr val="000000"/>
              </a:solidFill>
              <a:uFill>
                <a:solidFill>
                  <a:srgbClr val="FFFFFF"/>
                </a:solidFill>
              </a:uFill>
              <a:latin typeface="Arial"/>
            </a:endParaRPr>
          </a:p>
          <a:p>
            <a:pPr>
              <a:lnSpc>
                <a:spcPts val="323"/>
              </a:lnSpc>
            </a:pPr>
            <a:r>
              <a:rPr lang="en-US" sz="2400" b="0" strike="noStrike" spc="-1">
                <a:solidFill>
                  <a:srgbClr val="FFFFFF"/>
                </a:solidFill>
                <a:uFill>
                  <a:solidFill>
                    <a:srgbClr val="FFFFFF"/>
                  </a:solidFill>
                </a:uFill>
                <a:latin typeface="Calibri"/>
                <a:ea typeface="DejaVu Sans"/>
              </a:rPr>
              <a:t>     Berkeley CA </a:t>
            </a:r>
            <a:r>
              <a:rPr lang="en-US" sz="2000" b="0" strike="noStrike" spc="-1">
                <a:solidFill>
                  <a:srgbClr val="FFFFFF"/>
                </a:solidFill>
                <a:uFill>
                  <a:solidFill>
                    <a:srgbClr val="FFFFFF"/>
                  </a:solidFill>
                </a:uFill>
                <a:latin typeface="Calibri"/>
                <a:ea typeface="DejaVu Sans"/>
              </a:rPr>
              <a:t>94710</a:t>
            </a:r>
            <a:endParaRPr lang="en-US" sz="1800" b="0" strike="noStrike" spc="-1">
              <a:solidFill>
                <a:srgbClr val="000000"/>
              </a:solidFill>
              <a:uFill>
                <a:solidFill>
                  <a:srgbClr val="FFFFFF"/>
                </a:solidFill>
              </a:uFill>
              <a:latin typeface="Arial"/>
            </a:endParaRPr>
          </a:p>
          <a:p>
            <a:pPr>
              <a:lnSpc>
                <a:spcPts val="323"/>
              </a:lnSpc>
            </a:pPr>
            <a:r>
              <a:rPr lang="en-US" sz="2400" b="0" strike="noStrike" spc="-1">
                <a:solidFill>
                  <a:srgbClr val="FFFFFF"/>
                </a:solidFill>
                <a:uFill>
                  <a:solidFill>
                    <a:srgbClr val="FFFFFF"/>
                  </a:solidFill>
                </a:uFill>
                <a:latin typeface="Calibri"/>
                <a:ea typeface="DejaVu Sans"/>
              </a:rPr>
              <a:t>    </a:t>
            </a:r>
            <a:r>
              <a:rPr lang="en-US" sz="2400" b="1" strike="noStrike" spc="-1">
                <a:solidFill>
                  <a:srgbClr val="FFFF00"/>
                </a:solidFill>
                <a:uFill>
                  <a:solidFill>
                    <a:srgbClr val="FFFFFF"/>
                  </a:solidFill>
                </a:uFill>
                <a:latin typeface="Calibri"/>
                <a:ea typeface="DejaVu Sans"/>
              </a:rPr>
              <a:t>posterpresenter@gmail.com</a:t>
            </a:r>
            <a:endParaRPr lang="en-US" sz="1800" b="0" strike="noStrike" spc="-1">
              <a:solidFill>
                <a:srgbClr val="000000"/>
              </a:solidFill>
              <a:uFill>
                <a:solidFill>
                  <a:srgbClr val="FFFFFF"/>
                </a:solidFill>
              </a:uFill>
              <a:latin typeface="Arial"/>
            </a:endParaRPr>
          </a:p>
        </p:txBody>
      </p:sp>
      <p:sp>
        <p:nvSpPr>
          <p:cNvPr id="26" name="CustomShape 16"/>
          <p:cNvSpPr/>
          <p:nvPr/>
        </p:nvSpPr>
        <p:spPr>
          <a:xfrm rot="10800000">
            <a:off x="87752880" y="33944400"/>
            <a:ext cx="43890480" cy="1269000"/>
          </a:xfrm>
          <a:custGeom>
            <a:avLst/>
            <a:gdLst/>
            <a:ahLst/>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rgbClr val="70AD47"/>
              </a:gs>
              <a:gs pos="100000">
                <a:srgbClr val="FFC000"/>
              </a:gs>
            </a:gsLst>
            <a:lin ang="10800000"/>
          </a:gra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7" name="CustomShape 17"/>
          <p:cNvSpPr/>
          <p:nvPr/>
        </p:nvSpPr>
        <p:spPr>
          <a:xfrm rot="10800000">
            <a:off x="87783840" y="34401600"/>
            <a:ext cx="43908120" cy="1495440"/>
          </a:xfrm>
          <a:custGeom>
            <a:avLst/>
            <a:gdLst/>
            <a:ahLst/>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rgbClr val="70AD47"/>
              </a:gs>
              <a:gs pos="100000">
                <a:srgbClr val="5B9BD5"/>
              </a:gs>
            </a:gsLst>
            <a:lin ang="10800000"/>
          </a:gra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8" name="CustomShape 18"/>
          <p:cNvSpPr/>
          <p:nvPr/>
        </p:nvSpPr>
        <p:spPr>
          <a:xfrm rot="10800000">
            <a:off x="87818400" y="34408080"/>
            <a:ext cx="43926840" cy="1500480"/>
          </a:xfrm>
          <a:custGeom>
            <a:avLst/>
            <a:gdLst/>
            <a:ahLst/>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rgbClr val="44546A"/>
              </a:gs>
              <a:gs pos="100000">
                <a:srgbClr val="5B9BD5"/>
              </a:gs>
            </a:gsLst>
            <a:lin ang="10800000"/>
          </a:gra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9" name="CustomShape 19"/>
          <p:cNvSpPr/>
          <p:nvPr/>
        </p:nvSpPr>
        <p:spPr>
          <a:xfrm>
            <a:off x="1002960" y="32156280"/>
            <a:ext cx="3785400" cy="307800"/>
          </a:xfrm>
          <a:prstGeom prst="rect">
            <a:avLst/>
          </a:prstGeom>
          <a:noFill/>
          <a:ln w="9360">
            <a:noFill/>
          </a:ln>
        </p:spPr>
        <p:style>
          <a:lnRef idx="0">
            <a:scrgbClr r="0" g="0" b="0"/>
          </a:lnRef>
          <a:fillRef idx="0">
            <a:scrgbClr r="0" g="0" b="0"/>
          </a:fillRef>
          <a:effectRef idx="0">
            <a:scrgbClr r="0" g="0" b="0"/>
          </a:effectRef>
          <a:fontRef idx="minor"/>
        </p:style>
        <p:txBody>
          <a:bodyPr lIns="78120" tIns="39240" rIns="78120" bIns="39240"/>
          <a:lstStyle/>
          <a:p>
            <a:pPr>
              <a:lnSpc>
                <a:spcPct val="65000"/>
              </a:lnSpc>
            </a:pPr>
            <a:r>
              <a:rPr lang="en-US" sz="600" b="1" strike="noStrike" spc="-1">
                <a:solidFill>
                  <a:srgbClr val="BFBFBF"/>
                </a:solidFill>
                <a:uFill>
                  <a:solidFill>
                    <a:srgbClr val="FFFFFF"/>
                  </a:solidFill>
                </a:uFill>
                <a:latin typeface="Arial"/>
                <a:ea typeface="DejaVu Sans"/>
              </a:rPr>
              <a:t>RESEARCH POSTER PRESENTATION DESIGN © 2015</a:t>
            </a:r>
            <a:endParaRPr lang="en-US" sz="1800" b="0" strike="noStrike" spc="-1">
              <a:solidFill>
                <a:srgbClr val="000000"/>
              </a:solidFill>
              <a:uFill>
                <a:solidFill>
                  <a:srgbClr val="FFFFFF"/>
                </a:solidFill>
              </a:uFill>
              <a:latin typeface="Arial"/>
            </a:endParaRPr>
          </a:p>
          <a:p>
            <a:pPr>
              <a:lnSpc>
                <a:spcPct val="65000"/>
              </a:lnSpc>
            </a:pPr>
            <a:r>
              <a:rPr lang="en-US" sz="1050" b="1" strike="noStrike" spc="-1">
                <a:solidFill>
                  <a:srgbClr val="BFBFBF"/>
                </a:solidFill>
                <a:uFill>
                  <a:solidFill>
                    <a:srgbClr val="FFFFFF"/>
                  </a:solidFill>
                </a:uFill>
                <a:latin typeface="Arial"/>
                <a:ea typeface="DejaVu Sans"/>
              </a:rPr>
              <a:t>www.PosterPresentations.com</a:t>
            </a:r>
            <a:endParaRPr lang="en-US" sz="1800" b="0" strike="noStrike" spc="-1">
              <a:solidFill>
                <a:srgbClr val="000000"/>
              </a:solidFill>
              <a:uFill>
                <a:solidFill>
                  <a:srgbClr val="FFFFFF"/>
                </a:solidFill>
              </a:uFill>
              <a:latin typeface="Arial"/>
            </a:endParaRPr>
          </a:p>
        </p:txBody>
      </p:sp>
      <p:sp>
        <p:nvSpPr>
          <p:cNvPr id="30" name="CustomShape 20"/>
          <p:cNvSpPr/>
          <p:nvPr/>
        </p:nvSpPr>
        <p:spPr>
          <a:xfrm>
            <a:off x="14760" y="707760"/>
            <a:ext cx="43867800" cy="3865320"/>
          </a:xfrm>
          <a:custGeom>
            <a:avLst/>
            <a:gdLst/>
            <a:ahLst/>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rgbClr val="70AD47"/>
              </a:gs>
              <a:gs pos="100000">
                <a:srgbClr val="FFC000"/>
              </a:gs>
            </a:gsLst>
            <a:lin ang="0"/>
          </a:gra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31" name="CustomShape 21"/>
          <p:cNvSpPr/>
          <p:nvPr/>
        </p:nvSpPr>
        <p:spPr>
          <a:xfrm>
            <a:off x="1440" y="5760"/>
            <a:ext cx="43885440" cy="4554720"/>
          </a:xfrm>
          <a:custGeom>
            <a:avLst/>
            <a:gdLst/>
            <a:ahLst/>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rgbClr val="70AD47"/>
              </a:gs>
              <a:gs pos="100000">
                <a:srgbClr val="5B9BD5"/>
              </a:gs>
            </a:gsLst>
            <a:lin ang="0"/>
          </a:gra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32" name="CustomShape 22"/>
          <p:cNvSpPr/>
          <p:nvPr/>
        </p:nvSpPr>
        <p:spPr>
          <a:xfrm>
            <a:off x="-14040" y="1440"/>
            <a:ext cx="43904160" cy="4569480"/>
          </a:xfrm>
          <a:custGeom>
            <a:avLst/>
            <a:gdLst/>
            <a:ahLst/>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rgbClr val="44546A"/>
              </a:gs>
              <a:gs pos="100000">
                <a:srgbClr val="5B9BD5"/>
              </a:gs>
            </a:gsLst>
            <a:lin ang="0"/>
          </a:gra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pic>
        <p:nvPicPr>
          <p:cNvPr id="33" name="Picture 32"/>
          <p:cNvPicPr/>
          <p:nvPr/>
        </p:nvPicPr>
        <p:blipFill>
          <a:blip r:embed="rId14"/>
          <a:stretch/>
        </p:blipFill>
        <p:spPr>
          <a:xfrm>
            <a:off x="-9906120" y="27749520"/>
            <a:ext cx="3961800" cy="2424960"/>
          </a:xfrm>
          <a:prstGeom prst="rect">
            <a:avLst/>
          </a:prstGeom>
          <a:ln>
            <a:noFill/>
          </a:ln>
        </p:spPr>
      </p:pic>
      <p:pic>
        <p:nvPicPr>
          <p:cNvPr id="34" name="Picture 33"/>
          <p:cNvPicPr/>
          <p:nvPr/>
        </p:nvPicPr>
        <p:blipFill>
          <a:blip r:embed="rId15"/>
          <a:stretch/>
        </p:blipFill>
        <p:spPr>
          <a:xfrm>
            <a:off x="-5410080" y="27749520"/>
            <a:ext cx="3961800" cy="2424960"/>
          </a:xfrm>
          <a:prstGeom prst="rect">
            <a:avLst/>
          </a:prstGeom>
          <a:ln>
            <a:noFill/>
          </a:ln>
        </p:spPr>
      </p:pic>
      <p:pic>
        <p:nvPicPr>
          <p:cNvPr id="35" name="Picture 34"/>
          <p:cNvPicPr/>
          <p:nvPr/>
        </p:nvPicPr>
        <p:blipFill>
          <a:blip r:embed="rId16"/>
          <a:stretch/>
        </p:blipFill>
        <p:spPr>
          <a:xfrm>
            <a:off x="46913760" y="3340080"/>
            <a:ext cx="5574600" cy="2056680"/>
          </a:xfrm>
          <a:prstGeom prst="rect">
            <a:avLst/>
          </a:prstGeom>
          <a:ln>
            <a:noFill/>
          </a:ln>
        </p:spPr>
      </p:pic>
      <p:pic>
        <p:nvPicPr>
          <p:cNvPr id="36" name="Picture 35"/>
          <p:cNvPicPr/>
          <p:nvPr/>
        </p:nvPicPr>
        <p:blipFill>
          <a:blip r:embed="rId17"/>
          <a:stretch/>
        </p:blipFill>
        <p:spPr>
          <a:xfrm>
            <a:off x="44627760" y="12344400"/>
            <a:ext cx="1472400" cy="990000"/>
          </a:xfrm>
          <a:prstGeom prst="rect">
            <a:avLst/>
          </a:prstGeom>
          <a:ln>
            <a:noFill/>
          </a:ln>
        </p:spPr>
      </p:pic>
      <p:sp>
        <p:nvSpPr>
          <p:cNvPr id="37" name="PlaceHolder 23"/>
          <p:cNvSpPr>
            <a:spLocks noGrp="1"/>
          </p:cNvSpPr>
          <p:nvPr>
            <p:ph type="title"/>
          </p:nvPr>
        </p:nvSpPr>
        <p:spPr>
          <a:xfrm>
            <a:off x="2194560" y="1313280"/>
            <a:ext cx="39501360" cy="54964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8.jpeg"/><Relationship Id="rId13" Type="http://schemas.openxmlformats.org/officeDocument/2006/relationships/image" Target="../media/image23.jpeg"/><Relationship Id="rId3" Type="http://schemas.openxmlformats.org/officeDocument/2006/relationships/image" Target="../media/image13.jpeg"/><Relationship Id="rId7" Type="http://schemas.openxmlformats.org/officeDocument/2006/relationships/image" Target="../media/image17.jpeg"/><Relationship Id="rId12" Type="http://schemas.openxmlformats.org/officeDocument/2006/relationships/image" Target="../media/image22.jpeg"/><Relationship Id="rId2" Type="http://schemas.openxmlformats.org/officeDocument/2006/relationships/image" Target="../media/image12.jpeg"/><Relationship Id="rId1" Type="http://schemas.openxmlformats.org/officeDocument/2006/relationships/slideLayout" Target="../slideLayouts/slideLayout3.xml"/><Relationship Id="rId6" Type="http://schemas.openxmlformats.org/officeDocument/2006/relationships/image" Target="../media/image16.jpeg"/><Relationship Id="rId11" Type="http://schemas.openxmlformats.org/officeDocument/2006/relationships/image" Target="../media/image21.jpeg"/><Relationship Id="rId5" Type="http://schemas.openxmlformats.org/officeDocument/2006/relationships/image" Target="../media/image15.jpeg"/><Relationship Id="rId10" Type="http://schemas.openxmlformats.org/officeDocument/2006/relationships/image" Target="../media/image20.jpeg"/><Relationship Id="rId4" Type="http://schemas.openxmlformats.org/officeDocument/2006/relationships/image" Target="../media/image14.jpeg"/><Relationship Id="rId9"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452828" y="7040880"/>
            <a:ext cx="10055880" cy="845280"/>
          </a:xfrm>
          <a:prstGeom prst="rect">
            <a:avLst/>
          </a:prstGeom>
          <a:solidFill>
            <a:srgbClr val="5B9BD5"/>
          </a:solidFill>
          <a:ln>
            <a:noFill/>
          </a:ln>
        </p:spPr>
        <p:style>
          <a:lnRef idx="0">
            <a:scrgbClr r="0" g="0" b="0"/>
          </a:lnRef>
          <a:fillRef idx="0">
            <a:scrgbClr r="0" g="0" b="0"/>
          </a:fillRef>
          <a:effectRef idx="0">
            <a:scrgbClr r="0" g="0" b="0"/>
          </a:effectRef>
          <a:fontRef idx="minor"/>
        </p:style>
        <p:txBody>
          <a:bodyPr lIns="228600" tIns="228600" rIns="228600" bIns="228600"/>
          <a:lstStyle/>
          <a:p>
            <a:pPr algn="ctr">
              <a:lnSpc>
                <a:spcPct val="100000"/>
              </a:lnSpc>
            </a:pPr>
            <a:r>
              <a:rPr lang="sr-Latn-RS" sz="3600" spc="-1" dirty="0" smtClean="0">
                <a:solidFill>
                  <a:srgbClr val="2C3F71"/>
                </a:solidFill>
                <a:uFill>
                  <a:solidFill>
                    <a:srgbClr val="FFFFFF"/>
                  </a:solidFill>
                </a:uFill>
                <a:latin typeface="Times New Roman"/>
              </a:rPr>
              <a:t>Motivacija i opis problema</a:t>
            </a:r>
            <a:endParaRPr lang="en-US" sz="2000" spc="-1" dirty="0">
              <a:solidFill>
                <a:srgbClr val="000000"/>
              </a:solidFill>
              <a:uFill>
                <a:solidFill>
                  <a:srgbClr val="FFFFFF"/>
                </a:solidFill>
              </a:uFill>
            </a:endParaRPr>
          </a:p>
        </p:txBody>
      </p:sp>
      <p:sp>
        <p:nvSpPr>
          <p:cNvPr id="73" name="CustomShape 2"/>
          <p:cNvSpPr/>
          <p:nvPr/>
        </p:nvSpPr>
        <p:spPr>
          <a:xfrm>
            <a:off x="566640" y="4695480"/>
            <a:ext cx="10047960" cy="753120"/>
          </a:xfrm>
          <a:prstGeom prst="rect">
            <a:avLst/>
          </a:prstGeom>
          <a:noFill/>
          <a:ln>
            <a:noFill/>
          </a:ln>
        </p:spPr>
        <p:style>
          <a:lnRef idx="0">
            <a:scrgbClr r="0" g="0" b="0"/>
          </a:lnRef>
          <a:fillRef idx="0">
            <a:scrgbClr r="0" g="0" b="0"/>
          </a:fillRef>
          <a:effectRef idx="0">
            <a:scrgbClr r="0" g="0" b="0"/>
          </a:effectRef>
          <a:fontRef idx="minor"/>
        </p:style>
      </p:sp>
      <p:sp>
        <p:nvSpPr>
          <p:cNvPr id="74" name="CustomShape 3"/>
          <p:cNvSpPr/>
          <p:nvPr/>
        </p:nvSpPr>
        <p:spPr>
          <a:xfrm>
            <a:off x="561188" y="13084145"/>
            <a:ext cx="10037520" cy="753120"/>
          </a:xfrm>
          <a:prstGeom prst="rect">
            <a:avLst/>
          </a:prstGeom>
          <a:noFill/>
          <a:ln>
            <a:noFill/>
          </a:ln>
        </p:spPr>
        <p:style>
          <a:lnRef idx="0">
            <a:scrgbClr r="0" g="0" b="0"/>
          </a:lnRef>
          <a:fillRef idx="0">
            <a:scrgbClr r="0" g="0" b="0"/>
          </a:fillRef>
          <a:effectRef idx="0">
            <a:scrgbClr r="0" g="0" b="0"/>
          </a:effectRef>
          <a:fontRef idx="minor"/>
        </p:style>
      </p:sp>
      <p:sp>
        <p:nvSpPr>
          <p:cNvPr id="75" name="CustomShape 4"/>
          <p:cNvSpPr/>
          <p:nvPr/>
        </p:nvSpPr>
        <p:spPr>
          <a:xfrm>
            <a:off x="11517480" y="5524920"/>
            <a:ext cx="10047960" cy="845280"/>
          </a:xfrm>
          <a:prstGeom prst="rect">
            <a:avLst/>
          </a:prstGeom>
          <a:solidFill>
            <a:srgbClr val="5B9BD5"/>
          </a:solidFill>
          <a:ln>
            <a:noFill/>
          </a:ln>
        </p:spPr>
        <p:style>
          <a:lnRef idx="0">
            <a:scrgbClr r="0" g="0" b="0"/>
          </a:lnRef>
          <a:fillRef idx="0">
            <a:scrgbClr r="0" g="0" b="0"/>
          </a:fillRef>
          <a:effectRef idx="0">
            <a:scrgbClr r="0" g="0" b="0"/>
          </a:effectRef>
          <a:fontRef idx="minor"/>
        </p:style>
        <p:txBody>
          <a:bodyPr lIns="228600" tIns="228600" rIns="228600" bIns="228600"/>
          <a:lstStyle/>
          <a:p>
            <a:pPr algn="ctr">
              <a:lnSpc>
                <a:spcPct val="100000"/>
              </a:lnSpc>
            </a:pPr>
            <a:r>
              <a:rPr lang="en-US" sz="3200" b="0" strike="noStrike" spc="-1" dirty="0">
                <a:solidFill>
                  <a:srgbClr val="2C3F71"/>
                </a:solidFill>
                <a:uFill>
                  <a:solidFill>
                    <a:srgbClr val="FFFFFF"/>
                  </a:solidFill>
                </a:uFill>
                <a:latin typeface="Times New Roman"/>
                <a:ea typeface="DejaVu Sans"/>
              </a:rPr>
              <a:t>HOG + NN + Sliding Window + NMS</a:t>
            </a:r>
            <a:endParaRPr lang="en-US" sz="1800" b="0" strike="noStrike" spc="-1" dirty="0">
              <a:solidFill>
                <a:srgbClr val="000000"/>
              </a:solidFill>
              <a:uFill>
                <a:solidFill>
                  <a:srgbClr val="FFFFFF"/>
                </a:solidFill>
              </a:uFill>
              <a:latin typeface="Arial"/>
            </a:endParaRPr>
          </a:p>
        </p:txBody>
      </p:sp>
      <p:sp>
        <p:nvSpPr>
          <p:cNvPr id="76" name="CustomShape 5"/>
          <p:cNvSpPr/>
          <p:nvPr/>
        </p:nvSpPr>
        <p:spPr>
          <a:xfrm>
            <a:off x="11517480" y="4695480"/>
            <a:ext cx="10047960" cy="753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4000" b="1" u="sng" strike="noStrike" spc="-1">
                <a:solidFill>
                  <a:srgbClr val="2C3F71"/>
                </a:solidFill>
                <a:uFill>
                  <a:solidFill>
                    <a:srgbClr val="FFFFFF"/>
                  </a:solidFill>
                </a:uFill>
                <a:latin typeface="Calibri"/>
                <a:ea typeface="DejaVu Sans"/>
              </a:rPr>
              <a:t>Metod 1</a:t>
            </a:r>
            <a:endParaRPr lang="en-US" sz="1800" b="0" strike="noStrike" spc="-1">
              <a:solidFill>
                <a:srgbClr val="000000"/>
              </a:solidFill>
              <a:uFill>
                <a:solidFill>
                  <a:srgbClr val="FFFFFF"/>
                </a:solidFill>
              </a:uFill>
              <a:latin typeface="Arial"/>
            </a:endParaRPr>
          </a:p>
        </p:txBody>
      </p:sp>
      <p:sp>
        <p:nvSpPr>
          <p:cNvPr id="77" name="CustomShape 6"/>
          <p:cNvSpPr/>
          <p:nvPr/>
        </p:nvSpPr>
        <p:spPr>
          <a:xfrm>
            <a:off x="22408020" y="5555160"/>
            <a:ext cx="10047960" cy="845280"/>
          </a:xfrm>
          <a:prstGeom prst="rect">
            <a:avLst/>
          </a:prstGeom>
          <a:solidFill>
            <a:srgbClr val="5B9BD5"/>
          </a:solidFill>
          <a:ln>
            <a:noFill/>
          </a:ln>
        </p:spPr>
        <p:style>
          <a:lnRef idx="0">
            <a:scrgbClr r="0" g="0" b="0"/>
          </a:lnRef>
          <a:fillRef idx="0">
            <a:scrgbClr r="0" g="0" b="0"/>
          </a:fillRef>
          <a:effectRef idx="0">
            <a:scrgbClr r="0" g="0" b="0"/>
          </a:effectRef>
          <a:fontRef idx="minor"/>
        </p:style>
        <p:txBody>
          <a:bodyPr lIns="228600" tIns="228600" rIns="228600" bIns="228600"/>
          <a:lstStyle/>
          <a:p>
            <a:pPr algn="ctr">
              <a:lnSpc>
                <a:spcPct val="100000"/>
              </a:lnSpc>
            </a:pPr>
            <a:r>
              <a:rPr lang="en-US" sz="3200" b="0" strike="noStrike" spc="-1" dirty="0">
                <a:solidFill>
                  <a:srgbClr val="2C3F71"/>
                </a:solidFill>
                <a:uFill>
                  <a:solidFill>
                    <a:srgbClr val="FFFFFF"/>
                  </a:solidFill>
                </a:uFill>
                <a:latin typeface="Times New Roman"/>
                <a:ea typeface="DejaVu Sans"/>
              </a:rPr>
              <a:t>CNN + Selective </a:t>
            </a:r>
            <a:r>
              <a:rPr lang="en-US" sz="3200" b="0" strike="noStrike" spc="-1" dirty="0" smtClean="0">
                <a:solidFill>
                  <a:srgbClr val="2C3F71"/>
                </a:solidFill>
                <a:uFill>
                  <a:solidFill>
                    <a:srgbClr val="FFFFFF"/>
                  </a:solidFill>
                </a:uFill>
                <a:latin typeface="Times New Roman"/>
                <a:ea typeface="DejaVu Sans"/>
              </a:rPr>
              <a:t>Search</a:t>
            </a:r>
            <a:r>
              <a:rPr lang="sr-Latn-RS" sz="3200" b="0" strike="noStrike" spc="-1" dirty="0" smtClean="0">
                <a:solidFill>
                  <a:srgbClr val="2C3F71"/>
                </a:solidFill>
                <a:uFill>
                  <a:solidFill>
                    <a:srgbClr val="FFFFFF"/>
                  </a:solidFill>
                </a:uFill>
                <a:latin typeface="Times New Roman"/>
                <a:ea typeface="DejaVu Sans"/>
              </a:rPr>
              <a:t> + NMS</a:t>
            </a:r>
            <a:endParaRPr lang="en-US" sz="1800" b="0" strike="noStrike" spc="-1" dirty="0">
              <a:solidFill>
                <a:srgbClr val="000000"/>
              </a:solidFill>
              <a:uFill>
                <a:solidFill>
                  <a:srgbClr val="FFFFFF"/>
                </a:solidFill>
              </a:uFill>
              <a:latin typeface="Arial"/>
            </a:endParaRPr>
          </a:p>
        </p:txBody>
      </p:sp>
      <p:sp>
        <p:nvSpPr>
          <p:cNvPr id="78" name="CustomShape 7"/>
          <p:cNvSpPr/>
          <p:nvPr/>
        </p:nvSpPr>
        <p:spPr>
          <a:xfrm>
            <a:off x="22529880" y="4695480"/>
            <a:ext cx="10057320" cy="753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4000" b="1" u="sng" strike="noStrike" spc="-1">
                <a:solidFill>
                  <a:srgbClr val="2C3F71"/>
                </a:solidFill>
                <a:uFill>
                  <a:solidFill>
                    <a:srgbClr val="FFFFFF"/>
                  </a:solidFill>
                </a:uFill>
                <a:latin typeface="Calibri"/>
                <a:ea typeface="DejaVu Sans"/>
              </a:rPr>
              <a:t>Metod 2</a:t>
            </a:r>
            <a:endParaRPr lang="en-US" sz="1800" b="0" strike="noStrike" spc="-1">
              <a:solidFill>
                <a:srgbClr val="000000"/>
              </a:solidFill>
              <a:uFill>
                <a:solidFill>
                  <a:srgbClr val="FFFFFF"/>
                </a:solidFill>
              </a:uFill>
              <a:latin typeface="Arial"/>
            </a:endParaRPr>
          </a:p>
        </p:txBody>
      </p:sp>
      <p:sp>
        <p:nvSpPr>
          <p:cNvPr id="79" name="CustomShape 8"/>
          <p:cNvSpPr/>
          <p:nvPr/>
        </p:nvSpPr>
        <p:spPr>
          <a:xfrm>
            <a:off x="33570720" y="15453360"/>
            <a:ext cx="10045800" cy="753120"/>
          </a:xfrm>
          <a:prstGeom prst="rect">
            <a:avLst/>
          </a:prstGeom>
          <a:noFill/>
          <a:ln>
            <a:noFill/>
          </a:ln>
        </p:spPr>
        <p:style>
          <a:lnRef idx="0">
            <a:scrgbClr r="0" g="0" b="0"/>
          </a:lnRef>
          <a:fillRef idx="0">
            <a:scrgbClr r="0" g="0" b="0"/>
          </a:fillRef>
          <a:effectRef idx="0">
            <a:scrgbClr r="0" g="0" b="0"/>
          </a:effectRef>
          <a:fontRef idx="minor"/>
        </p:style>
      </p:sp>
      <p:sp>
        <p:nvSpPr>
          <p:cNvPr id="80" name="CustomShape 9"/>
          <p:cNvSpPr/>
          <p:nvPr/>
        </p:nvSpPr>
        <p:spPr>
          <a:xfrm>
            <a:off x="33451745" y="9669600"/>
            <a:ext cx="10045800" cy="845280"/>
          </a:xfrm>
          <a:prstGeom prst="rect">
            <a:avLst/>
          </a:prstGeom>
          <a:solidFill>
            <a:srgbClr val="5B9BD5"/>
          </a:solidFill>
          <a:ln>
            <a:noFill/>
          </a:ln>
        </p:spPr>
        <p:style>
          <a:lnRef idx="0">
            <a:scrgbClr r="0" g="0" b="0"/>
          </a:lnRef>
          <a:fillRef idx="0">
            <a:scrgbClr r="0" g="0" b="0"/>
          </a:fillRef>
          <a:effectRef idx="0">
            <a:scrgbClr r="0" g="0" b="0"/>
          </a:effectRef>
          <a:fontRef idx="minor"/>
        </p:style>
        <p:txBody>
          <a:bodyPr lIns="228600" tIns="228600" rIns="228600" bIns="228600"/>
          <a:lstStyle/>
          <a:p>
            <a:pPr algn="ctr">
              <a:lnSpc>
                <a:spcPct val="100000"/>
              </a:lnSpc>
            </a:pPr>
            <a:r>
              <a:rPr lang="en-US" sz="3200" b="0" strike="noStrike" spc="-1" dirty="0" err="1" smtClean="0">
                <a:solidFill>
                  <a:srgbClr val="2C3F71"/>
                </a:solidFill>
                <a:uFill>
                  <a:solidFill>
                    <a:srgbClr val="FFFFFF"/>
                  </a:solidFill>
                </a:uFill>
                <a:latin typeface="Times New Roman"/>
                <a:ea typeface="DejaVu Sans"/>
              </a:rPr>
              <a:t>Zaklju</a:t>
            </a:r>
            <a:r>
              <a:rPr lang="sr-Latn-RS" sz="3200" b="0" strike="noStrike" spc="-1" dirty="0" smtClean="0">
                <a:solidFill>
                  <a:srgbClr val="2C3F71"/>
                </a:solidFill>
                <a:uFill>
                  <a:solidFill>
                    <a:srgbClr val="FFFFFF"/>
                  </a:solidFill>
                </a:uFill>
                <a:latin typeface="Times New Roman"/>
                <a:ea typeface="DejaVu Sans"/>
              </a:rPr>
              <a:t>č</a:t>
            </a:r>
            <a:r>
              <a:rPr lang="en-US" sz="3200" b="0" strike="noStrike" spc="-1" dirty="0" err="1" smtClean="0">
                <a:solidFill>
                  <a:srgbClr val="2C3F71"/>
                </a:solidFill>
                <a:uFill>
                  <a:solidFill>
                    <a:srgbClr val="FFFFFF"/>
                  </a:solidFill>
                </a:uFill>
                <a:latin typeface="Times New Roman"/>
                <a:ea typeface="DejaVu Sans"/>
              </a:rPr>
              <a:t>ak</a:t>
            </a:r>
            <a:endParaRPr lang="en-US" sz="1800" b="0" strike="noStrike" spc="-1" dirty="0">
              <a:solidFill>
                <a:srgbClr val="000000"/>
              </a:solidFill>
              <a:uFill>
                <a:solidFill>
                  <a:srgbClr val="FFFFFF"/>
                </a:solidFill>
              </a:uFill>
              <a:latin typeface="Arial"/>
            </a:endParaRPr>
          </a:p>
        </p:txBody>
      </p:sp>
      <p:sp>
        <p:nvSpPr>
          <p:cNvPr id="81" name="CustomShape 10"/>
          <p:cNvSpPr/>
          <p:nvPr/>
        </p:nvSpPr>
        <p:spPr>
          <a:xfrm>
            <a:off x="33452105" y="9809640"/>
            <a:ext cx="10045800" cy="753120"/>
          </a:xfrm>
          <a:prstGeom prst="rect">
            <a:avLst/>
          </a:prstGeom>
          <a:noFill/>
          <a:ln>
            <a:noFill/>
          </a:ln>
        </p:spPr>
        <p:style>
          <a:lnRef idx="0">
            <a:scrgbClr r="0" g="0" b="0"/>
          </a:lnRef>
          <a:fillRef idx="0">
            <a:scrgbClr r="0" g="0" b="0"/>
          </a:fillRef>
          <a:effectRef idx="0">
            <a:scrgbClr r="0" g="0" b="0"/>
          </a:effectRef>
          <a:fontRef idx="minor"/>
        </p:style>
      </p:sp>
      <p:sp>
        <p:nvSpPr>
          <p:cNvPr id="82" name="CustomShape 11"/>
          <p:cNvSpPr/>
          <p:nvPr/>
        </p:nvSpPr>
        <p:spPr>
          <a:xfrm>
            <a:off x="33452105" y="21216240"/>
            <a:ext cx="10045800" cy="753120"/>
          </a:xfrm>
          <a:prstGeom prst="rect">
            <a:avLst/>
          </a:prstGeom>
          <a:noFill/>
          <a:ln>
            <a:noFill/>
          </a:ln>
        </p:spPr>
        <p:style>
          <a:lnRef idx="0">
            <a:scrgbClr r="0" g="0" b="0"/>
          </a:lnRef>
          <a:fillRef idx="0">
            <a:scrgbClr r="0" g="0" b="0"/>
          </a:fillRef>
          <a:effectRef idx="0">
            <a:scrgbClr r="0" g="0" b="0"/>
          </a:effectRef>
          <a:fontRef idx="minor"/>
        </p:style>
      </p:sp>
      <p:sp>
        <p:nvSpPr>
          <p:cNvPr id="84" name="CustomShape 13"/>
          <p:cNvSpPr/>
          <p:nvPr/>
        </p:nvSpPr>
        <p:spPr>
          <a:xfrm>
            <a:off x="6021360" y="3552480"/>
            <a:ext cx="31997880" cy="810360"/>
          </a:xfrm>
          <a:prstGeom prst="rect">
            <a:avLst/>
          </a:prstGeom>
          <a:solidFill>
            <a:srgbClr val="5B9BD5"/>
          </a:solidFill>
          <a:ln>
            <a:noFill/>
          </a:ln>
        </p:spPr>
        <p:style>
          <a:lnRef idx="0">
            <a:scrgbClr r="0" g="0" b="0"/>
          </a:lnRef>
          <a:fillRef idx="0">
            <a:scrgbClr r="0" g="0" b="0"/>
          </a:fillRef>
          <a:effectRef idx="0">
            <a:scrgbClr r="0" g="0" b="0"/>
          </a:effectRef>
          <a:fontRef idx="minor"/>
        </p:style>
      </p:sp>
      <p:sp>
        <p:nvSpPr>
          <p:cNvPr id="85" name="CustomShape 14"/>
          <p:cNvSpPr/>
          <p:nvPr/>
        </p:nvSpPr>
        <p:spPr>
          <a:xfrm>
            <a:off x="6021360" y="2613960"/>
            <a:ext cx="31997880" cy="1279080"/>
          </a:xfrm>
          <a:prstGeom prst="rect">
            <a:avLst/>
          </a:prstGeom>
          <a:solidFill>
            <a:srgbClr val="5B9BD5"/>
          </a:solidFill>
          <a:ln>
            <a:noFill/>
          </a:ln>
        </p:spPr>
        <p:style>
          <a:lnRef idx="0">
            <a:scrgbClr r="0" g="0" b="0"/>
          </a:lnRef>
          <a:fillRef idx="0">
            <a:scrgbClr r="0" g="0" b="0"/>
          </a:fillRef>
          <a:effectRef idx="0">
            <a:scrgbClr r="0" g="0" b="0"/>
          </a:effectRef>
          <a:fontRef idx="minor"/>
        </p:style>
        <p:txBody>
          <a:bodyPr lIns="90000" tIns="91440" rIns="90000" bIns="91440" anchorCtr="1"/>
          <a:lstStyle/>
          <a:p>
            <a:r>
              <a:rPr lang="sr-Latn-RS" sz="8800" spc="-1" dirty="0" smtClean="0">
                <a:solidFill>
                  <a:srgbClr val="000000"/>
                </a:solidFill>
                <a:uFill>
                  <a:solidFill>
                    <a:srgbClr val="FFFFFF"/>
                  </a:solidFill>
                </a:uFill>
                <a:latin typeface="Arial"/>
                <a:ea typeface="DejaVu Sans"/>
              </a:rPr>
              <a:t>Ž</a:t>
            </a:r>
            <a:r>
              <a:rPr lang="en-US" sz="8800" b="0" strike="noStrike" spc="-1" dirty="0" err="1" smtClean="0">
                <a:solidFill>
                  <a:srgbClr val="000000"/>
                </a:solidFill>
                <a:uFill>
                  <a:solidFill>
                    <a:srgbClr val="FFFFFF"/>
                  </a:solidFill>
                </a:uFill>
                <a:latin typeface="Arial"/>
                <a:ea typeface="DejaVu Sans"/>
              </a:rPr>
              <a:t>arko</a:t>
            </a:r>
            <a:r>
              <a:rPr lang="en-US" sz="8800" b="0" strike="noStrike" spc="-1" dirty="0" smtClean="0">
                <a:solidFill>
                  <a:srgbClr val="000000"/>
                </a:solidFill>
                <a:uFill>
                  <a:solidFill>
                    <a:srgbClr val="FFFFFF"/>
                  </a:solidFill>
                </a:uFill>
                <a:latin typeface="Arial"/>
                <a:ea typeface="DejaVu Sans"/>
              </a:rPr>
              <a:t> </a:t>
            </a:r>
            <a:r>
              <a:rPr lang="en-US" sz="8800" b="0" strike="noStrike" spc="-1" dirty="0" err="1">
                <a:solidFill>
                  <a:srgbClr val="000000"/>
                </a:solidFill>
                <a:uFill>
                  <a:solidFill>
                    <a:srgbClr val="FFFFFF"/>
                  </a:solidFill>
                </a:uFill>
                <a:latin typeface="Arial"/>
                <a:ea typeface="DejaVu Sans"/>
              </a:rPr>
              <a:t>Drageljevic</a:t>
            </a:r>
            <a:r>
              <a:rPr lang="en-US" sz="8800" b="0" strike="noStrike" spc="-1" dirty="0">
                <a:solidFill>
                  <a:srgbClr val="000000"/>
                </a:solidFill>
                <a:uFill>
                  <a:solidFill>
                    <a:srgbClr val="FFFFFF"/>
                  </a:solidFill>
                </a:uFill>
                <a:latin typeface="Arial"/>
                <a:ea typeface="DejaVu Sans"/>
              </a:rPr>
              <a:t>, Milan </a:t>
            </a:r>
            <a:r>
              <a:rPr lang="en-US" sz="8800" b="0" strike="noStrike" spc="-1" dirty="0" err="1" smtClean="0">
                <a:solidFill>
                  <a:srgbClr val="000000"/>
                </a:solidFill>
                <a:uFill>
                  <a:solidFill>
                    <a:srgbClr val="FFFFFF"/>
                  </a:solidFill>
                </a:uFill>
                <a:latin typeface="Arial"/>
                <a:ea typeface="DejaVu Sans"/>
              </a:rPr>
              <a:t>Desan</a:t>
            </a:r>
            <a:r>
              <a:rPr lang="sr-Latn-RS" sz="8800" spc="-1" dirty="0">
                <a:solidFill>
                  <a:srgbClr val="000000"/>
                </a:solidFill>
                <a:uFill>
                  <a:solidFill>
                    <a:srgbClr val="FFFFFF"/>
                  </a:solidFill>
                </a:uFill>
                <a:latin typeface="Arial"/>
                <a:ea typeface="DejaVu Sans"/>
              </a:rPr>
              <a:t>č</a:t>
            </a:r>
            <a:r>
              <a:rPr lang="en-US" sz="8800" b="0" strike="noStrike" spc="-1" dirty="0" err="1" smtClean="0">
                <a:solidFill>
                  <a:srgbClr val="000000"/>
                </a:solidFill>
                <a:uFill>
                  <a:solidFill>
                    <a:srgbClr val="FFFFFF"/>
                  </a:solidFill>
                </a:uFill>
                <a:latin typeface="Arial"/>
                <a:ea typeface="DejaVu Sans"/>
              </a:rPr>
              <a:t>i</a:t>
            </a:r>
            <a:r>
              <a:rPr lang="sr-Latn-RS" sz="8800" b="0" strike="noStrike" spc="-1" dirty="0" smtClean="0">
                <a:solidFill>
                  <a:srgbClr val="000000"/>
                </a:solidFill>
                <a:uFill>
                  <a:solidFill>
                    <a:srgbClr val="FFFFFF"/>
                  </a:solidFill>
                </a:uFill>
                <a:latin typeface="Arial"/>
                <a:ea typeface="DejaVu Sans"/>
              </a:rPr>
              <a:t>ć</a:t>
            </a:r>
            <a:r>
              <a:rPr lang="en-US" sz="8800" b="0" strike="noStrike" spc="-1" dirty="0" smtClean="0">
                <a:solidFill>
                  <a:srgbClr val="000000"/>
                </a:solidFill>
                <a:uFill>
                  <a:solidFill>
                    <a:srgbClr val="FFFFFF"/>
                  </a:solidFill>
                </a:uFill>
                <a:latin typeface="Arial"/>
                <a:ea typeface="DejaVu Sans"/>
              </a:rPr>
              <a:t>, </a:t>
            </a:r>
            <a:r>
              <a:rPr lang="en-US" sz="8800" b="0" strike="noStrike" spc="-1" dirty="0">
                <a:solidFill>
                  <a:srgbClr val="000000"/>
                </a:solidFill>
                <a:uFill>
                  <a:solidFill>
                    <a:srgbClr val="FFFFFF"/>
                  </a:solidFill>
                </a:uFill>
                <a:latin typeface="Arial"/>
                <a:ea typeface="DejaVu Sans"/>
              </a:rPr>
              <a:t>Vladimir </a:t>
            </a:r>
            <a:r>
              <a:rPr lang="en-US" sz="8800" b="0" strike="noStrike" spc="-1" dirty="0" smtClean="0">
                <a:solidFill>
                  <a:srgbClr val="000000"/>
                </a:solidFill>
                <a:uFill>
                  <a:solidFill>
                    <a:srgbClr val="FFFFFF"/>
                  </a:solidFill>
                </a:uFill>
                <a:latin typeface="Arial"/>
                <a:ea typeface="DejaVu Sans"/>
              </a:rPr>
              <a:t>In</a:t>
            </a:r>
            <a:r>
              <a:rPr lang="sr-Latn-RS" sz="8800" b="0" strike="noStrike" spc="-1" dirty="0" smtClean="0">
                <a:solidFill>
                  <a:srgbClr val="000000"/>
                </a:solidFill>
                <a:uFill>
                  <a:solidFill>
                    <a:srgbClr val="FFFFFF"/>
                  </a:solidFill>
                </a:uFill>
                <a:latin typeface="Arial"/>
                <a:ea typeface="DejaVu Sans"/>
              </a:rPr>
              <a:t>đić</a:t>
            </a:r>
            <a:endParaRPr lang="en-US" sz="8800" b="0" strike="noStrike" spc="-1" dirty="0">
              <a:solidFill>
                <a:srgbClr val="000000"/>
              </a:solidFill>
              <a:uFill>
                <a:solidFill>
                  <a:srgbClr val="FFFFFF"/>
                </a:solidFill>
              </a:uFill>
              <a:latin typeface="Arial"/>
            </a:endParaRPr>
          </a:p>
        </p:txBody>
      </p:sp>
      <p:sp>
        <p:nvSpPr>
          <p:cNvPr id="86" name="CustomShape 15"/>
          <p:cNvSpPr/>
          <p:nvPr/>
        </p:nvSpPr>
        <p:spPr>
          <a:xfrm>
            <a:off x="6021360" y="410760"/>
            <a:ext cx="31997880" cy="1636920"/>
          </a:xfrm>
          <a:prstGeom prst="rect">
            <a:avLst/>
          </a:prstGeom>
          <a:solidFill>
            <a:srgbClr val="5B9BD5"/>
          </a:solidFill>
          <a:ln>
            <a:noFill/>
          </a:ln>
        </p:spPr>
        <p:style>
          <a:lnRef idx="0">
            <a:scrgbClr r="0" g="0" b="0"/>
          </a:lnRef>
          <a:fillRef idx="0">
            <a:scrgbClr r="0" g="0" b="0"/>
          </a:fillRef>
          <a:effectRef idx="0">
            <a:scrgbClr r="0" g="0" b="0"/>
          </a:effectRef>
          <a:fontRef idx="minor"/>
        </p:style>
        <p:txBody>
          <a:bodyPr lIns="90000" tIns="91440" rIns="90000" bIns="91440" anchorCtr="1"/>
          <a:lstStyle/>
          <a:p>
            <a:r>
              <a:rPr lang="en-US" sz="9600" b="0" strike="noStrike" spc="-1" dirty="0" err="1" smtClean="0">
                <a:solidFill>
                  <a:srgbClr val="000000"/>
                </a:solidFill>
                <a:uFill>
                  <a:solidFill>
                    <a:srgbClr val="FFFFFF"/>
                  </a:solidFill>
                </a:uFill>
                <a:latin typeface="Arial"/>
                <a:ea typeface="DejaVu Sans"/>
              </a:rPr>
              <a:t>Detekcija</a:t>
            </a:r>
            <a:r>
              <a:rPr lang="en-US" sz="9600" b="0" strike="noStrike" spc="-1" dirty="0" smtClean="0">
                <a:solidFill>
                  <a:srgbClr val="000000"/>
                </a:solidFill>
                <a:uFill>
                  <a:solidFill>
                    <a:srgbClr val="FFFFFF"/>
                  </a:solidFill>
                </a:uFill>
                <a:latin typeface="Arial"/>
                <a:ea typeface="DejaVu Sans"/>
              </a:rPr>
              <a:t> </a:t>
            </a:r>
            <a:r>
              <a:rPr lang="en-US" sz="9600" b="0" strike="noStrike" spc="-1" dirty="0" err="1" smtClean="0">
                <a:solidFill>
                  <a:srgbClr val="000000"/>
                </a:solidFill>
                <a:uFill>
                  <a:solidFill>
                    <a:srgbClr val="FFFFFF"/>
                  </a:solidFill>
                </a:uFill>
                <a:latin typeface="Arial"/>
                <a:ea typeface="DejaVu Sans"/>
              </a:rPr>
              <a:t>i</a:t>
            </a:r>
            <a:r>
              <a:rPr lang="en-US" sz="9600" b="0" strike="noStrike" spc="-1" dirty="0" smtClean="0">
                <a:solidFill>
                  <a:srgbClr val="000000"/>
                </a:solidFill>
                <a:uFill>
                  <a:solidFill>
                    <a:srgbClr val="FFFFFF"/>
                  </a:solidFill>
                </a:uFill>
                <a:latin typeface="Arial"/>
                <a:ea typeface="DejaVu Sans"/>
              </a:rPr>
              <a:t> </a:t>
            </a:r>
            <a:r>
              <a:rPr lang="en-US" sz="9600" b="0" strike="noStrike" spc="-1" dirty="0" err="1" smtClean="0">
                <a:solidFill>
                  <a:srgbClr val="000000"/>
                </a:solidFill>
                <a:uFill>
                  <a:solidFill>
                    <a:srgbClr val="FFFFFF"/>
                  </a:solidFill>
                </a:uFill>
                <a:latin typeface="Arial"/>
                <a:ea typeface="DejaVu Sans"/>
              </a:rPr>
              <a:t>prepoznavanje</a:t>
            </a:r>
            <a:r>
              <a:rPr lang="en-US" sz="9600" b="0" strike="noStrike" spc="-1" dirty="0" smtClean="0">
                <a:solidFill>
                  <a:srgbClr val="000000"/>
                </a:solidFill>
                <a:uFill>
                  <a:solidFill>
                    <a:srgbClr val="FFFFFF"/>
                  </a:solidFill>
                </a:uFill>
                <a:latin typeface="Arial"/>
                <a:ea typeface="DejaVu Sans"/>
              </a:rPr>
              <a:t> brand </a:t>
            </a:r>
            <a:r>
              <a:rPr lang="en-US" sz="9600" b="0" strike="noStrike" spc="-1" dirty="0" err="1" smtClean="0">
                <a:solidFill>
                  <a:srgbClr val="000000"/>
                </a:solidFill>
                <a:uFill>
                  <a:solidFill>
                    <a:srgbClr val="FFFFFF"/>
                  </a:solidFill>
                </a:uFill>
                <a:latin typeface="Arial"/>
                <a:ea typeface="DejaVu Sans"/>
              </a:rPr>
              <a:t>logoa</a:t>
            </a:r>
            <a:r>
              <a:rPr lang="en-US" sz="9600" b="0" strike="noStrike" spc="-1" dirty="0" smtClean="0">
                <a:solidFill>
                  <a:srgbClr val="000000"/>
                </a:solidFill>
                <a:uFill>
                  <a:solidFill>
                    <a:srgbClr val="FFFFFF"/>
                  </a:solidFill>
                </a:uFill>
                <a:latin typeface="Arial"/>
                <a:ea typeface="DejaVu Sans"/>
              </a:rPr>
              <a:t> </a:t>
            </a:r>
            <a:r>
              <a:rPr lang="en-US" sz="9600" b="0" strike="noStrike" spc="-1" dirty="0" err="1" smtClean="0">
                <a:solidFill>
                  <a:srgbClr val="000000"/>
                </a:solidFill>
                <a:uFill>
                  <a:solidFill>
                    <a:srgbClr val="FFFFFF"/>
                  </a:solidFill>
                </a:uFill>
                <a:latin typeface="Arial"/>
                <a:ea typeface="DejaVu Sans"/>
              </a:rPr>
              <a:t>na</a:t>
            </a:r>
            <a:r>
              <a:rPr lang="en-US" sz="9600" b="0" strike="noStrike" spc="-1" dirty="0" smtClean="0">
                <a:solidFill>
                  <a:srgbClr val="000000"/>
                </a:solidFill>
                <a:uFill>
                  <a:solidFill>
                    <a:srgbClr val="FFFFFF"/>
                  </a:solidFill>
                </a:uFill>
                <a:latin typeface="Arial"/>
                <a:ea typeface="DejaVu Sans"/>
              </a:rPr>
              <a:t> </a:t>
            </a:r>
            <a:r>
              <a:rPr lang="en-US" sz="9600" b="0" strike="noStrike" spc="-1" dirty="0" err="1" smtClean="0">
                <a:solidFill>
                  <a:srgbClr val="000000"/>
                </a:solidFill>
                <a:uFill>
                  <a:solidFill>
                    <a:srgbClr val="FFFFFF"/>
                  </a:solidFill>
                </a:uFill>
                <a:latin typeface="Arial"/>
                <a:ea typeface="DejaVu Sans"/>
              </a:rPr>
              <a:t>slici</a:t>
            </a:r>
            <a:endParaRPr lang="en-US" sz="1800" b="0" strike="noStrike" spc="-1" dirty="0">
              <a:solidFill>
                <a:srgbClr val="000000"/>
              </a:solidFill>
              <a:uFill>
                <a:solidFill>
                  <a:srgbClr val="FFFFFF"/>
                </a:solidFill>
              </a:uFill>
              <a:latin typeface="Arial"/>
            </a:endParaRPr>
          </a:p>
        </p:txBody>
      </p:sp>
      <p:sp>
        <p:nvSpPr>
          <p:cNvPr id="87" name="CustomShape 16"/>
          <p:cNvSpPr/>
          <p:nvPr/>
        </p:nvSpPr>
        <p:spPr>
          <a:xfrm>
            <a:off x="11648880" y="6722640"/>
            <a:ext cx="9600480" cy="45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1" strike="noStrike" spc="-1" dirty="0">
                <a:solidFill>
                  <a:srgbClr val="000000"/>
                </a:solidFill>
                <a:uFill>
                  <a:solidFill>
                    <a:srgbClr val="FFFFFF"/>
                  </a:solidFill>
                </a:uFill>
                <a:latin typeface="Arial"/>
                <a:ea typeface="DejaVu Sans"/>
              </a:rPr>
              <a:t>1. </a:t>
            </a:r>
            <a:r>
              <a:rPr lang="en-US" sz="2800" b="1" strike="noStrike" spc="-1" dirty="0" err="1">
                <a:solidFill>
                  <a:srgbClr val="000000"/>
                </a:solidFill>
                <a:uFill>
                  <a:solidFill>
                    <a:srgbClr val="FFFFFF"/>
                  </a:solidFill>
                </a:uFill>
                <a:latin typeface="Arial"/>
                <a:ea typeface="DejaVu Sans"/>
              </a:rPr>
              <a:t>Klasfikacija</a:t>
            </a:r>
            <a:r>
              <a:rPr lang="en-US" sz="2800" b="1" strike="noStrike" spc="-1" dirty="0">
                <a:solidFill>
                  <a:srgbClr val="000000"/>
                </a:solidFill>
                <a:uFill>
                  <a:solidFill>
                    <a:srgbClr val="FFFFFF"/>
                  </a:solidFill>
                </a:uFill>
                <a:latin typeface="Arial"/>
                <a:ea typeface="DejaVu Sans"/>
              </a:rPr>
              <a:t> </a:t>
            </a:r>
            <a:r>
              <a:rPr lang="sr-Latn-RS" sz="2800" b="1" spc="-1" dirty="0" err="1">
                <a:solidFill>
                  <a:srgbClr val="000000"/>
                </a:solidFill>
                <a:uFill>
                  <a:solidFill>
                    <a:srgbClr val="FFFFFF"/>
                  </a:solidFill>
                </a:uFill>
                <a:latin typeface="Arial"/>
                <a:ea typeface="DejaVu Sans"/>
              </a:rPr>
              <a:t>l</a:t>
            </a:r>
            <a:r>
              <a:rPr lang="en-US" sz="2800" b="1" strike="noStrike" spc="-1" dirty="0" err="1" smtClean="0">
                <a:solidFill>
                  <a:srgbClr val="000000"/>
                </a:solidFill>
                <a:uFill>
                  <a:solidFill>
                    <a:srgbClr val="FFFFFF"/>
                  </a:solidFill>
                </a:uFill>
                <a:latin typeface="Arial"/>
                <a:ea typeface="DejaVu Sans"/>
              </a:rPr>
              <a:t>ogoa</a:t>
            </a:r>
            <a:r>
              <a:rPr lang="en-US" sz="2800" b="1" strike="noStrike" spc="-1" dirty="0" smtClean="0">
                <a:solidFill>
                  <a:srgbClr val="000000"/>
                </a:solidFill>
                <a:uFill>
                  <a:solidFill>
                    <a:srgbClr val="FFFFFF"/>
                  </a:solidFill>
                </a:uFill>
                <a:latin typeface="Arial"/>
                <a:ea typeface="DejaVu Sans"/>
              </a:rPr>
              <a:t> </a:t>
            </a:r>
            <a:r>
              <a:rPr lang="en-US" sz="2800" b="1" strike="noStrike" spc="-1" dirty="0" err="1">
                <a:solidFill>
                  <a:srgbClr val="000000"/>
                </a:solidFill>
                <a:uFill>
                  <a:solidFill>
                    <a:srgbClr val="FFFFFF"/>
                  </a:solidFill>
                </a:uFill>
                <a:latin typeface="Arial"/>
                <a:ea typeface="DejaVu Sans"/>
              </a:rPr>
              <a:t>na</a:t>
            </a:r>
            <a:r>
              <a:rPr lang="en-US" sz="2800" b="1" strike="noStrike" spc="-1" dirty="0">
                <a:solidFill>
                  <a:srgbClr val="000000"/>
                </a:solidFill>
                <a:uFill>
                  <a:solidFill>
                    <a:srgbClr val="FFFFFF"/>
                  </a:solidFill>
                </a:uFill>
                <a:latin typeface="Arial"/>
                <a:ea typeface="DejaVu Sans"/>
              </a:rPr>
              <a:t> </a:t>
            </a:r>
            <a:r>
              <a:rPr lang="en-US" sz="2800" b="1" strike="noStrike" spc="-1" dirty="0" err="1">
                <a:solidFill>
                  <a:srgbClr val="000000"/>
                </a:solidFill>
                <a:uFill>
                  <a:solidFill>
                    <a:srgbClr val="FFFFFF"/>
                  </a:solidFill>
                </a:uFill>
                <a:latin typeface="Arial"/>
                <a:ea typeface="DejaVu Sans"/>
              </a:rPr>
              <a:t>slici</a:t>
            </a:r>
            <a:r>
              <a:rPr lang="en-US" sz="2800" b="1" strike="noStrike" spc="-1" dirty="0">
                <a:solidFill>
                  <a:srgbClr val="000000"/>
                </a:solidFill>
                <a:uFill>
                  <a:solidFill>
                    <a:srgbClr val="FFFFFF"/>
                  </a:solidFill>
                </a:uFill>
                <a:latin typeface="Arial"/>
                <a:ea typeface="DejaVu Sans"/>
              </a:rPr>
              <a:t>: </a:t>
            </a:r>
            <a:endParaRPr lang="en-US" sz="1800" b="0" strike="noStrike" spc="-1" dirty="0">
              <a:solidFill>
                <a:srgbClr val="000000"/>
              </a:solidFill>
              <a:uFill>
                <a:solidFill>
                  <a:srgbClr val="FFFFFF"/>
                </a:solidFill>
              </a:uFill>
              <a:latin typeface="Arial"/>
            </a:endParaRPr>
          </a:p>
          <a:p>
            <a:pPr marL="216000" indent="-215640" algn="just">
              <a:lnSpc>
                <a:spcPct val="100000"/>
              </a:lnSpc>
              <a:buClr>
                <a:srgbClr val="000000"/>
              </a:buClr>
              <a:buFont typeface="Wingdings" charset="2"/>
              <a:buChar char=""/>
            </a:pPr>
            <a:r>
              <a:rPr lang="en-US" sz="2400" b="0" i="1" strike="noStrike" spc="-1" dirty="0">
                <a:solidFill>
                  <a:srgbClr val="000000"/>
                </a:solidFill>
                <a:uFill>
                  <a:solidFill>
                    <a:srgbClr val="FFFFFF"/>
                  </a:solidFill>
                </a:uFill>
                <a:latin typeface="Arial"/>
                <a:ea typeface="DejaVu Sans"/>
              </a:rPr>
              <a:t>HOG</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transformacija</a:t>
            </a:r>
            <a:r>
              <a:rPr lang="en-US" sz="2400" b="0" strike="noStrike" spc="-1" dirty="0">
                <a:solidFill>
                  <a:srgbClr val="000000"/>
                </a:solidFill>
                <a:uFill>
                  <a:solidFill>
                    <a:srgbClr val="FFFFFF"/>
                  </a:solidFill>
                </a:uFill>
                <a:latin typeface="Arial"/>
                <a:ea typeface="DejaVu Sans"/>
              </a:rPr>
              <a:t> - </a:t>
            </a:r>
            <a:r>
              <a:rPr lang="en-US" sz="2400" b="0" strike="noStrike" spc="-1" dirty="0" err="1" smtClean="0">
                <a:solidFill>
                  <a:srgbClr val="000000"/>
                </a:solidFill>
                <a:uFill>
                  <a:solidFill>
                    <a:srgbClr val="FFFFFF"/>
                  </a:solidFill>
                </a:uFill>
                <a:latin typeface="Arial"/>
                <a:ea typeface="DejaVu Sans"/>
              </a:rPr>
              <a:t>upros</a:t>
            </a:r>
            <a:r>
              <a:rPr lang="sr-Latn-RS" sz="2400" b="0" strike="noStrike" spc="-1" dirty="0" smtClean="0">
                <a:solidFill>
                  <a:srgbClr val="000000"/>
                </a:solidFill>
                <a:uFill>
                  <a:solidFill>
                    <a:srgbClr val="FFFFFF"/>
                  </a:solidFill>
                </a:uFill>
                <a:latin typeface="Arial"/>
                <a:ea typeface="DejaVu Sans"/>
              </a:rPr>
              <a:t>ć</a:t>
            </a:r>
            <a:r>
              <a:rPr lang="en-US" sz="2400" b="0" strike="noStrike" spc="-1" dirty="0" err="1" smtClean="0">
                <a:solidFill>
                  <a:srgbClr val="000000"/>
                </a:solidFill>
                <a:uFill>
                  <a:solidFill>
                    <a:srgbClr val="FFFFFF"/>
                  </a:solidFill>
                </a:uFill>
                <a:latin typeface="Arial"/>
                <a:ea typeface="DejaVu Sans"/>
              </a:rPr>
              <a:t>avanje</a:t>
            </a:r>
            <a:r>
              <a:rPr lang="en-US" sz="2400" b="0" strike="noStrike" spc="-1" dirty="0" smtClean="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slike</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dimenzije</a:t>
            </a:r>
            <a:r>
              <a:rPr lang="en-US" sz="2400" b="0" strike="noStrike" spc="-1" dirty="0">
                <a:solidFill>
                  <a:srgbClr val="000000"/>
                </a:solidFill>
                <a:uFill>
                  <a:solidFill>
                    <a:srgbClr val="FFFFFF"/>
                  </a:solidFill>
                </a:uFill>
                <a:latin typeface="Arial"/>
                <a:ea typeface="DejaVu Sans"/>
              </a:rPr>
              <a:t> 128x128 </a:t>
            </a:r>
            <a:r>
              <a:rPr lang="en-US" sz="2400" b="0" strike="noStrike" spc="-1" dirty="0" err="1">
                <a:solidFill>
                  <a:srgbClr val="000000"/>
                </a:solidFill>
                <a:uFill>
                  <a:solidFill>
                    <a:srgbClr val="FFFFFF"/>
                  </a:solidFill>
                </a:uFill>
                <a:latin typeface="Arial"/>
                <a:ea typeface="DejaVu Sans"/>
              </a:rPr>
              <a:t>korespodentnim</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desrkiptorom</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dimenzija</a:t>
            </a:r>
            <a:r>
              <a:rPr lang="en-US" sz="2400" b="0" strike="noStrike" spc="-1" dirty="0">
                <a:solidFill>
                  <a:srgbClr val="000000"/>
                </a:solidFill>
                <a:uFill>
                  <a:solidFill>
                    <a:srgbClr val="FFFFFF"/>
                  </a:solidFill>
                </a:uFill>
                <a:latin typeface="Arial"/>
                <a:ea typeface="DejaVu Sans"/>
              </a:rPr>
              <a:t> 2304</a:t>
            </a:r>
            <a:endParaRPr lang="en-US" sz="1800" b="0" strike="noStrike" spc="-1" dirty="0">
              <a:solidFill>
                <a:srgbClr val="000000"/>
              </a:solidFill>
              <a:uFill>
                <a:solidFill>
                  <a:srgbClr val="FFFFFF"/>
                </a:solidFill>
              </a:uFill>
              <a:latin typeface="Arial"/>
            </a:endParaRPr>
          </a:p>
          <a:p>
            <a:pPr marL="360">
              <a:lnSpc>
                <a:spcPct val="100000"/>
              </a:lnSpc>
              <a:buClr>
                <a:srgbClr val="000000"/>
              </a:buClr>
            </a:pPr>
            <a:r>
              <a:rPr lang="en-US" sz="2400" b="0" strike="noStrike" spc="-1" dirty="0">
                <a:solidFill>
                  <a:srgbClr val="000000"/>
                </a:solidFill>
                <a:uFill>
                  <a:solidFill>
                    <a:srgbClr val="FFFFFF"/>
                  </a:solidFill>
                </a:uFill>
                <a:latin typeface="Arial"/>
                <a:ea typeface="DejaVu Sans"/>
              </a:rPr>
              <a:t> </a:t>
            </a:r>
            <a:endParaRPr lang="en-US" sz="1800" b="0" strike="noStrike" spc="-1" dirty="0">
              <a:solidFill>
                <a:srgbClr val="000000"/>
              </a:solidFill>
              <a:uFill>
                <a:solidFill>
                  <a:srgbClr val="FFFFFF"/>
                </a:solidFill>
              </a:uFill>
              <a:latin typeface="Arial"/>
            </a:endParaRPr>
          </a:p>
          <a:p>
            <a:pPr marL="360">
              <a:lnSpc>
                <a:spcPct val="100000"/>
              </a:lnSpc>
              <a:buClr>
                <a:srgbClr val="000000"/>
              </a:buClr>
            </a:pPr>
            <a:r>
              <a:rPr lang="en-US" sz="2400" b="0" strike="noStrike" spc="-1" dirty="0">
                <a:solidFill>
                  <a:srgbClr val="000000"/>
                </a:solidFill>
                <a:uFill>
                  <a:solidFill>
                    <a:srgbClr val="FFFFFF"/>
                  </a:solidFill>
                </a:uFill>
                <a:latin typeface="Arial"/>
                <a:ea typeface="DejaVu Sans"/>
              </a:rPr>
              <a:t> </a:t>
            </a:r>
            <a:endParaRPr lang="en-US" sz="1800" b="0" strike="noStrike" spc="-1" dirty="0">
              <a:solidFill>
                <a:srgbClr val="000000"/>
              </a:solidFill>
              <a:uFill>
                <a:solidFill>
                  <a:srgbClr val="FFFFFF"/>
                </a:solidFill>
              </a:uFill>
              <a:latin typeface="Arial"/>
            </a:endParaRPr>
          </a:p>
          <a:p>
            <a:pPr marL="360">
              <a:lnSpc>
                <a:spcPct val="100000"/>
              </a:lnSpc>
              <a:buClr>
                <a:srgbClr val="000000"/>
              </a:buClr>
            </a:pPr>
            <a:r>
              <a:rPr lang="en-US" sz="2400" b="0" strike="noStrike" spc="-1" dirty="0">
                <a:solidFill>
                  <a:srgbClr val="000000"/>
                </a:solidFill>
                <a:uFill>
                  <a:solidFill>
                    <a:srgbClr val="FFFFFF"/>
                  </a:solidFill>
                </a:uFill>
                <a:latin typeface="Arial"/>
                <a:ea typeface="DejaVu Sans"/>
              </a:rPr>
              <a:t> </a:t>
            </a:r>
            <a:endParaRPr lang="en-US" sz="1800" b="0" strike="noStrike" spc="-1" dirty="0">
              <a:solidFill>
                <a:srgbClr val="000000"/>
              </a:solidFill>
              <a:uFill>
                <a:solidFill>
                  <a:srgbClr val="FFFFFF"/>
                </a:solidFill>
              </a:uFill>
              <a:latin typeface="Arial"/>
            </a:endParaRPr>
          </a:p>
          <a:p>
            <a:pPr marL="360">
              <a:lnSpc>
                <a:spcPct val="100000"/>
              </a:lnSpc>
              <a:buClr>
                <a:srgbClr val="000000"/>
              </a:buClr>
            </a:pPr>
            <a:r>
              <a:rPr lang="en-US" sz="2400" b="0" strike="noStrike" spc="-1" dirty="0">
                <a:solidFill>
                  <a:srgbClr val="000000"/>
                </a:solidFill>
                <a:uFill>
                  <a:solidFill>
                    <a:srgbClr val="FFFFFF"/>
                  </a:solidFill>
                </a:uFill>
                <a:latin typeface="Arial"/>
                <a:ea typeface="DejaVu Sans"/>
              </a:rPr>
              <a:t> </a:t>
            </a:r>
            <a:endParaRPr lang="en-US" sz="1800" b="0" strike="noStrike" spc="-1" dirty="0">
              <a:solidFill>
                <a:srgbClr val="000000"/>
              </a:solidFill>
              <a:uFill>
                <a:solidFill>
                  <a:srgbClr val="FFFFFF"/>
                </a:solidFill>
              </a:uFill>
              <a:latin typeface="Arial"/>
            </a:endParaRPr>
          </a:p>
          <a:p>
            <a:pPr marL="360">
              <a:lnSpc>
                <a:spcPct val="100000"/>
              </a:lnSpc>
              <a:buClr>
                <a:srgbClr val="000000"/>
              </a:buClr>
            </a:pPr>
            <a:r>
              <a:rPr lang="en-US" sz="2400" b="0" strike="noStrike" spc="-1" dirty="0">
                <a:solidFill>
                  <a:srgbClr val="000000"/>
                </a:solidFill>
                <a:uFill>
                  <a:solidFill>
                    <a:srgbClr val="FFFFFF"/>
                  </a:solidFill>
                </a:uFill>
                <a:latin typeface="Arial"/>
                <a:ea typeface="DejaVu Sans"/>
              </a:rPr>
              <a:t> </a:t>
            </a:r>
            <a:endParaRPr lang="en-US" sz="1800" b="0" strike="noStrike" spc="-1" dirty="0">
              <a:solidFill>
                <a:srgbClr val="000000"/>
              </a:solidFill>
              <a:uFill>
                <a:solidFill>
                  <a:srgbClr val="FFFFFF"/>
                </a:solidFill>
              </a:uFill>
              <a:latin typeface="Arial"/>
            </a:endParaRPr>
          </a:p>
          <a:p>
            <a:pPr marL="360">
              <a:lnSpc>
                <a:spcPct val="100000"/>
              </a:lnSpc>
              <a:buClr>
                <a:srgbClr val="000000"/>
              </a:buClr>
            </a:pPr>
            <a:r>
              <a:rPr lang="en-US" sz="2400" b="0" strike="noStrike" spc="-1" dirty="0">
                <a:solidFill>
                  <a:srgbClr val="000000"/>
                </a:solidFill>
                <a:uFill>
                  <a:solidFill>
                    <a:srgbClr val="FFFFFF"/>
                  </a:solidFill>
                </a:uFill>
                <a:latin typeface="Arial"/>
                <a:ea typeface="DejaVu Sans"/>
              </a:rPr>
              <a:t> </a:t>
            </a:r>
            <a:endParaRPr lang="en-US" sz="1800" b="0" strike="noStrike" spc="-1" dirty="0">
              <a:solidFill>
                <a:srgbClr val="000000"/>
              </a:solidFill>
              <a:uFill>
                <a:solidFill>
                  <a:srgbClr val="FFFFFF"/>
                </a:solidFill>
              </a:uFill>
              <a:latin typeface="Arial"/>
            </a:endParaRPr>
          </a:p>
          <a:p>
            <a:pPr marL="360">
              <a:lnSpc>
                <a:spcPct val="100000"/>
              </a:lnSpc>
              <a:buClr>
                <a:srgbClr val="000000"/>
              </a:buClr>
            </a:pPr>
            <a:r>
              <a:rPr lang="en-US" sz="2400" b="0" strike="noStrike" spc="-1" dirty="0">
                <a:solidFill>
                  <a:srgbClr val="000000"/>
                </a:solidFill>
                <a:uFill>
                  <a:solidFill>
                    <a:srgbClr val="FFFFFF"/>
                  </a:solidFill>
                </a:uFill>
                <a:latin typeface="Arial"/>
                <a:ea typeface="DejaVu Sans"/>
              </a:rPr>
              <a:t> </a:t>
            </a:r>
            <a:endParaRPr lang="en-US" sz="1800" b="0" strike="noStrike" spc="-1" dirty="0">
              <a:solidFill>
                <a:srgbClr val="000000"/>
              </a:solidFill>
              <a:uFill>
                <a:solidFill>
                  <a:srgbClr val="FFFFFF"/>
                </a:solidFill>
              </a:uFill>
              <a:latin typeface="Arial"/>
            </a:endParaRPr>
          </a:p>
          <a:p>
            <a:pPr marL="360">
              <a:lnSpc>
                <a:spcPct val="100000"/>
              </a:lnSpc>
              <a:buClr>
                <a:srgbClr val="000000"/>
              </a:buClr>
            </a:pPr>
            <a:r>
              <a:rPr lang="en-US" sz="2400" b="0" strike="noStrike" spc="-1" dirty="0">
                <a:solidFill>
                  <a:srgbClr val="000000"/>
                </a:solidFill>
                <a:uFill>
                  <a:solidFill>
                    <a:srgbClr val="FFFFFF"/>
                  </a:solidFill>
                </a:uFill>
                <a:latin typeface="Arial"/>
                <a:ea typeface="DejaVu Sans"/>
              </a:rPr>
              <a:t> </a:t>
            </a:r>
            <a:endParaRPr lang="en-US" sz="1800" b="0" strike="noStrike" spc="-1" dirty="0">
              <a:solidFill>
                <a:srgbClr val="000000"/>
              </a:solidFill>
              <a:uFill>
                <a:solidFill>
                  <a:srgbClr val="FFFFFF"/>
                </a:solidFill>
              </a:uFill>
              <a:latin typeface="Arial"/>
            </a:endParaRPr>
          </a:p>
          <a:p>
            <a:pPr marL="360">
              <a:lnSpc>
                <a:spcPct val="100000"/>
              </a:lnSpc>
              <a:buClr>
                <a:srgbClr val="000000"/>
              </a:buClr>
            </a:pPr>
            <a:r>
              <a:rPr lang="en-US" sz="2400" b="0" strike="noStrike" spc="-1" dirty="0">
                <a:solidFill>
                  <a:srgbClr val="000000"/>
                </a:solidFill>
                <a:uFill>
                  <a:solidFill>
                    <a:srgbClr val="FFFFFF"/>
                  </a:solidFill>
                </a:uFill>
                <a:latin typeface="Arial"/>
                <a:ea typeface="DejaVu Sans"/>
              </a:rPr>
              <a:t> </a:t>
            </a:r>
            <a:endParaRPr lang="en-US" sz="1800" b="0" strike="noStrike" spc="-1" dirty="0">
              <a:solidFill>
                <a:srgbClr val="000000"/>
              </a:solidFill>
              <a:uFill>
                <a:solidFill>
                  <a:srgbClr val="FFFFFF"/>
                </a:solidFill>
              </a:uFill>
              <a:latin typeface="Arial"/>
            </a:endParaRPr>
          </a:p>
          <a:p>
            <a:pPr marL="360">
              <a:lnSpc>
                <a:spcPct val="100000"/>
              </a:lnSpc>
              <a:buClr>
                <a:srgbClr val="000000"/>
              </a:buClr>
            </a:pPr>
            <a:r>
              <a:rPr lang="en-US" sz="2400" b="0" strike="noStrike" spc="-1" dirty="0">
                <a:solidFill>
                  <a:srgbClr val="000000"/>
                </a:solidFill>
                <a:uFill>
                  <a:solidFill>
                    <a:srgbClr val="FFFFFF"/>
                  </a:solidFill>
                </a:uFill>
                <a:latin typeface="Arial"/>
                <a:ea typeface="DejaVu Sans"/>
              </a:rPr>
              <a:t> </a:t>
            </a:r>
            <a:endParaRPr lang="en-US" sz="1800" b="0" strike="noStrike" spc="-1" dirty="0">
              <a:solidFill>
                <a:srgbClr val="000000"/>
              </a:solidFill>
              <a:uFill>
                <a:solidFill>
                  <a:srgbClr val="FFFFFF"/>
                </a:solidFill>
              </a:uFill>
              <a:latin typeface="Arial"/>
            </a:endParaRPr>
          </a:p>
          <a:p>
            <a:pPr marL="360">
              <a:lnSpc>
                <a:spcPct val="100000"/>
              </a:lnSpc>
              <a:buClr>
                <a:srgbClr val="000000"/>
              </a:buClr>
            </a:pPr>
            <a:r>
              <a:rPr lang="en-US" sz="2400" b="0" strike="noStrike" spc="-1" dirty="0">
                <a:solidFill>
                  <a:srgbClr val="000000"/>
                </a:solidFill>
                <a:uFill>
                  <a:solidFill>
                    <a:srgbClr val="FFFFFF"/>
                  </a:solidFill>
                </a:uFill>
                <a:latin typeface="Arial"/>
                <a:ea typeface="DejaVu Sans"/>
              </a:rPr>
              <a:t> </a:t>
            </a:r>
            <a:endParaRPr lang="en-US" sz="1800" b="0" strike="noStrike" spc="-1" dirty="0">
              <a:solidFill>
                <a:srgbClr val="000000"/>
              </a:solidFill>
              <a:uFill>
                <a:solidFill>
                  <a:srgbClr val="FFFFFF"/>
                </a:solidFill>
              </a:uFill>
              <a:latin typeface="Arial"/>
            </a:endParaRPr>
          </a:p>
          <a:p>
            <a:pPr marL="360">
              <a:lnSpc>
                <a:spcPct val="100000"/>
              </a:lnSpc>
              <a:buClr>
                <a:srgbClr val="000000"/>
              </a:buClr>
            </a:pPr>
            <a:r>
              <a:rPr lang="en-US" sz="2400" b="0" strike="noStrike" spc="-1" dirty="0">
                <a:solidFill>
                  <a:srgbClr val="000000"/>
                </a:solidFill>
                <a:uFill>
                  <a:solidFill>
                    <a:srgbClr val="FFFFFF"/>
                  </a:solidFill>
                </a:uFill>
                <a:latin typeface="Arial"/>
                <a:ea typeface="DejaVu Sans"/>
              </a:rPr>
              <a:t> </a:t>
            </a:r>
            <a:endParaRPr lang="en-US" sz="1800" b="0" strike="noStrike" spc="-1" dirty="0">
              <a:solidFill>
                <a:srgbClr val="000000"/>
              </a:solidFill>
              <a:uFill>
                <a:solidFill>
                  <a:srgbClr val="FFFFFF"/>
                </a:solidFill>
              </a:uFill>
              <a:latin typeface="Arial"/>
            </a:endParaRPr>
          </a:p>
          <a:p>
            <a:pPr marL="216000" indent="-215640">
              <a:lnSpc>
                <a:spcPct val="100000"/>
              </a:lnSpc>
              <a:buClr>
                <a:srgbClr val="000000"/>
              </a:buClr>
              <a:buFont typeface="Wingdings" charset="2"/>
              <a:buChar char=""/>
            </a:pPr>
            <a:endParaRPr lang="en-US" sz="1800" b="0" strike="noStrike" spc="-1" dirty="0">
              <a:solidFill>
                <a:srgbClr val="000000"/>
              </a:solidFill>
              <a:uFill>
                <a:solidFill>
                  <a:srgbClr val="FFFFFF"/>
                </a:solidFill>
              </a:uFill>
              <a:latin typeface="Arial"/>
            </a:endParaRPr>
          </a:p>
          <a:p>
            <a:pPr marL="343260" indent="-342900" algn="just">
              <a:lnSpc>
                <a:spcPct val="100000"/>
              </a:lnSpc>
              <a:buClr>
                <a:srgbClr val="000000"/>
              </a:buClr>
              <a:buFont typeface="Wingdings" panose="05000000000000000000" pitchFamily="2" charset="2"/>
              <a:buChar char="Ø"/>
            </a:pPr>
            <a:r>
              <a:rPr lang="en-US" sz="2400" b="0" strike="noStrike" spc="-1" dirty="0" err="1">
                <a:solidFill>
                  <a:srgbClr val="000000"/>
                </a:solidFill>
                <a:uFill>
                  <a:solidFill>
                    <a:srgbClr val="FFFFFF"/>
                  </a:solidFill>
                </a:uFill>
                <a:latin typeface="Arial"/>
                <a:ea typeface="DejaVu Sans"/>
              </a:rPr>
              <a:t>Neuronska</a:t>
            </a:r>
            <a:r>
              <a:rPr lang="en-US" sz="2400" b="0" strike="noStrike" spc="-1" dirty="0">
                <a:solidFill>
                  <a:srgbClr val="000000"/>
                </a:solidFill>
                <a:uFill>
                  <a:solidFill>
                    <a:srgbClr val="FFFFFF"/>
                  </a:solidFill>
                </a:uFill>
                <a:latin typeface="Arial"/>
                <a:ea typeface="DejaVu Sans"/>
              </a:rPr>
              <a:t> </a:t>
            </a:r>
            <a:r>
              <a:rPr lang="en-US" sz="2400" b="0" strike="noStrike" spc="-1" dirty="0" err="1" smtClean="0">
                <a:solidFill>
                  <a:srgbClr val="000000"/>
                </a:solidFill>
                <a:uFill>
                  <a:solidFill>
                    <a:srgbClr val="FFFFFF"/>
                  </a:solidFill>
                </a:uFill>
                <a:latin typeface="Arial"/>
                <a:ea typeface="DejaVu Sans"/>
              </a:rPr>
              <a:t>mre</a:t>
            </a:r>
            <a:r>
              <a:rPr lang="sr-Latn-RS" sz="2400" spc="-1" dirty="0">
                <a:solidFill>
                  <a:srgbClr val="000000"/>
                </a:solidFill>
                <a:uFill>
                  <a:solidFill>
                    <a:srgbClr val="FFFFFF"/>
                  </a:solidFill>
                </a:uFill>
                <a:latin typeface="Arial"/>
                <a:ea typeface="DejaVu Sans"/>
              </a:rPr>
              <a:t>ž</a:t>
            </a:r>
            <a:r>
              <a:rPr lang="en-US" sz="2400" b="0" strike="noStrike" spc="-1" dirty="0" smtClean="0">
                <a:solidFill>
                  <a:srgbClr val="000000"/>
                </a:solidFill>
                <a:uFill>
                  <a:solidFill>
                    <a:srgbClr val="FFFFFF"/>
                  </a:solidFill>
                </a:uFill>
                <a:latin typeface="Arial"/>
                <a:ea typeface="DejaVu Sans"/>
              </a:rPr>
              <a:t>a </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klasifikator</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koji</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na</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ulazu</a:t>
            </a:r>
            <a:r>
              <a:rPr lang="en-US" sz="2400" b="0" strike="noStrike" spc="-1" dirty="0">
                <a:solidFill>
                  <a:srgbClr val="000000"/>
                </a:solidFill>
                <a:uFill>
                  <a:solidFill>
                    <a:srgbClr val="FFFFFF"/>
                  </a:solidFill>
                </a:uFill>
                <a:latin typeface="Arial"/>
                <a:ea typeface="DejaVu Sans"/>
              </a:rPr>
              <a:t> prima </a:t>
            </a:r>
            <a:r>
              <a:rPr lang="en-US" sz="2400" b="0" i="1" strike="noStrike" spc="-1" dirty="0">
                <a:solidFill>
                  <a:srgbClr val="000000"/>
                </a:solidFill>
                <a:uFill>
                  <a:solidFill>
                    <a:srgbClr val="FFFFFF"/>
                  </a:solidFill>
                </a:uFill>
                <a:latin typeface="Arial"/>
                <a:ea typeface="DejaVu Sans"/>
              </a:rPr>
              <a:t>HOG</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deskriptor</a:t>
            </a:r>
            <a:r>
              <a:rPr lang="en-US" sz="2400" b="0" strike="noStrike" spc="-1" dirty="0">
                <a:solidFill>
                  <a:srgbClr val="000000"/>
                </a:solidFill>
                <a:uFill>
                  <a:solidFill>
                    <a:srgbClr val="FFFFFF"/>
                  </a:solidFill>
                </a:uFill>
                <a:latin typeface="Arial"/>
                <a:ea typeface="DejaVu Sans"/>
              </a:rPr>
              <a:t> </a:t>
            </a:r>
            <a:r>
              <a:rPr lang="en-US" sz="2400" b="0" strike="noStrike" spc="-1" dirty="0" err="1" smtClean="0">
                <a:solidFill>
                  <a:srgbClr val="000000"/>
                </a:solidFill>
                <a:uFill>
                  <a:solidFill>
                    <a:srgbClr val="FFFFFF"/>
                  </a:solidFill>
                </a:uFill>
                <a:latin typeface="Arial"/>
                <a:ea typeface="DejaVu Sans"/>
              </a:rPr>
              <a:t>odgovaraju</a:t>
            </a:r>
            <a:r>
              <a:rPr lang="sr-Latn-RS" sz="2400" spc="-1" dirty="0">
                <a:solidFill>
                  <a:srgbClr val="000000"/>
                </a:solidFill>
                <a:uFill>
                  <a:solidFill>
                    <a:srgbClr val="FFFFFF"/>
                  </a:solidFill>
                </a:uFill>
                <a:latin typeface="Arial"/>
                <a:ea typeface="DejaVu Sans"/>
              </a:rPr>
              <a:t>ć</a:t>
            </a:r>
            <a:r>
              <a:rPr lang="en-US" sz="2400" b="0" strike="noStrike" spc="-1" dirty="0" smtClean="0">
                <a:solidFill>
                  <a:srgbClr val="000000"/>
                </a:solidFill>
                <a:uFill>
                  <a:solidFill>
                    <a:srgbClr val="FFFFFF"/>
                  </a:solidFill>
                </a:uFill>
                <a:latin typeface="Arial"/>
                <a:ea typeface="DejaVu Sans"/>
              </a:rPr>
              <a:t>e </a:t>
            </a:r>
            <a:r>
              <a:rPr lang="en-US" sz="2400" b="0" strike="noStrike" spc="-1" dirty="0" err="1">
                <a:solidFill>
                  <a:srgbClr val="000000"/>
                </a:solidFill>
                <a:uFill>
                  <a:solidFill>
                    <a:srgbClr val="FFFFFF"/>
                  </a:solidFill>
                </a:uFill>
                <a:latin typeface="Arial"/>
                <a:ea typeface="DejaVu Sans"/>
              </a:rPr>
              <a:t>slike</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i</a:t>
            </a:r>
            <a:r>
              <a:rPr lang="en-US" sz="2400" b="0" strike="noStrike" spc="-1" dirty="0">
                <a:solidFill>
                  <a:srgbClr val="000000"/>
                </a:solidFill>
                <a:uFill>
                  <a:solidFill>
                    <a:srgbClr val="FFFFFF"/>
                  </a:solidFill>
                </a:uFill>
                <a:latin typeface="Arial"/>
                <a:ea typeface="DejaVu Sans"/>
              </a:rPr>
              <a:t> </a:t>
            </a:r>
            <a:r>
              <a:rPr lang="en-US" sz="2400" b="0" strike="noStrike" spc="-1" dirty="0" err="1" smtClean="0">
                <a:solidFill>
                  <a:srgbClr val="000000"/>
                </a:solidFill>
                <a:uFill>
                  <a:solidFill>
                    <a:srgbClr val="FFFFFF"/>
                  </a:solidFill>
                </a:uFill>
                <a:latin typeface="Arial"/>
                <a:ea typeface="DejaVu Sans"/>
              </a:rPr>
              <a:t>odere</a:t>
            </a:r>
            <a:r>
              <a:rPr lang="sr-Latn-RS" sz="2400" b="0" strike="noStrike" spc="-1" dirty="0" smtClean="0">
                <a:solidFill>
                  <a:srgbClr val="000000"/>
                </a:solidFill>
                <a:uFill>
                  <a:solidFill>
                    <a:srgbClr val="FFFFFF"/>
                  </a:solidFill>
                </a:uFill>
                <a:latin typeface="Arial"/>
                <a:ea typeface="DejaVu Sans"/>
              </a:rPr>
              <a:t>đ</a:t>
            </a:r>
            <a:r>
              <a:rPr lang="en-US" sz="2400" b="0" strike="noStrike" spc="-1" dirty="0" err="1" smtClean="0">
                <a:solidFill>
                  <a:srgbClr val="000000"/>
                </a:solidFill>
                <a:uFill>
                  <a:solidFill>
                    <a:srgbClr val="FFFFFF"/>
                  </a:solidFill>
                </a:uFill>
                <a:latin typeface="Arial"/>
                <a:ea typeface="DejaVu Sans"/>
              </a:rPr>
              <a:t>uje</a:t>
            </a:r>
            <a:r>
              <a:rPr lang="en-US" sz="2400" b="0" strike="noStrike" spc="-1" dirty="0" smtClean="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njenu</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klasu</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pripadnosti</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Sastoji</a:t>
            </a:r>
            <a:r>
              <a:rPr lang="en-US" sz="2400" b="0" strike="noStrike" spc="-1" dirty="0">
                <a:solidFill>
                  <a:srgbClr val="000000"/>
                </a:solidFill>
                <a:uFill>
                  <a:solidFill>
                    <a:srgbClr val="FFFFFF"/>
                  </a:solidFill>
                </a:uFill>
                <a:latin typeface="Arial"/>
                <a:ea typeface="DejaVu Sans"/>
              </a:rPr>
              <a:t> se od 4 </a:t>
            </a:r>
            <a:r>
              <a:rPr lang="en-US" sz="2400" b="0" strike="noStrike" spc="-1" dirty="0" err="1">
                <a:solidFill>
                  <a:srgbClr val="000000"/>
                </a:solidFill>
                <a:uFill>
                  <a:solidFill>
                    <a:srgbClr val="FFFFFF"/>
                  </a:solidFill>
                </a:uFill>
                <a:latin typeface="Arial"/>
                <a:ea typeface="DejaVu Sans"/>
              </a:rPr>
              <a:t>sloja</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neurona</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koji</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redom</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imaju</a:t>
            </a:r>
            <a:r>
              <a:rPr lang="en-US" sz="2400" b="0" strike="noStrike" spc="-1" dirty="0">
                <a:solidFill>
                  <a:srgbClr val="000000"/>
                </a:solidFill>
                <a:uFill>
                  <a:solidFill>
                    <a:srgbClr val="FFFFFF"/>
                  </a:solidFill>
                </a:uFill>
                <a:latin typeface="Arial"/>
                <a:ea typeface="DejaVu Sans"/>
              </a:rPr>
              <a:t> 2304, 1024, 256 </a:t>
            </a:r>
            <a:r>
              <a:rPr lang="en-US" sz="2400" b="0" strike="noStrike" spc="-1" dirty="0" err="1">
                <a:solidFill>
                  <a:srgbClr val="000000"/>
                </a:solidFill>
                <a:uFill>
                  <a:solidFill>
                    <a:srgbClr val="FFFFFF"/>
                  </a:solidFill>
                </a:uFill>
                <a:latin typeface="Arial"/>
                <a:ea typeface="DejaVu Sans"/>
              </a:rPr>
              <a:t>odnosno</a:t>
            </a:r>
            <a:r>
              <a:rPr lang="en-US" sz="2400" b="0" strike="noStrike" spc="-1" dirty="0">
                <a:solidFill>
                  <a:srgbClr val="000000"/>
                </a:solidFill>
                <a:uFill>
                  <a:solidFill>
                    <a:srgbClr val="FFFFFF"/>
                  </a:solidFill>
                </a:uFill>
                <a:latin typeface="Arial"/>
                <a:ea typeface="DejaVu Sans"/>
              </a:rPr>
              <a:t> 28 </a:t>
            </a:r>
            <a:r>
              <a:rPr lang="en-US" sz="2400" b="0" strike="noStrike" spc="-1" dirty="0" err="1">
                <a:solidFill>
                  <a:srgbClr val="000000"/>
                </a:solidFill>
                <a:uFill>
                  <a:solidFill>
                    <a:srgbClr val="FFFFFF"/>
                  </a:solidFill>
                </a:uFill>
                <a:latin typeface="Arial"/>
                <a:ea typeface="DejaVu Sans"/>
              </a:rPr>
              <a:t>neurona</a:t>
            </a:r>
            <a:r>
              <a:rPr lang="en-US" sz="2400" b="0" strike="noStrike" spc="-1" dirty="0">
                <a:solidFill>
                  <a:srgbClr val="000000"/>
                </a:solidFill>
                <a:uFill>
                  <a:solidFill>
                    <a:srgbClr val="FFFFFF"/>
                  </a:solidFill>
                </a:uFill>
                <a:latin typeface="Arial"/>
                <a:ea typeface="DejaVu Sans"/>
              </a:rPr>
              <a:t>. </a:t>
            </a:r>
            <a:r>
              <a:rPr lang="en-US" sz="2400" b="0" strike="noStrike" spc="-1" dirty="0" smtClean="0">
                <a:solidFill>
                  <a:srgbClr val="000000"/>
                </a:solidFill>
                <a:uFill>
                  <a:solidFill>
                    <a:srgbClr val="FFFFFF"/>
                  </a:solidFill>
                </a:uFill>
                <a:latin typeface="Arial"/>
                <a:ea typeface="DejaVu Sans"/>
              </a:rPr>
              <a:t>Us</a:t>
            </a:r>
            <a:r>
              <a:rPr lang="sr-Latn-RS" sz="2400" b="0" strike="noStrike" spc="-1" dirty="0" smtClean="0">
                <a:solidFill>
                  <a:srgbClr val="000000"/>
                </a:solidFill>
                <a:uFill>
                  <a:solidFill>
                    <a:srgbClr val="FFFFFF"/>
                  </a:solidFill>
                </a:uFill>
                <a:latin typeface="Arial"/>
                <a:ea typeface="DejaVu Sans"/>
              </a:rPr>
              <a:t>p</a:t>
            </a:r>
            <a:r>
              <a:rPr lang="en-US" sz="2400" b="0" strike="noStrike" spc="-1" dirty="0" smtClean="0">
                <a:solidFill>
                  <a:srgbClr val="000000"/>
                </a:solidFill>
                <a:uFill>
                  <a:solidFill>
                    <a:srgbClr val="FFFFFF"/>
                  </a:solidFill>
                </a:uFill>
                <a:latin typeface="Arial"/>
                <a:ea typeface="DejaVu Sans"/>
              </a:rPr>
              <a:t>e</a:t>
            </a:r>
            <a:r>
              <a:rPr lang="sr-Latn-RS" sz="2400" b="0" strike="noStrike" spc="-1" dirty="0" smtClean="0">
                <a:solidFill>
                  <a:srgbClr val="000000"/>
                </a:solidFill>
                <a:uFill>
                  <a:solidFill>
                    <a:srgbClr val="FFFFFF"/>
                  </a:solidFill>
                </a:uFill>
                <a:latin typeface="Arial"/>
                <a:ea typeface="DejaVu Sans"/>
              </a:rPr>
              <a:t>šn</a:t>
            </a:r>
            <a:r>
              <a:rPr lang="en-US" sz="2400" b="0" strike="noStrike" spc="-1" dirty="0" err="1" smtClean="0">
                <a:solidFill>
                  <a:srgbClr val="000000"/>
                </a:solidFill>
                <a:uFill>
                  <a:solidFill>
                    <a:srgbClr val="FFFFFF"/>
                  </a:solidFill>
                </a:uFill>
                <a:latin typeface="Arial"/>
                <a:ea typeface="DejaVu Sans"/>
              </a:rPr>
              <a:t>ost</a:t>
            </a:r>
            <a:r>
              <a:rPr lang="en-US" sz="2400" b="0" strike="noStrike" spc="-1" dirty="0" smtClean="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ostvarena</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prilikom</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treniranja</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nakon</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pete</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epohe</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na</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trening</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i</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validacijskom</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skupu</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podataka</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redom</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iznosi</a:t>
            </a:r>
            <a:r>
              <a:rPr lang="en-US" sz="2400" b="0" strike="noStrike" spc="-1" dirty="0">
                <a:solidFill>
                  <a:srgbClr val="000000"/>
                </a:solidFill>
                <a:uFill>
                  <a:solidFill>
                    <a:srgbClr val="FFFFFF"/>
                  </a:solidFill>
                </a:uFill>
                <a:latin typeface="Arial"/>
                <a:ea typeface="DejaVu Sans"/>
              </a:rPr>
              <a:t> 99.64%, </a:t>
            </a:r>
            <a:r>
              <a:rPr lang="en-US" sz="2400" b="0" strike="noStrike" spc="-1" dirty="0" err="1">
                <a:solidFill>
                  <a:srgbClr val="000000"/>
                </a:solidFill>
                <a:uFill>
                  <a:solidFill>
                    <a:srgbClr val="FFFFFF"/>
                  </a:solidFill>
                </a:uFill>
                <a:latin typeface="Arial"/>
                <a:ea typeface="DejaVu Sans"/>
              </a:rPr>
              <a:t>odnosno</a:t>
            </a:r>
            <a:r>
              <a:rPr lang="en-US" sz="2400" b="0" strike="noStrike" spc="-1" dirty="0">
                <a:solidFill>
                  <a:srgbClr val="000000"/>
                </a:solidFill>
                <a:uFill>
                  <a:solidFill>
                    <a:srgbClr val="FFFFFF"/>
                  </a:solidFill>
                </a:uFill>
                <a:latin typeface="Arial"/>
                <a:ea typeface="DejaVu Sans"/>
              </a:rPr>
              <a:t> 96.89%, </a:t>
            </a:r>
            <a:r>
              <a:rPr lang="en-US" sz="2400" b="0" strike="noStrike" spc="-1" dirty="0" err="1">
                <a:solidFill>
                  <a:srgbClr val="000000"/>
                </a:solidFill>
                <a:uFill>
                  <a:solidFill>
                    <a:srgbClr val="FFFFFF"/>
                  </a:solidFill>
                </a:uFill>
                <a:latin typeface="Arial"/>
                <a:ea typeface="DejaVu Sans"/>
              </a:rPr>
              <a:t>dok</a:t>
            </a:r>
            <a:r>
              <a:rPr lang="en-US" sz="2400" b="0" strike="noStrike" spc="-1" dirty="0">
                <a:solidFill>
                  <a:srgbClr val="000000"/>
                </a:solidFill>
                <a:uFill>
                  <a:solidFill>
                    <a:srgbClr val="FFFFFF"/>
                  </a:solidFill>
                </a:uFill>
                <a:latin typeface="Arial"/>
                <a:ea typeface="DejaVu Sans"/>
              </a:rPr>
              <a:t> se </a:t>
            </a:r>
            <a:r>
              <a:rPr lang="en-US" sz="2400" b="0" strike="noStrike" spc="-1" dirty="0" err="1">
                <a:solidFill>
                  <a:srgbClr val="000000"/>
                </a:solidFill>
                <a:uFill>
                  <a:solidFill>
                    <a:srgbClr val="FFFFFF"/>
                  </a:solidFill>
                </a:uFill>
                <a:latin typeface="Arial"/>
                <a:ea typeface="DejaVu Sans"/>
              </a:rPr>
              <a:t>prilikom</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testiranja</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na</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testnom</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skupu</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ostvaruje</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uspesnost</a:t>
            </a:r>
            <a:r>
              <a:rPr lang="en-US" sz="2400" b="0" strike="noStrike" spc="-1" dirty="0">
                <a:solidFill>
                  <a:srgbClr val="000000"/>
                </a:solidFill>
                <a:uFill>
                  <a:solidFill>
                    <a:srgbClr val="FFFFFF"/>
                  </a:solidFill>
                </a:uFill>
                <a:latin typeface="Arial"/>
                <a:ea typeface="DejaVu Sans"/>
              </a:rPr>
              <a:t> od 96.68%.</a:t>
            </a:r>
            <a:endParaRPr lang="en-US" sz="1800" b="0" strike="noStrike" spc="-1" dirty="0">
              <a:solidFill>
                <a:srgbClr val="000000"/>
              </a:solidFill>
              <a:uFill>
                <a:solidFill>
                  <a:srgbClr val="FFFFFF"/>
                </a:solidFill>
              </a:uFill>
              <a:latin typeface="Arial"/>
            </a:endParaRPr>
          </a:p>
          <a:p>
            <a:pPr marL="360">
              <a:lnSpc>
                <a:spcPct val="100000"/>
              </a:lnSpc>
              <a:buClr>
                <a:srgbClr val="000000"/>
              </a:buClr>
            </a:pPr>
            <a:r>
              <a:rPr lang="en-US" sz="2400" b="0" strike="noStrike" spc="-1" dirty="0">
                <a:solidFill>
                  <a:srgbClr val="000000"/>
                </a:solidFill>
                <a:uFill>
                  <a:solidFill>
                    <a:srgbClr val="FFFFFF"/>
                  </a:solidFill>
                </a:uFill>
                <a:latin typeface="Arial"/>
                <a:ea typeface="DejaVu Sans"/>
              </a:rPr>
              <a:t> </a:t>
            </a:r>
            <a:endParaRPr lang="en-US" sz="1800" b="0" strike="noStrike" spc="-1" dirty="0">
              <a:solidFill>
                <a:srgbClr val="000000"/>
              </a:solidFill>
              <a:uFill>
                <a:solidFill>
                  <a:srgbClr val="FFFFFF"/>
                </a:solidFill>
              </a:uFill>
              <a:latin typeface="Arial"/>
            </a:endParaRPr>
          </a:p>
          <a:p>
            <a:pPr marL="360">
              <a:lnSpc>
                <a:spcPct val="100000"/>
              </a:lnSpc>
              <a:buClr>
                <a:srgbClr val="000000"/>
              </a:buClr>
            </a:pPr>
            <a:r>
              <a:rPr lang="en-US" sz="2800" b="1" strike="noStrike" spc="-1" dirty="0">
                <a:solidFill>
                  <a:srgbClr val="000000"/>
                </a:solidFill>
                <a:uFill>
                  <a:solidFill>
                    <a:srgbClr val="FFFFFF"/>
                  </a:solidFill>
                </a:uFill>
                <a:latin typeface="Arial"/>
                <a:ea typeface="DejaVu Sans"/>
              </a:rPr>
              <a:t>2. </a:t>
            </a:r>
            <a:r>
              <a:rPr lang="en-US" sz="2800" b="1" strike="noStrike" spc="-1" dirty="0" err="1">
                <a:solidFill>
                  <a:srgbClr val="000000"/>
                </a:solidFill>
                <a:uFill>
                  <a:solidFill>
                    <a:srgbClr val="FFFFFF"/>
                  </a:solidFill>
                </a:uFill>
                <a:latin typeface="Arial"/>
                <a:ea typeface="DejaVu Sans"/>
              </a:rPr>
              <a:t>Detekcija</a:t>
            </a:r>
            <a:r>
              <a:rPr lang="en-US" sz="2800" b="1" strike="noStrike" spc="-1" dirty="0">
                <a:solidFill>
                  <a:srgbClr val="000000"/>
                </a:solidFill>
                <a:uFill>
                  <a:solidFill>
                    <a:srgbClr val="FFFFFF"/>
                  </a:solidFill>
                </a:uFill>
                <a:latin typeface="Arial"/>
                <a:ea typeface="DejaVu Sans"/>
              </a:rPr>
              <a:t> </a:t>
            </a:r>
            <a:r>
              <a:rPr lang="sr-Latn-RS" sz="2800" b="1" spc="-1" dirty="0" err="1">
                <a:solidFill>
                  <a:srgbClr val="000000"/>
                </a:solidFill>
                <a:uFill>
                  <a:solidFill>
                    <a:srgbClr val="FFFFFF"/>
                  </a:solidFill>
                </a:uFill>
                <a:latin typeface="Arial"/>
                <a:ea typeface="DejaVu Sans"/>
              </a:rPr>
              <a:t>l</a:t>
            </a:r>
            <a:r>
              <a:rPr lang="en-US" sz="2800" b="1" strike="noStrike" spc="-1" dirty="0" err="1" smtClean="0">
                <a:solidFill>
                  <a:srgbClr val="000000"/>
                </a:solidFill>
                <a:uFill>
                  <a:solidFill>
                    <a:srgbClr val="FFFFFF"/>
                  </a:solidFill>
                </a:uFill>
                <a:latin typeface="Arial"/>
                <a:ea typeface="DejaVu Sans"/>
              </a:rPr>
              <a:t>ogoa</a:t>
            </a:r>
            <a:r>
              <a:rPr lang="en-US" sz="2800" b="1" strike="noStrike" spc="-1" dirty="0" smtClean="0">
                <a:solidFill>
                  <a:srgbClr val="000000"/>
                </a:solidFill>
                <a:uFill>
                  <a:solidFill>
                    <a:srgbClr val="FFFFFF"/>
                  </a:solidFill>
                </a:uFill>
                <a:latin typeface="Arial"/>
                <a:ea typeface="DejaVu Sans"/>
              </a:rPr>
              <a:t> </a:t>
            </a:r>
            <a:r>
              <a:rPr lang="en-US" sz="2800" b="1" strike="noStrike" spc="-1" dirty="0" err="1">
                <a:solidFill>
                  <a:srgbClr val="000000"/>
                </a:solidFill>
                <a:uFill>
                  <a:solidFill>
                    <a:srgbClr val="FFFFFF"/>
                  </a:solidFill>
                </a:uFill>
                <a:latin typeface="Arial"/>
                <a:ea typeface="DejaVu Sans"/>
              </a:rPr>
              <a:t>na</a:t>
            </a:r>
            <a:r>
              <a:rPr lang="en-US" sz="2800" b="1" strike="noStrike" spc="-1" dirty="0">
                <a:solidFill>
                  <a:srgbClr val="000000"/>
                </a:solidFill>
                <a:uFill>
                  <a:solidFill>
                    <a:srgbClr val="FFFFFF"/>
                  </a:solidFill>
                </a:uFill>
                <a:latin typeface="Arial"/>
                <a:ea typeface="DejaVu Sans"/>
              </a:rPr>
              <a:t> </a:t>
            </a:r>
            <a:r>
              <a:rPr lang="en-US" sz="2800" b="1" strike="noStrike" spc="-1" dirty="0" err="1">
                <a:solidFill>
                  <a:srgbClr val="000000"/>
                </a:solidFill>
                <a:uFill>
                  <a:solidFill>
                    <a:srgbClr val="FFFFFF"/>
                  </a:solidFill>
                </a:uFill>
                <a:latin typeface="Arial"/>
                <a:ea typeface="DejaVu Sans"/>
              </a:rPr>
              <a:t>slici</a:t>
            </a:r>
            <a:r>
              <a:rPr lang="en-US" sz="2800" b="1" strike="noStrike" spc="-1" dirty="0">
                <a:solidFill>
                  <a:srgbClr val="000000"/>
                </a:solidFill>
                <a:uFill>
                  <a:solidFill>
                    <a:srgbClr val="FFFFFF"/>
                  </a:solidFill>
                </a:uFill>
                <a:latin typeface="Arial"/>
                <a:ea typeface="DejaVu Sans"/>
              </a:rPr>
              <a:t>:</a:t>
            </a:r>
            <a:endParaRPr lang="en-US" sz="1800" b="0" strike="noStrike" spc="-1" dirty="0">
              <a:solidFill>
                <a:srgbClr val="000000"/>
              </a:solidFill>
              <a:uFill>
                <a:solidFill>
                  <a:srgbClr val="FFFFFF"/>
                </a:solidFill>
              </a:uFill>
              <a:latin typeface="Arial"/>
            </a:endParaRPr>
          </a:p>
          <a:p>
            <a:pPr marL="216000" indent="-215640" algn="just">
              <a:lnSpc>
                <a:spcPct val="100000"/>
              </a:lnSpc>
              <a:buClr>
                <a:srgbClr val="000000"/>
              </a:buClr>
              <a:buFont typeface="Wingdings" charset="2"/>
              <a:buChar char=""/>
            </a:pPr>
            <a:r>
              <a:rPr lang="en-US" sz="2400" b="0" i="1" strike="noStrike" spc="-1" dirty="0">
                <a:solidFill>
                  <a:srgbClr val="000000"/>
                </a:solidFill>
                <a:uFill>
                  <a:solidFill>
                    <a:srgbClr val="FFFFFF"/>
                  </a:solidFill>
                </a:uFill>
                <a:latin typeface="Arial"/>
                <a:ea typeface="DejaVu Sans"/>
              </a:rPr>
              <a:t>Sliding </a:t>
            </a:r>
            <a:r>
              <a:rPr lang="en-US" sz="2400" b="0" i="1" strike="noStrike" spc="-1" dirty="0" smtClean="0">
                <a:solidFill>
                  <a:srgbClr val="000000"/>
                </a:solidFill>
                <a:uFill>
                  <a:solidFill>
                    <a:srgbClr val="FFFFFF"/>
                  </a:solidFill>
                </a:uFill>
                <a:latin typeface="Arial"/>
                <a:ea typeface="DejaVu Sans"/>
              </a:rPr>
              <a:t>Window</a:t>
            </a:r>
            <a:r>
              <a:rPr lang="sr-Latn-RS" sz="2400" b="0" i="1" strike="noStrike" spc="-1" dirty="0" smtClean="0">
                <a:solidFill>
                  <a:srgbClr val="000000"/>
                </a:solidFill>
                <a:uFill>
                  <a:solidFill>
                    <a:srgbClr val="FFFFFF"/>
                  </a:solidFill>
                </a:uFill>
                <a:latin typeface="Arial"/>
                <a:ea typeface="DejaVu Sans"/>
              </a:rPr>
              <a:t> </a:t>
            </a:r>
            <a:r>
              <a:rPr lang="sr-Latn-RS" sz="2400" b="0" strike="noStrike" spc="-1" dirty="0" smtClean="0">
                <a:solidFill>
                  <a:srgbClr val="000000"/>
                </a:solidFill>
                <a:uFill>
                  <a:solidFill>
                    <a:srgbClr val="FFFFFF"/>
                  </a:solidFill>
                </a:uFill>
                <a:latin typeface="Arial"/>
                <a:ea typeface="DejaVu Sans"/>
              </a:rPr>
              <a:t>(klizajući prozor)</a:t>
            </a:r>
            <a:r>
              <a:rPr lang="en-US" sz="2400" b="0" strike="noStrike" spc="-1" dirty="0" smtClean="0">
                <a:solidFill>
                  <a:srgbClr val="000000"/>
                </a:solidFill>
                <a:uFill>
                  <a:solidFill>
                    <a:srgbClr val="FFFFFF"/>
                  </a:solidFill>
                </a:uFill>
                <a:latin typeface="Arial"/>
                <a:ea typeface="DejaVu Sans"/>
              </a:rPr>
              <a:t> </a:t>
            </a:r>
            <a:r>
              <a:rPr lang="en-US" sz="2400" b="0" strike="noStrike" spc="-1" dirty="0">
                <a:solidFill>
                  <a:srgbClr val="000000"/>
                </a:solidFill>
                <a:uFill>
                  <a:solidFill>
                    <a:srgbClr val="FFFFFF"/>
                  </a:solidFill>
                </a:uFill>
                <a:latin typeface="Arial"/>
                <a:ea typeface="DejaVu Sans"/>
              </a:rPr>
              <a:t>– region </a:t>
            </a:r>
            <a:r>
              <a:rPr lang="en-US" sz="2400" b="0" strike="noStrike" spc="-1" dirty="0" err="1">
                <a:solidFill>
                  <a:srgbClr val="000000"/>
                </a:solidFill>
                <a:uFill>
                  <a:solidFill>
                    <a:srgbClr val="FFFFFF"/>
                  </a:solidFill>
                </a:uFill>
                <a:latin typeface="Arial"/>
                <a:ea typeface="DejaVu Sans"/>
              </a:rPr>
              <a:t>pravougaonog</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oblika</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dimenzija</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proporcionalnih</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polaznoj</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slici</a:t>
            </a:r>
            <a:r>
              <a:rPr lang="en-US" sz="2400" b="0" strike="noStrike" spc="-1" dirty="0">
                <a:solidFill>
                  <a:srgbClr val="000000"/>
                </a:solidFill>
                <a:uFill>
                  <a:solidFill>
                    <a:srgbClr val="FFFFFF"/>
                  </a:solidFill>
                </a:uFill>
                <a:latin typeface="Arial"/>
                <a:ea typeface="DejaVu Sans"/>
              </a:rPr>
              <a:t> se </a:t>
            </a:r>
            <a:r>
              <a:rPr lang="en-US" sz="2400" b="0" strike="noStrike" spc="-1" dirty="0" err="1">
                <a:solidFill>
                  <a:srgbClr val="000000"/>
                </a:solidFill>
                <a:uFill>
                  <a:solidFill>
                    <a:srgbClr val="FFFFFF"/>
                  </a:solidFill>
                </a:uFill>
                <a:latin typeface="Arial"/>
                <a:ea typeface="DejaVu Sans"/>
              </a:rPr>
              <a:t>pomera</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po</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istoj</a:t>
            </a:r>
            <a:r>
              <a:rPr lang="en-US" sz="2400" b="0" strike="noStrike" spc="-1" dirty="0">
                <a:solidFill>
                  <a:srgbClr val="000000"/>
                </a:solidFill>
                <a:uFill>
                  <a:solidFill>
                    <a:srgbClr val="FFFFFF"/>
                  </a:solidFill>
                </a:uFill>
                <a:latin typeface="Arial"/>
                <a:ea typeface="DejaVu Sans"/>
              </a:rPr>
              <a:t>. Sa </a:t>
            </a:r>
            <a:r>
              <a:rPr lang="en-US" sz="2400" b="0" strike="noStrike" spc="-1" dirty="0" err="1">
                <a:solidFill>
                  <a:srgbClr val="000000"/>
                </a:solidFill>
                <a:uFill>
                  <a:solidFill>
                    <a:srgbClr val="FFFFFF"/>
                  </a:solidFill>
                </a:uFill>
                <a:latin typeface="Arial"/>
                <a:ea typeface="DejaVu Sans"/>
              </a:rPr>
              <a:t>nje</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izdvaja</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manje</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slike</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na</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koje</a:t>
            </a:r>
            <a:r>
              <a:rPr lang="en-US" sz="2400" b="0" strike="noStrike" spc="-1" dirty="0">
                <a:solidFill>
                  <a:srgbClr val="000000"/>
                </a:solidFill>
                <a:uFill>
                  <a:solidFill>
                    <a:srgbClr val="FFFFFF"/>
                  </a:solidFill>
                </a:uFill>
                <a:latin typeface="Arial"/>
                <a:ea typeface="DejaVu Sans"/>
              </a:rPr>
              <a:t> se </a:t>
            </a:r>
            <a:r>
              <a:rPr lang="en-US" sz="2400" b="0" strike="noStrike" spc="-1" dirty="0" err="1">
                <a:solidFill>
                  <a:srgbClr val="000000"/>
                </a:solidFill>
                <a:uFill>
                  <a:solidFill>
                    <a:srgbClr val="FFFFFF"/>
                  </a:solidFill>
                </a:uFill>
                <a:latin typeface="Arial"/>
                <a:ea typeface="DejaVu Sans"/>
              </a:rPr>
              <a:t>primenjuje</a:t>
            </a:r>
            <a:r>
              <a:rPr lang="en-US" sz="2400" b="0" strike="noStrike" spc="-1" dirty="0">
                <a:solidFill>
                  <a:srgbClr val="000000"/>
                </a:solidFill>
                <a:uFill>
                  <a:solidFill>
                    <a:srgbClr val="FFFFFF"/>
                  </a:solidFill>
                </a:uFill>
                <a:latin typeface="Arial"/>
                <a:ea typeface="DejaVu Sans"/>
              </a:rPr>
              <a:t> </a:t>
            </a:r>
            <a:r>
              <a:rPr lang="en-US" sz="2400" b="0" i="1" strike="noStrike" spc="-1" dirty="0">
                <a:solidFill>
                  <a:srgbClr val="000000"/>
                </a:solidFill>
                <a:uFill>
                  <a:solidFill>
                    <a:srgbClr val="FFFFFF"/>
                  </a:solidFill>
                </a:uFill>
                <a:latin typeface="Arial"/>
                <a:ea typeface="DejaVu Sans"/>
              </a:rPr>
              <a:t>HOG</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transformacija</a:t>
            </a:r>
            <a:r>
              <a:rPr lang="en-US" sz="2400" b="0" strike="noStrike" spc="-1" dirty="0">
                <a:solidFill>
                  <a:srgbClr val="000000"/>
                </a:solidFill>
                <a:uFill>
                  <a:solidFill>
                    <a:srgbClr val="FFFFFF"/>
                  </a:solidFill>
                </a:uFill>
                <a:latin typeface="Arial"/>
                <a:ea typeface="DejaVu Sans"/>
              </a:rPr>
              <a:t> </a:t>
            </a:r>
            <a:r>
              <a:rPr lang="sr-Latn-RS" sz="2400" spc="-1" dirty="0" smtClean="0">
                <a:solidFill>
                  <a:srgbClr val="000000"/>
                </a:solidFill>
                <a:uFill>
                  <a:solidFill>
                    <a:srgbClr val="FFFFFF"/>
                  </a:solidFill>
                </a:uFill>
                <a:latin typeface="Arial"/>
                <a:ea typeface="DejaVu Sans"/>
              </a:rPr>
              <a:t>i</a:t>
            </a:r>
            <a:r>
              <a:rPr lang="en-US" sz="2400" b="0" strike="noStrike" spc="-1" dirty="0" smtClean="0">
                <a:solidFill>
                  <a:srgbClr val="000000"/>
                </a:solidFill>
                <a:uFill>
                  <a:solidFill>
                    <a:srgbClr val="FFFFFF"/>
                  </a:solidFill>
                </a:uFill>
                <a:latin typeface="Arial"/>
                <a:ea typeface="DejaVu Sans"/>
              </a:rPr>
              <a:t> </a:t>
            </a:r>
            <a:r>
              <a:rPr lang="sr-Latn-RS" sz="2400" spc="-1" dirty="0" smtClean="0">
                <a:solidFill>
                  <a:srgbClr val="000000"/>
                </a:solidFill>
                <a:uFill>
                  <a:solidFill>
                    <a:srgbClr val="FFFFFF"/>
                  </a:solidFill>
                </a:uFill>
                <a:latin typeface="Arial"/>
                <a:ea typeface="DejaVu Sans"/>
              </a:rPr>
              <a:t>određeni </a:t>
            </a:r>
            <a:r>
              <a:rPr lang="en-US" sz="2400" b="0" strike="noStrike" spc="-1" dirty="0" err="1" smtClean="0">
                <a:solidFill>
                  <a:srgbClr val="000000"/>
                </a:solidFill>
                <a:uFill>
                  <a:solidFill>
                    <a:srgbClr val="FFFFFF"/>
                  </a:solidFill>
                </a:uFill>
                <a:latin typeface="Arial"/>
                <a:ea typeface="DejaVu Sans"/>
              </a:rPr>
              <a:t>deskriptor</a:t>
            </a:r>
            <a:r>
              <a:rPr lang="en-US" sz="2400" b="0" strike="noStrike" spc="-1" dirty="0" smtClean="0">
                <a:solidFill>
                  <a:srgbClr val="000000"/>
                </a:solidFill>
                <a:uFill>
                  <a:solidFill>
                    <a:srgbClr val="FFFFFF"/>
                  </a:solidFill>
                </a:uFill>
                <a:latin typeface="Arial"/>
                <a:ea typeface="DejaVu Sans"/>
              </a:rPr>
              <a:t> </a:t>
            </a:r>
            <a:r>
              <a:rPr lang="en-US" sz="2400" b="0" strike="noStrike" spc="-1" dirty="0">
                <a:solidFill>
                  <a:srgbClr val="000000"/>
                </a:solidFill>
                <a:uFill>
                  <a:solidFill>
                    <a:srgbClr val="FFFFFF"/>
                  </a:solidFill>
                </a:uFill>
                <a:latin typeface="Arial"/>
                <a:ea typeface="DejaVu Sans"/>
              </a:rPr>
              <a:t>se </a:t>
            </a:r>
            <a:r>
              <a:rPr lang="en-US" sz="2400" b="0" strike="noStrike" spc="-1" dirty="0" err="1">
                <a:solidFill>
                  <a:srgbClr val="000000"/>
                </a:solidFill>
                <a:uFill>
                  <a:solidFill>
                    <a:srgbClr val="FFFFFF"/>
                  </a:solidFill>
                </a:uFill>
                <a:latin typeface="Arial"/>
                <a:ea typeface="DejaVu Sans"/>
              </a:rPr>
              <a:t>dovodi</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na</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ulaz</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klasifikatora</a:t>
            </a:r>
            <a:r>
              <a:rPr lang="en-US" sz="2400" b="0" strike="noStrike" spc="-1" dirty="0">
                <a:solidFill>
                  <a:srgbClr val="000000"/>
                </a:solidFill>
                <a:uFill>
                  <a:solidFill>
                    <a:srgbClr val="FFFFFF"/>
                  </a:solidFill>
                </a:uFill>
                <a:latin typeface="Arial"/>
                <a:ea typeface="DejaVu Sans"/>
              </a:rPr>
              <a:t> u </a:t>
            </a:r>
            <a:r>
              <a:rPr lang="en-US" sz="2400" b="0" strike="noStrike" spc="-1" dirty="0" err="1">
                <a:solidFill>
                  <a:srgbClr val="000000"/>
                </a:solidFill>
                <a:uFill>
                  <a:solidFill>
                    <a:srgbClr val="FFFFFF"/>
                  </a:solidFill>
                </a:uFill>
                <a:latin typeface="Arial"/>
                <a:ea typeface="DejaVu Sans"/>
              </a:rPr>
              <a:t>cilju</a:t>
            </a:r>
            <a:r>
              <a:rPr lang="en-US" sz="2400" b="0" strike="noStrike" spc="-1" dirty="0">
                <a:solidFill>
                  <a:srgbClr val="000000"/>
                </a:solidFill>
                <a:uFill>
                  <a:solidFill>
                    <a:srgbClr val="FFFFFF"/>
                  </a:solidFill>
                </a:uFill>
                <a:latin typeface="Arial"/>
                <a:ea typeface="DejaVu Sans"/>
              </a:rPr>
              <a:t> </a:t>
            </a:r>
            <a:r>
              <a:rPr lang="en-US" sz="2400" b="0" strike="noStrike" spc="-1" dirty="0" err="1" smtClean="0">
                <a:solidFill>
                  <a:srgbClr val="000000"/>
                </a:solidFill>
                <a:uFill>
                  <a:solidFill>
                    <a:srgbClr val="FFFFFF"/>
                  </a:solidFill>
                </a:uFill>
                <a:latin typeface="Arial"/>
                <a:ea typeface="DejaVu Sans"/>
              </a:rPr>
              <a:t>utvr</a:t>
            </a:r>
            <a:r>
              <a:rPr lang="sr-Latn-RS" sz="2400" b="0" strike="noStrike" spc="-1" dirty="0" smtClean="0">
                <a:solidFill>
                  <a:srgbClr val="000000"/>
                </a:solidFill>
                <a:uFill>
                  <a:solidFill>
                    <a:srgbClr val="FFFFFF"/>
                  </a:solidFill>
                </a:uFill>
                <a:latin typeface="Arial"/>
                <a:ea typeface="DejaVu Sans"/>
              </a:rPr>
              <a:t>đ</a:t>
            </a:r>
            <a:r>
              <a:rPr lang="en-US" sz="2400" b="0" strike="noStrike" spc="-1" dirty="0" err="1" smtClean="0">
                <a:solidFill>
                  <a:srgbClr val="000000"/>
                </a:solidFill>
                <a:uFill>
                  <a:solidFill>
                    <a:srgbClr val="FFFFFF"/>
                  </a:solidFill>
                </a:uFill>
                <a:latin typeface="Arial"/>
                <a:ea typeface="DejaVu Sans"/>
              </a:rPr>
              <a:t>ivanj</a:t>
            </a:r>
            <a:r>
              <a:rPr lang="sr-Latn-RS" sz="2400" b="0" strike="noStrike" spc="-1" dirty="0" smtClean="0">
                <a:solidFill>
                  <a:srgbClr val="000000"/>
                </a:solidFill>
                <a:uFill>
                  <a:solidFill>
                    <a:srgbClr val="FFFFFF"/>
                  </a:solidFill>
                </a:uFill>
                <a:latin typeface="Arial"/>
                <a:ea typeface="DejaVu Sans"/>
              </a:rPr>
              <a:t>a</a:t>
            </a:r>
            <a:r>
              <a:rPr lang="en-US" sz="2400" b="0" strike="noStrike" spc="-1" dirty="0" smtClean="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postojanja</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logoa</a:t>
            </a:r>
            <a:r>
              <a:rPr lang="en-US" sz="2400" b="0" strike="noStrike" spc="-1" dirty="0">
                <a:solidFill>
                  <a:srgbClr val="000000"/>
                </a:solidFill>
                <a:uFill>
                  <a:solidFill>
                    <a:srgbClr val="FFFFFF"/>
                  </a:solidFill>
                </a:uFill>
                <a:latin typeface="Arial"/>
                <a:ea typeface="DejaVu Sans"/>
              </a:rPr>
              <a:t>. </a:t>
            </a:r>
            <a:endParaRPr lang="en-US" sz="1800" b="0" strike="noStrike" spc="-1" dirty="0">
              <a:solidFill>
                <a:srgbClr val="000000"/>
              </a:solidFill>
              <a:uFill>
                <a:solidFill>
                  <a:srgbClr val="FFFFFF"/>
                </a:solidFill>
              </a:uFill>
              <a:latin typeface="Arial"/>
            </a:endParaRPr>
          </a:p>
          <a:p>
            <a:pPr marL="216000" indent="-215640" algn="just">
              <a:lnSpc>
                <a:spcPct val="100000"/>
              </a:lnSpc>
              <a:buClr>
                <a:srgbClr val="000000"/>
              </a:buClr>
              <a:buFont typeface="Wingdings" charset="2"/>
              <a:buChar char=""/>
            </a:pPr>
            <a:r>
              <a:rPr lang="en-US" sz="2400" b="0" strike="noStrike" spc="-1" dirty="0">
                <a:solidFill>
                  <a:srgbClr val="000000"/>
                </a:solidFill>
                <a:uFill>
                  <a:solidFill>
                    <a:srgbClr val="FFFFFF"/>
                  </a:solidFill>
                </a:uFill>
                <a:latin typeface="Arial"/>
                <a:ea typeface="DejaVu Sans"/>
              </a:rPr>
              <a:t>Na </a:t>
            </a:r>
            <a:r>
              <a:rPr lang="en-US" sz="2400" b="0" strike="noStrike" spc="-1" dirty="0" err="1">
                <a:solidFill>
                  <a:srgbClr val="000000"/>
                </a:solidFill>
                <a:uFill>
                  <a:solidFill>
                    <a:srgbClr val="FFFFFF"/>
                  </a:solidFill>
                </a:uFill>
                <a:latin typeface="Arial"/>
                <a:ea typeface="DejaVu Sans"/>
              </a:rPr>
              <a:t>sve</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regione</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za</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koje</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klasifikator</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utvrdi</a:t>
            </a:r>
            <a:r>
              <a:rPr lang="en-US" sz="2400" b="0" strike="noStrike" spc="-1" dirty="0">
                <a:solidFill>
                  <a:srgbClr val="000000"/>
                </a:solidFill>
                <a:uFill>
                  <a:solidFill>
                    <a:srgbClr val="FFFFFF"/>
                  </a:solidFill>
                </a:uFill>
                <a:latin typeface="Arial"/>
                <a:ea typeface="DejaVu Sans"/>
              </a:rPr>
              <a:t> da </a:t>
            </a:r>
            <a:r>
              <a:rPr lang="en-US" sz="2400" b="0" strike="noStrike" spc="-1" dirty="0" err="1">
                <a:solidFill>
                  <a:srgbClr val="000000"/>
                </a:solidFill>
                <a:uFill>
                  <a:solidFill>
                    <a:srgbClr val="FFFFFF"/>
                  </a:solidFill>
                </a:uFill>
                <a:latin typeface="Arial"/>
                <a:ea typeface="DejaVu Sans"/>
              </a:rPr>
              <a:t>sadrze</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logoe</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primenjuje</a:t>
            </a:r>
            <a:r>
              <a:rPr lang="en-US" sz="2400" b="0" strike="noStrike" spc="-1" dirty="0">
                <a:solidFill>
                  <a:srgbClr val="000000"/>
                </a:solidFill>
                <a:uFill>
                  <a:solidFill>
                    <a:srgbClr val="FFFFFF"/>
                  </a:solidFill>
                </a:uFill>
                <a:latin typeface="Arial"/>
                <a:ea typeface="DejaVu Sans"/>
              </a:rPr>
              <a:t> se </a:t>
            </a:r>
            <a:r>
              <a:rPr lang="en-US" sz="2400" b="0" i="1" strike="noStrike" spc="-1" dirty="0">
                <a:solidFill>
                  <a:srgbClr val="000000"/>
                </a:solidFill>
                <a:uFill>
                  <a:solidFill>
                    <a:srgbClr val="FFFFFF"/>
                  </a:solidFill>
                </a:uFill>
                <a:latin typeface="Arial"/>
                <a:ea typeface="DejaVu Sans"/>
              </a:rPr>
              <a:t>NMS</a:t>
            </a:r>
            <a:r>
              <a:rPr lang="en-US" sz="2400" b="0" strike="noStrike" spc="-1" dirty="0">
                <a:solidFill>
                  <a:srgbClr val="000000"/>
                </a:solidFill>
                <a:uFill>
                  <a:solidFill>
                    <a:srgbClr val="FFFFFF"/>
                  </a:solidFill>
                </a:uFill>
                <a:latin typeface="Arial"/>
                <a:ea typeface="DejaVu Sans"/>
              </a:rPr>
              <a:t> (</a:t>
            </a:r>
            <a:r>
              <a:rPr lang="en-US" sz="2400" b="0" i="1" strike="noStrike" spc="-1" dirty="0">
                <a:solidFill>
                  <a:srgbClr val="000000"/>
                </a:solidFill>
                <a:uFill>
                  <a:solidFill>
                    <a:srgbClr val="FFFFFF"/>
                  </a:solidFill>
                </a:uFill>
                <a:latin typeface="Arial"/>
                <a:ea typeface="DejaVu Sans"/>
              </a:rPr>
              <a:t>Non-Maximum </a:t>
            </a:r>
            <a:r>
              <a:rPr lang="en-US" sz="2400" b="0" i="1" strike="noStrike" spc="-1" dirty="0" smtClean="0">
                <a:solidFill>
                  <a:srgbClr val="000000"/>
                </a:solidFill>
                <a:uFill>
                  <a:solidFill>
                    <a:srgbClr val="FFFFFF"/>
                  </a:solidFill>
                </a:uFill>
                <a:latin typeface="Arial"/>
                <a:ea typeface="DejaVu Sans"/>
              </a:rPr>
              <a:t>Su</a:t>
            </a:r>
            <a:r>
              <a:rPr lang="sr-Latn-RS" sz="2400" b="0" i="1" strike="noStrike" spc="-1" dirty="0" smtClean="0">
                <a:solidFill>
                  <a:srgbClr val="000000"/>
                </a:solidFill>
                <a:uFill>
                  <a:solidFill>
                    <a:srgbClr val="FFFFFF"/>
                  </a:solidFill>
                </a:uFill>
                <a:latin typeface="Arial"/>
                <a:ea typeface="DejaVu Sans"/>
              </a:rPr>
              <a:t>p</a:t>
            </a:r>
            <a:r>
              <a:rPr lang="en-US" sz="2400" b="0" i="1" strike="noStrike" spc="-1" dirty="0" err="1" smtClean="0">
                <a:solidFill>
                  <a:srgbClr val="000000"/>
                </a:solidFill>
                <a:uFill>
                  <a:solidFill>
                    <a:srgbClr val="FFFFFF"/>
                  </a:solidFill>
                </a:uFill>
                <a:latin typeface="Arial"/>
                <a:ea typeface="DejaVu Sans"/>
              </a:rPr>
              <a:t>pression</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algoritam</a:t>
            </a:r>
            <a:r>
              <a:rPr lang="en-US" sz="2400" b="0" strike="noStrike" spc="-1" dirty="0">
                <a:solidFill>
                  <a:srgbClr val="000000"/>
                </a:solidFill>
                <a:uFill>
                  <a:solidFill>
                    <a:srgbClr val="FFFFFF"/>
                  </a:solidFill>
                </a:uFill>
                <a:latin typeface="Arial"/>
                <a:ea typeface="DejaVu Sans"/>
              </a:rPr>
              <a:t>. Na  </a:t>
            </a:r>
            <a:r>
              <a:rPr lang="sr-Latn-RS" sz="2400" b="0" strike="noStrike" spc="-1" dirty="0" smtClean="0">
                <a:solidFill>
                  <a:srgbClr val="000000"/>
                </a:solidFill>
                <a:uFill>
                  <a:solidFill>
                    <a:srgbClr val="FFFFFF"/>
                  </a:solidFill>
                </a:uFill>
                <a:latin typeface="Arial"/>
                <a:ea typeface="DejaVu Sans"/>
              </a:rPr>
              <a:t>osnovu </a:t>
            </a:r>
            <a:r>
              <a:rPr lang="en-US" sz="2400" b="0" strike="noStrike" spc="-1" dirty="0" err="1" smtClean="0">
                <a:solidFill>
                  <a:srgbClr val="000000"/>
                </a:solidFill>
                <a:uFill>
                  <a:solidFill>
                    <a:srgbClr val="FFFFFF"/>
                  </a:solidFill>
                </a:uFill>
                <a:latin typeface="Arial"/>
                <a:ea typeface="DejaVu Sans"/>
              </a:rPr>
              <a:t>povr</a:t>
            </a:r>
            <a:r>
              <a:rPr lang="sr-Latn-RS" sz="2400" spc="-1" dirty="0">
                <a:solidFill>
                  <a:srgbClr val="000000"/>
                </a:solidFill>
                <a:uFill>
                  <a:solidFill>
                    <a:srgbClr val="FFFFFF"/>
                  </a:solidFill>
                </a:uFill>
                <a:latin typeface="Arial"/>
                <a:ea typeface="DejaVu Sans"/>
              </a:rPr>
              <a:t>š</a:t>
            </a:r>
            <a:r>
              <a:rPr lang="en-US" sz="2400" b="0" strike="noStrike" spc="-1" dirty="0" err="1" smtClean="0">
                <a:solidFill>
                  <a:srgbClr val="000000"/>
                </a:solidFill>
                <a:uFill>
                  <a:solidFill>
                    <a:srgbClr val="FFFFFF"/>
                  </a:solidFill>
                </a:uFill>
                <a:latin typeface="Arial"/>
                <a:ea typeface="DejaVu Sans"/>
              </a:rPr>
              <a:t>ine</a:t>
            </a:r>
            <a:r>
              <a:rPr lang="en-US" sz="2400" b="0" strike="noStrike" spc="-1" dirty="0" smtClean="0">
                <a:solidFill>
                  <a:srgbClr val="000000"/>
                </a:solidFill>
                <a:uFill>
                  <a:solidFill>
                    <a:srgbClr val="FFFFFF"/>
                  </a:solidFill>
                </a:uFill>
                <a:latin typeface="Arial"/>
                <a:ea typeface="DejaVu Sans"/>
              </a:rPr>
              <a:t> </a:t>
            </a:r>
            <a:r>
              <a:rPr lang="en-US" sz="2400" b="0" strike="noStrike" spc="-1" dirty="0" err="1" smtClean="0">
                <a:solidFill>
                  <a:srgbClr val="000000"/>
                </a:solidFill>
                <a:uFill>
                  <a:solidFill>
                    <a:srgbClr val="FFFFFF"/>
                  </a:solidFill>
                </a:uFill>
                <a:latin typeface="Arial"/>
                <a:ea typeface="DejaVu Sans"/>
              </a:rPr>
              <a:t>preklapanj</a:t>
            </a:r>
            <a:r>
              <a:rPr lang="sr-Latn-RS" sz="2400" b="0" strike="noStrike" spc="-1" dirty="0" smtClean="0">
                <a:solidFill>
                  <a:srgbClr val="000000"/>
                </a:solidFill>
                <a:uFill>
                  <a:solidFill>
                    <a:srgbClr val="FFFFFF"/>
                  </a:solidFill>
                </a:uFill>
                <a:latin typeface="Arial"/>
                <a:ea typeface="DejaVu Sans"/>
              </a:rPr>
              <a:t>a</a:t>
            </a:r>
            <a:r>
              <a:rPr lang="en-US" sz="2400" b="0" strike="noStrike" spc="-1" dirty="0" smtClean="0">
                <a:solidFill>
                  <a:srgbClr val="000000"/>
                </a:solidFill>
                <a:uFill>
                  <a:solidFill>
                    <a:srgbClr val="FFFFFF"/>
                  </a:solidFill>
                </a:uFill>
                <a:latin typeface="Arial"/>
                <a:ea typeface="DejaVu Sans"/>
              </a:rPr>
              <a:t> </a:t>
            </a:r>
            <a:r>
              <a:rPr lang="sr-Latn-RS" sz="2400" b="0" strike="noStrike" spc="-1" dirty="0" smtClean="0">
                <a:solidFill>
                  <a:srgbClr val="000000"/>
                </a:solidFill>
                <a:uFill>
                  <a:solidFill>
                    <a:srgbClr val="FFFFFF"/>
                  </a:solidFill>
                </a:uFill>
                <a:latin typeface="Arial"/>
                <a:ea typeface="DejaVu Sans"/>
              </a:rPr>
              <a:t>regiona i</a:t>
            </a:r>
            <a:r>
              <a:rPr lang="en-US" sz="2400" b="0" strike="noStrike" spc="-1" dirty="0" smtClean="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sigurnosti</a:t>
            </a:r>
            <a:r>
              <a:rPr lang="en-US" sz="2400" b="0" strike="noStrike" spc="-1" dirty="0">
                <a:solidFill>
                  <a:srgbClr val="000000"/>
                </a:solidFill>
                <a:uFill>
                  <a:solidFill>
                    <a:srgbClr val="FFFFFF"/>
                  </a:solidFill>
                </a:uFill>
                <a:latin typeface="Arial"/>
                <a:ea typeface="DejaVu Sans"/>
              </a:rPr>
              <a:t> </a:t>
            </a:r>
            <a:r>
              <a:rPr lang="en-US" sz="2400" b="0" strike="noStrike" spc="-1" dirty="0" err="1" smtClean="0">
                <a:solidFill>
                  <a:srgbClr val="000000"/>
                </a:solidFill>
                <a:uFill>
                  <a:solidFill>
                    <a:srgbClr val="FFFFFF"/>
                  </a:solidFill>
                </a:uFill>
                <a:latin typeface="Arial"/>
                <a:ea typeface="DejaVu Sans"/>
              </a:rPr>
              <a:t>predikcije</a:t>
            </a:r>
            <a:r>
              <a:rPr lang="sr-Latn-RS" sz="2400" b="0" strike="noStrike" spc="-1" dirty="0" smtClean="0">
                <a:solidFill>
                  <a:srgbClr val="000000"/>
                </a:solidFill>
                <a:uFill>
                  <a:solidFill>
                    <a:srgbClr val="FFFFFF"/>
                  </a:solidFill>
                </a:uFill>
                <a:latin typeface="Arial"/>
                <a:ea typeface="DejaVu Sans"/>
              </a:rPr>
              <a:t> postojanja logoa unutar njih</a:t>
            </a:r>
            <a:r>
              <a:rPr lang="en-US" sz="2400" b="0" strike="noStrike" spc="-1" dirty="0" smtClean="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izdvajaju</a:t>
            </a:r>
            <a:r>
              <a:rPr lang="en-US" sz="2400" b="0" strike="noStrike" spc="-1" dirty="0">
                <a:solidFill>
                  <a:srgbClr val="000000"/>
                </a:solidFill>
                <a:uFill>
                  <a:solidFill>
                    <a:srgbClr val="FFFFFF"/>
                  </a:solidFill>
                </a:uFill>
                <a:latin typeface="Arial"/>
                <a:ea typeface="DejaVu Sans"/>
              </a:rPr>
              <a:t> se </a:t>
            </a:r>
            <a:r>
              <a:rPr lang="en-US" sz="2400" b="0" strike="noStrike" spc="-1" dirty="0" err="1">
                <a:solidFill>
                  <a:srgbClr val="000000"/>
                </a:solidFill>
                <a:uFill>
                  <a:solidFill>
                    <a:srgbClr val="FFFFFF"/>
                  </a:solidFill>
                </a:uFill>
                <a:latin typeface="Arial"/>
                <a:ea typeface="DejaVu Sans"/>
              </a:rPr>
              <a:t>najbolji</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regioni</a:t>
            </a:r>
            <a:r>
              <a:rPr lang="en-US" sz="2400" b="0" strike="noStrike" spc="-1" dirty="0">
                <a:solidFill>
                  <a:srgbClr val="000000"/>
                </a:solidFill>
                <a:uFill>
                  <a:solidFill>
                    <a:srgbClr val="FFFFFF"/>
                  </a:solidFill>
                </a:uFill>
                <a:latin typeface="Arial"/>
                <a:ea typeface="DejaVu Sans"/>
              </a:rPr>
              <a:t> </a:t>
            </a:r>
            <a:r>
              <a:rPr lang="sr-Latn-RS" sz="2400" b="0" strike="noStrike" spc="-1" dirty="0" smtClean="0">
                <a:solidFill>
                  <a:srgbClr val="000000"/>
                </a:solidFill>
                <a:uFill>
                  <a:solidFill>
                    <a:srgbClr val="FFFFFF"/>
                  </a:solidFill>
                </a:uFill>
                <a:latin typeface="Arial"/>
                <a:ea typeface="DejaVu Sans"/>
              </a:rPr>
              <a:t>i</a:t>
            </a:r>
            <a:r>
              <a:rPr lang="en-US" sz="2400" b="0" strike="noStrike" spc="-1" dirty="0" smtClean="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oni</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predstavljaju</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rezultat</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detekcije</a:t>
            </a:r>
            <a:r>
              <a:rPr lang="en-US" sz="2400" b="0" strike="noStrike" spc="-1" dirty="0">
                <a:solidFill>
                  <a:srgbClr val="000000"/>
                </a:solidFill>
                <a:uFill>
                  <a:solidFill>
                    <a:srgbClr val="FFFFFF"/>
                  </a:solidFill>
                </a:uFill>
                <a:latin typeface="Arial"/>
                <a:ea typeface="DejaVu Sans"/>
              </a:rPr>
              <a:t>.</a:t>
            </a:r>
            <a:endParaRPr lang="en-US" sz="1800" b="0" strike="noStrike" spc="-1" dirty="0">
              <a:solidFill>
                <a:srgbClr val="000000"/>
              </a:solidFill>
              <a:uFill>
                <a:solidFill>
                  <a:srgbClr val="FFFFFF"/>
                </a:solidFill>
              </a:uFill>
              <a:latin typeface="Arial"/>
            </a:endParaRPr>
          </a:p>
          <a:p>
            <a:pPr marL="360">
              <a:lnSpc>
                <a:spcPct val="100000"/>
              </a:lnSpc>
              <a:buClr>
                <a:srgbClr val="000000"/>
              </a:buClr>
            </a:pPr>
            <a:r>
              <a:rPr lang="en-US" sz="2400" b="0" strike="noStrike" spc="-1" dirty="0">
                <a:solidFill>
                  <a:srgbClr val="000000"/>
                </a:solidFill>
                <a:uFill>
                  <a:solidFill>
                    <a:srgbClr val="FFFFFF"/>
                  </a:solidFill>
                </a:uFill>
                <a:latin typeface="Arial"/>
                <a:ea typeface="DejaVu Sans"/>
              </a:rPr>
              <a:t> </a:t>
            </a:r>
            <a:endParaRPr lang="en-US" sz="1800" b="0" strike="noStrike" spc="-1" dirty="0">
              <a:solidFill>
                <a:srgbClr val="000000"/>
              </a:solidFill>
              <a:uFill>
                <a:solidFill>
                  <a:srgbClr val="FFFFFF"/>
                </a:solidFill>
              </a:uFill>
              <a:latin typeface="Arial"/>
            </a:endParaRPr>
          </a:p>
          <a:p>
            <a:pPr>
              <a:lnSpc>
                <a:spcPct val="100000"/>
              </a:lnSpc>
            </a:pPr>
            <a:r>
              <a:rPr lang="en-US" sz="2400" b="0" strike="noStrike" spc="-1" dirty="0">
                <a:solidFill>
                  <a:srgbClr val="000000"/>
                </a:solidFill>
                <a:uFill>
                  <a:solidFill>
                    <a:srgbClr val="FFFFFF"/>
                  </a:solidFill>
                </a:uFill>
                <a:latin typeface="Arial"/>
                <a:ea typeface="DejaVu Sans"/>
              </a:rPr>
              <a:t>        </a:t>
            </a:r>
            <a:endParaRPr lang="en-US" sz="1800" b="0" strike="noStrike" spc="-1" dirty="0">
              <a:solidFill>
                <a:srgbClr val="000000"/>
              </a:solidFill>
              <a:uFill>
                <a:solidFill>
                  <a:srgbClr val="FFFFFF"/>
                </a:solidFill>
              </a:uFill>
              <a:latin typeface="Arial"/>
            </a:endParaRPr>
          </a:p>
        </p:txBody>
      </p:sp>
      <p:sp>
        <p:nvSpPr>
          <p:cNvPr id="88" name="CustomShape 17"/>
          <p:cNvSpPr/>
          <p:nvPr/>
        </p:nvSpPr>
        <p:spPr>
          <a:xfrm>
            <a:off x="11795760" y="16728480"/>
            <a:ext cx="9244800" cy="2833920"/>
          </a:xfrm>
          <a:prstGeom prst="rect">
            <a:avLst/>
          </a:prstGeom>
          <a:noFill/>
          <a:ln>
            <a:noFill/>
          </a:ln>
        </p:spPr>
        <p:style>
          <a:lnRef idx="0">
            <a:scrgbClr r="0" g="0" b="0"/>
          </a:lnRef>
          <a:fillRef idx="0">
            <a:scrgbClr r="0" g="0" b="0"/>
          </a:fillRef>
          <a:effectRef idx="0">
            <a:scrgbClr r="0" g="0" b="0"/>
          </a:effectRef>
          <a:fontRef idx="minor"/>
        </p:style>
      </p:sp>
      <p:sp>
        <p:nvSpPr>
          <p:cNvPr id="89" name="CustomShape 18"/>
          <p:cNvSpPr/>
          <p:nvPr/>
        </p:nvSpPr>
        <p:spPr>
          <a:xfrm>
            <a:off x="11439720" y="19864800"/>
            <a:ext cx="10047960" cy="845280"/>
          </a:xfrm>
          <a:prstGeom prst="rect">
            <a:avLst/>
          </a:prstGeom>
          <a:solidFill>
            <a:srgbClr val="5B9BD5"/>
          </a:solidFill>
          <a:ln>
            <a:noFill/>
          </a:ln>
        </p:spPr>
        <p:style>
          <a:lnRef idx="0">
            <a:scrgbClr r="0" g="0" b="0"/>
          </a:lnRef>
          <a:fillRef idx="0">
            <a:scrgbClr r="0" g="0" b="0"/>
          </a:fillRef>
          <a:effectRef idx="0">
            <a:scrgbClr r="0" g="0" b="0"/>
          </a:effectRef>
          <a:fontRef idx="minor"/>
        </p:style>
        <p:txBody>
          <a:bodyPr lIns="228600" tIns="228600" rIns="228600" bIns="228600"/>
          <a:lstStyle/>
          <a:p>
            <a:pPr algn="ctr">
              <a:lnSpc>
                <a:spcPct val="100000"/>
              </a:lnSpc>
            </a:pPr>
            <a:r>
              <a:rPr lang="en-US" sz="3200" b="0" strike="noStrike" spc="-1">
                <a:solidFill>
                  <a:srgbClr val="2C3F71"/>
                </a:solidFill>
                <a:uFill>
                  <a:solidFill>
                    <a:srgbClr val="FFFFFF"/>
                  </a:solidFill>
                </a:uFill>
                <a:latin typeface="Times New Roman"/>
                <a:ea typeface="DejaVu Sans"/>
              </a:rPr>
              <a:t>Rezultati</a:t>
            </a:r>
            <a:endParaRPr lang="en-US" sz="1800" b="0" strike="noStrike" spc="-1">
              <a:solidFill>
                <a:srgbClr val="000000"/>
              </a:solidFill>
              <a:uFill>
                <a:solidFill>
                  <a:srgbClr val="FFFFFF"/>
                </a:solidFill>
              </a:uFill>
              <a:latin typeface="Arial"/>
            </a:endParaRPr>
          </a:p>
        </p:txBody>
      </p:sp>
      <p:sp>
        <p:nvSpPr>
          <p:cNvPr id="90" name="CustomShape 19"/>
          <p:cNvSpPr/>
          <p:nvPr/>
        </p:nvSpPr>
        <p:spPr>
          <a:xfrm>
            <a:off x="22768920" y="7040880"/>
            <a:ext cx="9326160" cy="347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2800" b="1" strike="noStrike" spc="-1" dirty="0">
                <a:solidFill>
                  <a:srgbClr val="000000"/>
                </a:solidFill>
                <a:uFill>
                  <a:solidFill>
                    <a:srgbClr val="FFFFFF"/>
                  </a:solidFill>
                </a:uFill>
                <a:latin typeface="Arial"/>
                <a:ea typeface="DejaVu Sans"/>
              </a:rPr>
              <a:t>1. </a:t>
            </a:r>
            <a:r>
              <a:rPr lang="en-US" sz="2800" b="1" strike="noStrike" spc="-1" dirty="0" err="1">
                <a:solidFill>
                  <a:srgbClr val="000000"/>
                </a:solidFill>
                <a:uFill>
                  <a:solidFill>
                    <a:srgbClr val="FFFFFF"/>
                  </a:solidFill>
                </a:uFill>
                <a:latin typeface="Arial"/>
                <a:ea typeface="DejaVu Sans"/>
              </a:rPr>
              <a:t>Klasifikacija</a:t>
            </a:r>
            <a:r>
              <a:rPr lang="en-US" sz="2800" b="1" strike="noStrike" spc="-1" dirty="0">
                <a:solidFill>
                  <a:srgbClr val="000000"/>
                </a:solidFill>
                <a:uFill>
                  <a:solidFill>
                    <a:srgbClr val="FFFFFF"/>
                  </a:solidFill>
                </a:uFill>
                <a:latin typeface="Arial"/>
                <a:ea typeface="DejaVu Sans"/>
              </a:rPr>
              <a:t> </a:t>
            </a:r>
            <a:r>
              <a:rPr lang="en-US" sz="2800" b="1" strike="noStrike" spc="-1" dirty="0" err="1">
                <a:solidFill>
                  <a:srgbClr val="000000"/>
                </a:solidFill>
                <a:uFill>
                  <a:solidFill>
                    <a:srgbClr val="FFFFFF"/>
                  </a:solidFill>
                </a:uFill>
                <a:latin typeface="Arial"/>
                <a:ea typeface="DejaVu Sans"/>
              </a:rPr>
              <a:t>logoa</a:t>
            </a:r>
            <a:r>
              <a:rPr lang="en-US" sz="2800" b="1" strike="noStrike" spc="-1" dirty="0">
                <a:solidFill>
                  <a:srgbClr val="000000"/>
                </a:solidFill>
                <a:uFill>
                  <a:solidFill>
                    <a:srgbClr val="FFFFFF"/>
                  </a:solidFill>
                </a:uFill>
                <a:latin typeface="Arial"/>
                <a:ea typeface="DejaVu Sans"/>
              </a:rPr>
              <a:t> </a:t>
            </a:r>
            <a:r>
              <a:rPr lang="en-US" sz="2800" b="1" strike="noStrike" spc="-1" dirty="0" err="1">
                <a:solidFill>
                  <a:srgbClr val="000000"/>
                </a:solidFill>
                <a:uFill>
                  <a:solidFill>
                    <a:srgbClr val="FFFFFF"/>
                  </a:solidFill>
                </a:uFill>
                <a:latin typeface="Arial"/>
                <a:ea typeface="DejaVu Sans"/>
              </a:rPr>
              <a:t>na</a:t>
            </a:r>
            <a:r>
              <a:rPr lang="en-US" sz="2800" b="1" strike="noStrike" spc="-1" dirty="0">
                <a:solidFill>
                  <a:srgbClr val="000000"/>
                </a:solidFill>
                <a:uFill>
                  <a:solidFill>
                    <a:srgbClr val="FFFFFF"/>
                  </a:solidFill>
                </a:uFill>
                <a:latin typeface="Arial"/>
                <a:ea typeface="DejaVu Sans"/>
              </a:rPr>
              <a:t> </a:t>
            </a:r>
            <a:r>
              <a:rPr lang="en-US" sz="2800" b="1" strike="noStrike" spc="-1" dirty="0" err="1">
                <a:solidFill>
                  <a:srgbClr val="000000"/>
                </a:solidFill>
                <a:uFill>
                  <a:solidFill>
                    <a:srgbClr val="FFFFFF"/>
                  </a:solidFill>
                </a:uFill>
                <a:latin typeface="Arial"/>
                <a:ea typeface="DejaVu Sans"/>
              </a:rPr>
              <a:t>slici</a:t>
            </a:r>
            <a:r>
              <a:rPr lang="en-US" sz="2800" b="1" strike="noStrike" spc="-1" dirty="0">
                <a:solidFill>
                  <a:srgbClr val="000000"/>
                </a:solidFill>
                <a:uFill>
                  <a:solidFill>
                    <a:srgbClr val="FFFFFF"/>
                  </a:solidFill>
                </a:uFill>
                <a:latin typeface="Arial"/>
                <a:ea typeface="DejaVu Sans"/>
              </a:rPr>
              <a:t>: </a:t>
            </a:r>
            <a:endParaRPr lang="en-US" sz="1800" b="0" strike="noStrike" spc="-1" dirty="0">
              <a:solidFill>
                <a:srgbClr val="000000"/>
              </a:solidFill>
              <a:uFill>
                <a:solidFill>
                  <a:srgbClr val="FFFFFF"/>
                </a:solidFill>
              </a:uFill>
              <a:latin typeface="Arial"/>
            </a:endParaRPr>
          </a:p>
          <a:p>
            <a:pPr marL="342900" indent="-342900" algn="just">
              <a:lnSpc>
                <a:spcPct val="100000"/>
              </a:lnSpc>
              <a:buFont typeface="Wingdings" panose="05000000000000000000" pitchFamily="2" charset="2"/>
              <a:buChar char="Ø"/>
            </a:pPr>
            <a:r>
              <a:rPr lang="en-US" sz="2400" b="0" strike="noStrike" spc="-1" dirty="0" err="1" smtClean="0">
                <a:solidFill>
                  <a:srgbClr val="000000"/>
                </a:solidFill>
                <a:uFill>
                  <a:solidFill>
                    <a:srgbClr val="FFFFFF"/>
                  </a:solidFill>
                </a:uFill>
                <a:latin typeface="Arial"/>
                <a:ea typeface="DejaVu Sans"/>
              </a:rPr>
              <a:t>Konvoluci</a:t>
            </a:r>
            <a:r>
              <a:rPr lang="sr-Latn-RS" sz="2400" b="0" strike="noStrike" spc="-1" dirty="0" smtClean="0">
                <a:solidFill>
                  <a:srgbClr val="000000"/>
                </a:solidFill>
                <a:uFill>
                  <a:solidFill>
                    <a:srgbClr val="FFFFFF"/>
                  </a:solidFill>
                </a:uFill>
                <a:latin typeface="Arial"/>
                <a:ea typeface="DejaVu Sans"/>
              </a:rPr>
              <a:t>ona</a:t>
            </a:r>
            <a:r>
              <a:rPr lang="en-US" sz="2400" b="0" strike="noStrike" spc="-1" dirty="0" smtClean="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neuronska</a:t>
            </a:r>
            <a:r>
              <a:rPr lang="en-US" sz="2400" b="0" strike="noStrike" spc="-1" dirty="0">
                <a:solidFill>
                  <a:srgbClr val="000000"/>
                </a:solidFill>
                <a:uFill>
                  <a:solidFill>
                    <a:srgbClr val="FFFFFF"/>
                  </a:solidFill>
                </a:uFill>
                <a:latin typeface="Arial"/>
                <a:ea typeface="DejaVu Sans"/>
              </a:rPr>
              <a:t> </a:t>
            </a:r>
            <a:r>
              <a:rPr lang="en-US" sz="2400" b="0" strike="noStrike" spc="-1" dirty="0" err="1" smtClean="0">
                <a:solidFill>
                  <a:srgbClr val="000000"/>
                </a:solidFill>
                <a:uFill>
                  <a:solidFill>
                    <a:srgbClr val="FFFFFF"/>
                  </a:solidFill>
                </a:uFill>
                <a:latin typeface="Arial"/>
                <a:ea typeface="DejaVu Sans"/>
              </a:rPr>
              <a:t>mre</a:t>
            </a:r>
            <a:r>
              <a:rPr lang="sr-Latn-RS" sz="2400" spc="-1" dirty="0">
                <a:solidFill>
                  <a:srgbClr val="000000"/>
                </a:solidFill>
                <a:uFill>
                  <a:solidFill>
                    <a:srgbClr val="FFFFFF"/>
                  </a:solidFill>
                </a:uFill>
                <a:latin typeface="Arial"/>
                <a:ea typeface="DejaVu Sans"/>
              </a:rPr>
              <a:t>ž</a:t>
            </a:r>
            <a:r>
              <a:rPr lang="en-US" sz="2400" b="0" strike="noStrike" spc="-1" dirty="0" smtClean="0">
                <a:solidFill>
                  <a:srgbClr val="000000"/>
                </a:solidFill>
                <a:uFill>
                  <a:solidFill>
                    <a:srgbClr val="FFFFFF"/>
                  </a:solidFill>
                </a:uFill>
                <a:latin typeface="Arial"/>
                <a:ea typeface="DejaVu Sans"/>
              </a:rPr>
              <a:t>a </a:t>
            </a:r>
            <a:r>
              <a:rPr lang="en-US" sz="2400" b="0" strike="noStrike" spc="-1" dirty="0">
                <a:solidFill>
                  <a:srgbClr val="000000"/>
                </a:solidFill>
                <a:uFill>
                  <a:solidFill>
                    <a:srgbClr val="FFFFFF"/>
                  </a:solidFill>
                </a:uFill>
                <a:latin typeface="Arial"/>
                <a:ea typeface="DejaVu Sans"/>
              </a:rPr>
              <a:t>(CNN) </a:t>
            </a:r>
            <a:r>
              <a:rPr lang="en-US" sz="2400" b="0" strike="noStrike" spc="-1" dirty="0" err="1" smtClean="0">
                <a:solidFill>
                  <a:srgbClr val="000000"/>
                </a:solidFill>
                <a:uFill>
                  <a:solidFill>
                    <a:srgbClr val="FFFFFF"/>
                  </a:solidFill>
                </a:uFill>
                <a:latin typeface="Arial"/>
                <a:ea typeface="DejaVu Sans"/>
              </a:rPr>
              <a:t>koj</a:t>
            </a:r>
            <a:r>
              <a:rPr lang="sr-Latn-RS" sz="2400" b="0" strike="noStrike" spc="-1" dirty="0" smtClean="0">
                <a:solidFill>
                  <a:srgbClr val="000000"/>
                </a:solidFill>
                <a:uFill>
                  <a:solidFill>
                    <a:srgbClr val="FFFFFF"/>
                  </a:solidFill>
                </a:uFill>
                <a:latin typeface="Arial"/>
                <a:ea typeface="DejaVu Sans"/>
              </a:rPr>
              <a:t>u</a:t>
            </a:r>
            <a:r>
              <a:rPr lang="en-US" sz="2400" b="0" strike="noStrike" spc="-1" dirty="0" smtClean="0">
                <a:solidFill>
                  <a:srgbClr val="000000"/>
                </a:solidFill>
                <a:uFill>
                  <a:solidFill>
                    <a:srgbClr val="FFFFFF"/>
                  </a:solidFill>
                </a:uFill>
                <a:latin typeface="Arial"/>
                <a:ea typeface="DejaVu Sans"/>
              </a:rPr>
              <a:t> </a:t>
            </a:r>
            <a:r>
              <a:rPr lang="sr-Latn-RS" sz="2400" spc="-1" dirty="0">
                <a:solidFill>
                  <a:srgbClr val="000000"/>
                </a:solidFill>
                <a:uFill>
                  <a:solidFill>
                    <a:srgbClr val="FFFFFF"/>
                  </a:solidFill>
                </a:uFill>
                <a:latin typeface="Arial"/>
                <a:ea typeface="DejaVu Sans"/>
              </a:rPr>
              <a:t>č</a:t>
            </a:r>
            <a:r>
              <a:rPr lang="en-US" sz="2400" b="0" strike="noStrike" spc="-1" dirty="0" err="1" smtClean="0">
                <a:solidFill>
                  <a:srgbClr val="000000"/>
                </a:solidFill>
                <a:uFill>
                  <a:solidFill>
                    <a:srgbClr val="FFFFFF"/>
                  </a:solidFill>
                </a:uFill>
                <a:latin typeface="Arial"/>
                <a:ea typeface="DejaVu Sans"/>
              </a:rPr>
              <a:t>ine</a:t>
            </a:r>
            <a:r>
              <a:rPr lang="en-US" sz="2400" b="0" strike="noStrike" spc="-1" dirty="0">
                <a:solidFill>
                  <a:srgbClr val="000000"/>
                </a:solidFill>
                <a:uFill>
                  <a:solidFill>
                    <a:srgbClr val="FFFFFF"/>
                  </a:solidFill>
                </a:uFill>
                <a:latin typeface="Arial"/>
                <a:ea typeface="DejaVu Sans"/>
              </a:rPr>
              <a:t>:</a:t>
            </a:r>
            <a:endParaRPr lang="en-US" sz="1800" b="0" strike="noStrike" spc="-1" dirty="0">
              <a:solidFill>
                <a:srgbClr val="000000"/>
              </a:solidFill>
              <a:uFill>
                <a:solidFill>
                  <a:srgbClr val="FFFFFF"/>
                </a:solidFill>
              </a:uFill>
              <a:latin typeface="Arial"/>
            </a:endParaRPr>
          </a:p>
          <a:p>
            <a:pPr algn="just">
              <a:lnSpc>
                <a:spcPct val="100000"/>
              </a:lnSpc>
            </a:pPr>
            <a:r>
              <a:rPr lang="en-US" sz="2400" b="0" strike="noStrike" spc="-1" dirty="0">
                <a:solidFill>
                  <a:srgbClr val="000000"/>
                </a:solidFill>
                <a:uFill>
                  <a:solidFill>
                    <a:srgbClr val="FFFFFF"/>
                  </a:solidFill>
                </a:uFill>
                <a:latin typeface="Arial"/>
                <a:ea typeface="DejaVu Sans"/>
              </a:rPr>
              <a:t>      - </a:t>
            </a:r>
            <a:r>
              <a:rPr lang="en-US" sz="2400" b="0" strike="noStrike" spc="-1" dirty="0" err="1" smtClean="0">
                <a:solidFill>
                  <a:srgbClr val="000000"/>
                </a:solidFill>
                <a:uFill>
                  <a:solidFill>
                    <a:srgbClr val="FFFFFF"/>
                  </a:solidFill>
                </a:uFill>
                <a:latin typeface="Arial"/>
                <a:ea typeface="DejaVu Sans"/>
              </a:rPr>
              <a:t>Konvoluci</a:t>
            </a:r>
            <a:r>
              <a:rPr lang="sr-Latn-RS" sz="2400" b="0" strike="noStrike" spc="-1" dirty="0" smtClean="0">
                <a:solidFill>
                  <a:srgbClr val="000000"/>
                </a:solidFill>
                <a:uFill>
                  <a:solidFill>
                    <a:srgbClr val="FFFFFF"/>
                  </a:solidFill>
                </a:uFill>
                <a:latin typeface="Arial"/>
                <a:ea typeface="DejaVu Sans"/>
              </a:rPr>
              <a:t>oni</a:t>
            </a:r>
            <a:r>
              <a:rPr lang="en-US" sz="2400" b="0" strike="noStrike" spc="-1" dirty="0" smtClean="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sloj</a:t>
            </a:r>
            <a:r>
              <a:rPr lang="en-US" sz="2400" b="0" strike="noStrike" spc="-1" dirty="0">
                <a:solidFill>
                  <a:srgbClr val="000000"/>
                </a:solidFill>
                <a:uFill>
                  <a:solidFill>
                    <a:srgbClr val="FFFFFF"/>
                  </a:solidFill>
                </a:uFill>
                <a:latin typeface="Arial"/>
                <a:ea typeface="DejaVu Sans"/>
              </a:rPr>
              <a:t> (</a:t>
            </a:r>
            <a:r>
              <a:rPr lang="en-US" sz="2400" b="0" i="1" strike="noStrike" spc="-1" dirty="0">
                <a:solidFill>
                  <a:srgbClr val="000000"/>
                </a:solidFill>
                <a:uFill>
                  <a:solidFill>
                    <a:srgbClr val="FFFFFF"/>
                  </a:solidFill>
                </a:uFill>
                <a:latin typeface="Arial"/>
                <a:ea typeface="DejaVu Sans"/>
              </a:rPr>
              <a:t>Conv2D</a:t>
            </a:r>
            <a:r>
              <a:rPr lang="en-US" sz="2400" b="0" strike="noStrike" spc="-1" dirty="0">
                <a:solidFill>
                  <a:srgbClr val="000000"/>
                </a:solidFill>
                <a:uFill>
                  <a:solidFill>
                    <a:srgbClr val="FFFFFF"/>
                  </a:solidFill>
                </a:uFill>
                <a:latin typeface="Arial"/>
                <a:ea typeface="DejaVu Sans"/>
              </a:rPr>
              <a:t>): 32 </a:t>
            </a:r>
            <a:r>
              <a:rPr lang="en-US" sz="2400" b="0" strike="noStrike" spc="-1" dirty="0" err="1">
                <a:solidFill>
                  <a:srgbClr val="000000"/>
                </a:solidFill>
                <a:uFill>
                  <a:solidFill>
                    <a:srgbClr val="FFFFFF"/>
                  </a:solidFill>
                </a:uFill>
                <a:latin typeface="Arial"/>
                <a:ea typeface="DejaVu Sans"/>
              </a:rPr>
              <a:t>filtera</a:t>
            </a:r>
            <a:r>
              <a:rPr lang="en-US" sz="2400" b="0" strike="noStrike" spc="-1" dirty="0">
                <a:solidFill>
                  <a:srgbClr val="000000"/>
                </a:solidFill>
                <a:uFill>
                  <a:solidFill>
                    <a:srgbClr val="FFFFFF"/>
                  </a:solidFill>
                </a:uFill>
                <a:latin typeface="Arial"/>
                <a:ea typeface="DejaVu Sans"/>
              </a:rPr>
              <a:t>, </a:t>
            </a:r>
            <a:r>
              <a:rPr lang="en-US" sz="2400" b="0" strike="noStrike" spc="-1" dirty="0" err="1" smtClean="0">
                <a:solidFill>
                  <a:srgbClr val="000000"/>
                </a:solidFill>
                <a:uFill>
                  <a:solidFill>
                    <a:srgbClr val="FFFFFF"/>
                  </a:solidFill>
                </a:uFill>
                <a:latin typeface="Arial"/>
                <a:ea typeface="DejaVu Sans"/>
              </a:rPr>
              <a:t>veli</a:t>
            </a:r>
            <a:r>
              <a:rPr lang="sr-Latn-RS" sz="2400" b="0" strike="noStrike" spc="-1" dirty="0" smtClean="0">
                <a:solidFill>
                  <a:srgbClr val="000000"/>
                </a:solidFill>
                <a:uFill>
                  <a:solidFill>
                    <a:srgbClr val="FFFFFF"/>
                  </a:solidFill>
                </a:uFill>
                <a:latin typeface="Arial"/>
                <a:ea typeface="DejaVu Sans"/>
              </a:rPr>
              <a:t>č</a:t>
            </a:r>
            <a:r>
              <a:rPr lang="en-US" sz="2400" b="0" strike="noStrike" spc="-1" dirty="0" err="1" smtClean="0">
                <a:solidFill>
                  <a:srgbClr val="000000"/>
                </a:solidFill>
                <a:uFill>
                  <a:solidFill>
                    <a:srgbClr val="FFFFFF"/>
                  </a:solidFill>
                </a:uFill>
                <a:latin typeface="Arial"/>
                <a:ea typeface="DejaVu Sans"/>
              </a:rPr>
              <a:t>ina</a:t>
            </a:r>
            <a:r>
              <a:rPr lang="en-US" sz="2400" b="0" strike="noStrike" spc="-1" dirty="0" smtClean="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prozora</a:t>
            </a:r>
            <a:r>
              <a:rPr lang="en-US" sz="2400" b="0" strike="noStrike" spc="-1" dirty="0">
                <a:solidFill>
                  <a:srgbClr val="000000"/>
                </a:solidFill>
                <a:uFill>
                  <a:solidFill>
                    <a:srgbClr val="FFFFFF"/>
                  </a:solidFill>
                </a:uFill>
                <a:latin typeface="Arial"/>
                <a:ea typeface="DejaVu Sans"/>
              </a:rPr>
              <a:t> 5x5</a:t>
            </a:r>
            <a:endParaRPr lang="en-US" sz="1800" b="0" strike="noStrike" spc="-1" dirty="0">
              <a:solidFill>
                <a:srgbClr val="000000"/>
              </a:solidFill>
              <a:uFill>
                <a:solidFill>
                  <a:srgbClr val="FFFFFF"/>
                </a:solidFill>
              </a:uFill>
              <a:latin typeface="Arial"/>
            </a:endParaRPr>
          </a:p>
          <a:p>
            <a:pPr algn="just">
              <a:lnSpc>
                <a:spcPct val="100000"/>
              </a:lnSpc>
            </a:pPr>
            <a:r>
              <a:rPr lang="en-US" sz="2400" b="0" strike="noStrike" spc="-1" dirty="0">
                <a:solidFill>
                  <a:srgbClr val="000000"/>
                </a:solidFill>
                <a:uFill>
                  <a:solidFill>
                    <a:srgbClr val="FFFFFF"/>
                  </a:solidFill>
                </a:uFill>
                <a:latin typeface="Arial"/>
                <a:ea typeface="DejaVu Sans"/>
              </a:rPr>
              <a:t>      - Pooling </a:t>
            </a:r>
            <a:r>
              <a:rPr lang="en-US" sz="2400" b="0" strike="noStrike" spc="-1" dirty="0" err="1">
                <a:solidFill>
                  <a:srgbClr val="000000"/>
                </a:solidFill>
                <a:uFill>
                  <a:solidFill>
                    <a:srgbClr val="FFFFFF"/>
                  </a:solidFill>
                </a:uFill>
                <a:latin typeface="Arial"/>
                <a:ea typeface="DejaVu Sans"/>
              </a:rPr>
              <a:t>sloj</a:t>
            </a:r>
            <a:r>
              <a:rPr lang="en-US" sz="2400" b="0" strike="noStrike" spc="-1" dirty="0">
                <a:solidFill>
                  <a:srgbClr val="000000"/>
                </a:solidFill>
                <a:uFill>
                  <a:solidFill>
                    <a:srgbClr val="FFFFFF"/>
                  </a:solidFill>
                </a:uFill>
                <a:latin typeface="Arial"/>
                <a:ea typeface="DejaVu Sans"/>
              </a:rPr>
              <a:t> (</a:t>
            </a:r>
            <a:r>
              <a:rPr lang="en-US" sz="2400" b="0" i="1" strike="noStrike" spc="-1" dirty="0">
                <a:solidFill>
                  <a:srgbClr val="000000"/>
                </a:solidFill>
                <a:uFill>
                  <a:solidFill>
                    <a:srgbClr val="FFFFFF"/>
                  </a:solidFill>
                </a:uFill>
                <a:latin typeface="Arial"/>
                <a:ea typeface="DejaVu Sans"/>
              </a:rPr>
              <a:t>MaxPooling2D</a:t>
            </a:r>
            <a:r>
              <a:rPr lang="en-US" sz="2400" b="0" strike="noStrike" spc="-1" dirty="0">
                <a:solidFill>
                  <a:srgbClr val="000000"/>
                </a:solidFill>
                <a:uFill>
                  <a:solidFill>
                    <a:srgbClr val="FFFFFF"/>
                  </a:solidFill>
                </a:uFill>
                <a:latin typeface="Arial"/>
                <a:ea typeface="DejaVu Sans"/>
              </a:rPr>
              <a:t>): </a:t>
            </a:r>
            <a:r>
              <a:rPr lang="en-US" sz="2400" b="0" strike="noStrike" spc="-1" dirty="0" err="1" smtClean="0">
                <a:solidFill>
                  <a:srgbClr val="000000"/>
                </a:solidFill>
                <a:uFill>
                  <a:solidFill>
                    <a:srgbClr val="FFFFFF"/>
                  </a:solidFill>
                </a:uFill>
                <a:latin typeface="Arial"/>
                <a:ea typeface="DejaVu Sans"/>
              </a:rPr>
              <a:t>veli</a:t>
            </a:r>
            <a:r>
              <a:rPr lang="sr-Latn-RS" sz="2400" b="0" strike="noStrike" spc="-1" dirty="0" smtClean="0">
                <a:solidFill>
                  <a:srgbClr val="000000"/>
                </a:solidFill>
                <a:uFill>
                  <a:solidFill>
                    <a:srgbClr val="FFFFFF"/>
                  </a:solidFill>
                </a:uFill>
                <a:latin typeface="Arial"/>
                <a:ea typeface="DejaVu Sans"/>
              </a:rPr>
              <a:t>č</a:t>
            </a:r>
            <a:r>
              <a:rPr lang="en-US" sz="2400" b="0" strike="noStrike" spc="-1" dirty="0" err="1" smtClean="0">
                <a:solidFill>
                  <a:srgbClr val="000000"/>
                </a:solidFill>
                <a:uFill>
                  <a:solidFill>
                    <a:srgbClr val="FFFFFF"/>
                  </a:solidFill>
                </a:uFill>
                <a:latin typeface="Arial"/>
                <a:ea typeface="DejaVu Sans"/>
              </a:rPr>
              <a:t>ina</a:t>
            </a:r>
            <a:r>
              <a:rPr lang="en-US" sz="2400" b="0" strike="noStrike" spc="-1" dirty="0" smtClean="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prozora</a:t>
            </a:r>
            <a:r>
              <a:rPr lang="en-US" sz="2400" b="0" strike="noStrike" spc="-1" dirty="0">
                <a:solidFill>
                  <a:srgbClr val="000000"/>
                </a:solidFill>
                <a:uFill>
                  <a:solidFill>
                    <a:srgbClr val="FFFFFF"/>
                  </a:solidFill>
                </a:uFill>
                <a:latin typeface="Arial"/>
                <a:ea typeface="DejaVu Sans"/>
              </a:rPr>
              <a:t> 2x2</a:t>
            </a:r>
            <a:endParaRPr lang="en-US" sz="1800" b="0" strike="noStrike" spc="-1" dirty="0">
              <a:solidFill>
                <a:srgbClr val="000000"/>
              </a:solidFill>
              <a:uFill>
                <a:solidFill>
                  <a:srgbClr val="FFFFFF"/>
                </a:solidFill>
              </a:uFill>
              <a:latin typeface="Arial"/>
            </a:endParaRPr>
          </a:p>
          <a:p>
            <a:pPr algn="just">
              <a:lnSpc>
                <a:spcPct val="100000"/>
              </a:lnSpc>
            </a:pPr>
            <a:r>
              <a:rPr lang="en-US" sz="2400" b="0" strike="noStrike" spc="-1" dirty="0">
                <a:solidFill>
                  <a:srgbClr val="000000"/>
                </a:solidFill>
                <a:uFill>
                  <a:solidFill>
                    <a:srgbClr val="FFFFFF"/>
                  </a:solidFill>
                </a:uFill>
                <a:latin typeface="Arial"/>
                <a:ea typeface="DejaVu Sans"/>
              </a:rPr>
              <a:t>      - </a:t>
            </a:r>
            <a:r>
              <a:rPr lang="en-US" sz="2400" b="0" i="1" strike="noStrike" spc="-1" dirty="0">
                <a:solidFill>
                  <a:srgbClr val="000000"/>
                </a:solidFill>
                <a:uFill>
                  <a:solidFill>
                    <a:srgbClr val="FFFFFF"/>
                  </a:solidFill>
                </a:uFill>
                <a:latin typeface="Arial"/>
                <a:ea typeface="DejaVu Sans"/>
              </a:rPr>
              <a:t>Dropout</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sloj</a:t>
            </a:r>
            <a:r>
              <a:rPr lang="en-US" sz="2400" b="0" strike="noStrike" spc="-1" dirty="0">
                <a:solidFill>
                  <a:srgbClr val="000000"/>
                </a:solidFill>
                <a:uFill>
                  <a:solidFill>
                    <a:srgbClr val="FFFFFF"/>
                  </a:solidFill>
                </a:uFill>
                <a:latin typeface="Arial"/>
                <a:ea typeface="DejaVu Sans"/>
              </a:rPr>
              <a:t> - </a:t>
            </a:r>
            <a:r>
              <a:rPr lang="en-US" sz="2400" b="0" strike="noStrike" spc="-1" dirty="0" err="1">
                <a:solidFill>
                  <a:srgbClr val="000000"/>
                </a:solidFill>
                <a:uFill>
                  <a:solidFill>
                    <a:srgbClr val="FFFFFF"/>
                  </a:solidFill>
                </a:uFill>
                <a:latin typeface="Arial"/>
                <a:ea typeface="DejaVu Sans"/>
              </a:rPr>
              <a:t>zadužen</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za</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smanjenje</a:t>
            </a:r>
            <a:r>
              <a:rPr lang="en-US" sz="2400" b="0" strike="noStrike" spc="-1" dirty="0">
                <a:solidFill>
                  <a:srgbClr val="000000"/>
                </a:solidFill>
                <a:uFill>
                  <a:solidFill>
                    <a:srgbClr val="FFFFFF"/>
                  </a:solidFill>
                </a:uFill>
                <a:latin typeface="Arial"/>
                <a:ea typeface="DejaVu Sans"/>
              </a:rPr>
              <a:t> </a:t>
            </a:r>
            <a:r>
              <a:rPr lang="en-US" sz="2400" b="0" i="1" strike="noStrike" spc="-1" dirty="0" err="1">
                <a:solidFill>
                  <a:srgbClr val="000000"/>
                </a:solidFill>
                <a:uFill>
                  <a:solidFill>
                    <a:srgbClr val="FFFFFF"/>
                  </a:solidFill>
                </a:uFill>
                <a:latin typeface="Arial"/>
                <a:ea typeface="DejaVu Sans"/>
              </a:rPr>
              <a:t>overfittovanja</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parametar</a:t>
            </a:r>
            <a:r>
              <a:rPr lang="en-US" sz="2400" b="0" strike="noStrike" spc="-1" dirty="0">
                <a:solidFill>
                  <a:srgbClr val="000000"/>
                </a:solidFill>
                <a:uFill>
                  <a:solidFill>
                    <a:srgbClr val="FFFFFF"/>
                  </a:solidFill>
                </a:uFill>
                <a:latin typeface="Arial"/>
                <a:ea typeface="DejaVu Sans"/>
              </a:rPr>
              <a:t> </a:t>
            </a:r>
            <a:r>
              <a:rPr lang="en-US" sz="2400" b="0" i="1" strike="noStrike" spc="-1" dirty="0">
                <a:solidFill>
                  <a:srgbClr val="000000"/>
                </a:solidFill>
                <a:uFill>
                  <a:solidFill>
                    <a:srgbClr val="FFFFFF"/>
                  </a:solidFill>
                </a:uFill>
                <a:latin typeface="Arial"/>
                <a:ea typeface="DejaVu Sans"/>
              </a:rPr>
              <a:t>rate</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postavljen</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na</a:t>
            </a:r>
            <a:r>
              <a:rPr lang="en-US" sz="2400" b="0" strike="noStrike" spc="-1" dirty="0">
                <a:solidFill>
                  <a:srgbClr val="000000"/>
                </a:solidFill>
                <a:uFill>
                  <a:solidFill>
                    <a:srgbClr val="FFFFFF"/>
                  </a:solidFill>
                </a:uFill>
                <a:latin typeface="Arial"/>
                <a:ea typeface="DejaVu Sans"/>
              </a:rPr>
              <a:t> </a:t>
            </a:r>
            <a:r>
              <a:rPr lang="en-US" sz="2400" b="0" strike="noStrike" spc="-1" dirty="0" smtClean="0">
                <a:solidFill>
                  <a:srgbClr val="000000"/>
                </a:solidFill>
                <a:uFill>
                  <a:solidFill>
                    <a:srgbClr val="FFFFFF"/>
                  </a:solidFill>
                </a:uFill>
                <a:latin typeface="Arial"/>
                <a:ea typeface="DejaVu Sans"/>
              </a:rPr>
              <a:t>0</a:t>
            </a:r>
            <a:r>
              <a:rPr lang="sr-Latn-RS" sz="2400" b="0" strike="noStrike" spc="-1" dirty="0" smtClean="0">
                <a:solidFill>
                  <a:srgbClr val="000000"/>
                </a:solidFill>
                <a:uFill>
                  <a:solidFill>
                    <a:srgbClr val="FFFFFF"/>
                  </a:solidFill>
                </a:uFill>
                <a:latin typeface="Arial"/>
                <a:ea typeface="DejaVu Sans"/>
              </a:rPr>
              <a:t>.</a:t>
            </a:r>
            <a:r>
              <a:rPr lang="en-US" sz="2400" b="0" strike="noStrike" spc="-1" dirty="0" smtClean="0">
                <a:solidFill>
                  <a:srgbClr val="000000"/>
                </a:solidFill>
                <a:uFill>
                  <a:solidFill>
                    <a:srgbClr val="FFFFFF"/>
                  </a:solidFill>
                </a:uFill>
                <a:latin typeface="Arial"/>
                <a:ea typeface="DejaVu Sans"/>
              </a:rPr>
              <a:t>2</a:t>
            </a:r>
            <a:r>
              <a:rPr lang="en-US" sz="2400" b="0" strike="noStrike" spc="-1" dirty="0">
                <a:solidFill>
                  <a:srgbClr val="000000"/>
                </a:solidFill>
                <a:uFill>
                  <a:solidFill>
                    <a:srgbClr val="FFFFFF"/>
                  </a:solidFill>
                </a:uFill>
                <a:latin typeface="Arial"/>
                <a:ea typeface="DejaVu Sans"/>
              </a:rPr>
              <a:t>)</a:t>
            </a:r>
            <a:endParaRPr lang="en-US" sz="1800" b="0" strike="noStrike" spc="-1" dirty="0">
              <a:solidFill>
                <a:srgbClr val="000000"/>
              </a:solidFill>
              <a:uFill>
                <a:solidFill>
                  <a:srgbClr val="FFFFFF"/>
                </a:solidFill>
              </a:uFill>
              <a:latin typeface="Arial"/>
            </a:endParaRPr>
          </a:p>
          <a:p>
            <a:pPr algn="just">
              <a:lnSpc>
                <a:spcPct val="100000"/>
              </a:lnSpc>
            </a:pPr>
            <a:r>
              <a:rPr lang="en-US" sz="2400" b="0" strike="noStrike" spc="-1" dirty="0">
                <a:solidFill>
                  <a:srgbClr val="000000"/>
                </a:solidFill>
                <a:uFill>
                  <a:solidFill>
                    <a:srgbClr val="FFFFFF"/>
                  </a:solidFill>
                </a:uFill>
                <a:latin typeface="Arial"/>
                <a:ea typeface="DejaVu Sans"/>
              </a:rPr>
              <a:t>      - </a:t>
            </a:r>
            <a:r>
              <a:rPr lang="en-US" sz="2400" b="0" i="1" strike="noStrike" spc="-1" dirty="0">
                <a:solidFill>
                  <a:srgbClr val="000000"/>
                </a:solidFill>
                <a:uFill>
                  <a:solidFill>
                    <a:srgbClr val="FFFFFF"/>
                  </a:solidFill>
                </a:uFill>
                <a:latin typeface="Arial"/>
                <a:ea typeface="DejaVu Sans"/>
              </a:rPr>
              <a:t>Flatten</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sloj</a:t>
            </a:r>
            <a:r>
              <a:rPr lang="en-US" sz="2400" b="0" strike="noStrike" spc="-1" dirty="0">
                <a:solidFill>
                  <a:srgbClr val="000000"/>
                </a:solidFill>
                <a:uFill>
                  <a:solidFill>
                    <a:srgbClr val="FFFFFF"/>
                  </a:solidFill>
                </a:uFill>
                <a:latin typeface="Arial"/>
                <a:ea typeface="DejaVu Sans"/>
              </a:rPr>
              <a:t> – </a:t>
            </a:r>
            <a:r>
              <a:rPr lang="en-US" sz="2400" b="0" strike="noStrike" spc="-1" dirty="0" err="1">
                <a:solidFill>
                  <a:srgbClr val="000000"/>
                </a:solidFill>
                <a:uFill>
                  <a:solidFill>
                    <a:srgbClr val="FFFFFF"/>
                  </a:solidFill>
                </a:uFill>
                <a:latin typeface="Arial"/>
                <a:ea typeface="DejaVu Sans"/>
              </a:rPr>
              <a:t>matricu</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prevodi</a:t>
            </a:r>
            <a:r>
              <a:rPr lang="en-US" sz="2400" b="0" strike="noStrike" spc="-1" dirty="0">
                <a:solidFill>
                  <a:srgbClr val="000000"/>
                </a:solidFill>
                <a:uFill>
                  <a:solidFill>
                    <a:srgbClr val="FFFFFF"/>
                  </a:solidFill>
                </a:uFill>
                <a:latin typeface="Arial"/>
                <a:ea typeface="DejaVu Sans"/>
              </a:rPr>
              <a:t> u </a:t>
            </a:r>
            <a:r>
              <a:rPr lang="en-US" sz="2400" b="0" strike="noStrike" spc="-1" dirty="0" err="1">
                <a:solidFill>
                  <a:srgbClr val="000000"/>
                </a:solidFill>
                <a:uFill>
                  <a:solidFill>
                    <a:srgbClr val="FFFFFF"/>
                  </a:solidFill>
                </a:uFill>
                <a:latin typeface="Arial"/>
                <a:ea typeface="DejaVu Sans"/>
              </a:rPr>
              <a:t>niz</a:t>
            </a:r>
            <a:endParaRPr lang="en-US" sz="1800" b="0" strike="noStrike" spc="-1" dirty="0">
              <a:solidFill>
                <a:srgbClr val="000000"/>
              </a:solidFill>
              <a:uFill>
                <a:solidFill>
                  <a:srgbClr val="FFFFFF"/>
                </a:solidFill>
              </a:uFill>
              <a:latin typeface="Arial"/>
            </a:endParaRPr>
          </a:p>
          <a:p>
            <a:pPr algn="just">
              <a:lnSpc>
                <a:spcPct val="100000"/>
              </a:lnSpc>
            </a:pPr>
            <a:r>
              <a:rPr lang="en-US" sz="2400" b="0" strike="noStrike" spc="-1" dirty="0">
                <a:solidFill>
                  <a:srgbClr val="000000"/>
                </a:solidFill>
                <a:uFill>
                  <a:solidFill>
                    <a:srgbClr val="FFFFFF"/>
                  </a:solidFill>
                </a:uFill>
                <a:latin typeface="Arial"/>
                <a:ea typeface="DejaVu Sans"/>
              </a:rPr>
              <a:t>   </a:t>
            </a:r>
            <a:r>
              <a:rPr lang="sr-Latn-RS" sz="2400" spc="-1" dirty="0">
                <a:solidFill>
                  <a:srgbClr val="000000"/>
                </a:solidFill>
                <a:uFill>
                  <a:solidFill>
                    <a:srgbClr val="FFFFFF"/>
                  </a:solidFill>
                </a:uFill>
                <a:latin typeface="Arial"/>
                <a:ea typeface="DejaVu Sans"/>
              </a:rPr>
              <a:t> </a:t>
            </a:r>
            <a:r>
              <a:rPr lang="sr-Latn-RS" sz="2400" spc="-1" dirty="0" smtClean="0">
                <a:solidFill>
                  <a:srgbClr val="000000"/>
                </a:solidFill>
                <a:uFill>
                  <a:solidFill>
                    <a:srgbClr val="FFFFFF"/>
                  </a:solidFill>
                </a:uFill>
                <a:latin typeface="Arial"/>
                <a:ea typeface="DejaVu Sans"/>
              </a:rPr>
              <a:t>  </a:t>
            </a:r>
            <a:r>
              <a:rPr lang="en-US" sz="2400" b="0" strike="noStrike" spc="-1" dirty="0" smtClean="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Potpuno</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povezan</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sloj</a:t>
            </a:r>
            <a:r>
              <a:rPr lang="en-US" sz="2400" b="0" strike="noStrike" spc="-1" dirty="0">
                <a:solidFill>
                  <a:srgbClr val="000000"/>
                </a:solidFill>
                <a:uFill>
                  <a:solidFill>
                    <a:srgbClr val="FFFFFF"/>
                  </a:solidFill>
                </a:uFill>
                <a:latin typeface="Arial"/>
                <a:ea typeface="DejaVu Sans"/>
              </a:rPr>
              <a:t> od 256 </a:t>
            </a:r>
            <a:r>
              <a:rPr lang="en-US" sz="2400" b="0" strike="noStrike" spc="-1" dirty="0" err="1">
                <a:solidFill>
                  <a:srgbClr val="000000"/>
                </a:solidFill>
                <a:uFill>
                  <a:solidFill>
                    <a:srgbClr val="FFFFFF"/>
                  </a:solidFill>
                </a:uFill>
                <a:latin typeface="Arial"/>
                <a:ea typeface="DejaVu Sans"/>
              </a:rPr>
              <a:t>neurona</a:t>
            </a:r>
            <a:r>
              <a:rPr lang="en-US" sz="2400" b="0" strike="noStrike" spc="-1" dirty="0">
                <a:solidFill>
                  <a:srgbClr val="000000"/>
                </a:solidFill>
                <a:uFill>
                  <a:solidFill>
                    <a:srgbClr val="FFFFFF"/>
                  </a:solidFill>
                </a:uFill>
                <a:latin typeface="Arial"/>
                <a:ea typeface="DejaVu Sans"/>
              </a:rPr>
              <a:t> </a:t>
            </a:r>
            <a:r>
              <a:rPr lang="sr-Latn-RS" sz="2400" spc="-1" dirty="0" err="1">
                <a:solidFill>
                  <a:srgbClr val="000000"/>
                </a:solidFill>
                <a:uFill>
                  <a:solidFill>
                    <a:srgbClr val="FFFFFF"/>
                  </a:solidFill>
                </a:uFill>
                <a:latin typeface="Arial"/>
                <a:ea typeface="DejaVu Sans"/>
              </a:rPr>
              <a:t>č</a:t>
            </a:r>
            <a:r>
              <a:rPr lang="en-US" sz="2400" b="0" strike="noStrike" spc="-1" dirty="0" err="1" smtClean="0">
                <a:solidFill>
                  <a:srgbClr val="000000"/>
                </a:solidFill>
                <a:uFill>
                  <a:solidFill>
                    <a:srgbClr val="FFFFFF"/>
                  </a:solidFill>
                </a:uFill>
                <a:latin typeface="Arial"/>
                <a:ea typeface="DejaVu Sans"/>
              </a:rPr>
              <a:t>ija</a:t>
            </a:r>
            <a:r>
              <a:rPr lang="en-US" sz="2400" b="0" strike="noStrike" spc="-1" dirty="0" smtClean="0">
                <a:solidFill>
                  <a:srgbClr val="000000"/>
                </a:solidFill>
                <a:uFill>
                  <a:solidFill>
                    <a:srgbClr val="FFFFFF"/>
                  </a:solidFill>
                </a:uFill>
                <a:latin typeface="Arial"/>
                <a:ea typeface="DejaVu Sans"/>
              </a:rPr>
              <a:t> </a:t>
            </a:r>
            <a:r>
              <a:rPr lang="en-US" sz="2400" b="0" strike="noStrike" spc="-1" dirty="0">
                <a:solidFill>
                  <a:srgbClr val="000000"/>
                </a:solidFill>
                <a:uFill>
                  <a:solidFill>
                    <a:srgbClr val="FFFFFF"/>
                  </a:solidFill>
                </a:uFill>
                <a:latin typeface="Arial"/>
                <a:ea typeface="DejaVu Sans"/>
              </a:rPr>
              <a:t>je </a:t>
            </a:r>
            <a:r>
              <a:rPr lang="en-US" sz="2400" b="0" strike="noStrike" spc="-1" dirty="0" err="1">
                <a:solidFill>
                  <a:srgbClr val="000000"/>
                </a:solidFill>
                <a:uFill>
                  <a:solidFill>
                    <a:srgbClr val="FFFFFF"/>
                  </a:solidFill>
                </a:uFill>
                <a:latin typeface="Arial"/>
                <a:ea typeface="DejaVu Sans"/>
              </a:rPr>
              <a:t>aktivaciona</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funkcija</a:t>
            </a:r>
            <a:r>
              <a:rPr lang="en-US" sz="2400" b="0" strike="noStrike" spc="-1" dirty="0">
                <a:solidFill>
                  <a:srgbClr val="000000"/>
                </a:solidFill>
                <a:uFill>
                  <a:solidFill>
                    <a:srgbClr val="FFFFFF"/>
                  </a:solidFill>
                </a:uFill>
                <a:latin typeface="Arial"/>
                <a:ea typeface="DejaVu Sans"/>
              </a:rPr>
              <a:t> </a:t>
            </a:r>
            <a:r>
              <a:rPr lang="en-US" sz="2400" b="0" i="1" strike="noStrike" spc="-1" dirty="0" err="1" smtClean="0">
                <a:solidFill>
                  <a:srgbClr val="000000"/>
                </a:solidFill>
                <a:uFill>
                  <a:solidFill>
                    <a:srgbClr val="FFFFFF"/>
                  </a:solidFill>
                </a:uFill>
                <a:latin typeface="Arial"/>
                <a:ea typeface="DejaVu Sans"/>
              </a:rPr>
              <a:t>relu</a:t>
            </a:r>
            <a:endParaRPr lang="sr-Latn-RS" sz="2400" b="0" i="1" strike="noStrike" spc="-1" dirty="0" smtClean="0">
              <a:solidFill>
                <a:srgbClr val="000000"/>
              </a:solidFill>
              <a:uFill>
                <a:solidFill>
                  <a:srgbClr val="FFFFFF"/>
                </a:solidFill>
              </a:uFill>
              <a:latin typeface="Arial"/>
              <a:ea typeface="DejaVu Sans"/>
            </a:endParaRPr>
          </a:p>
          <a:p>
            <a:pPr algn="just">
              <a:lnSpc>
                <a:spcPct val="100000"/>
              </a:lnSpc>
            </a:pPr>
            <a:r>
              <a:rPr lang="sr-Latn-RS" sz="2400" i="1" spc="-1" dirty="0" smtClean="0">
                <a:solidFill>
                  <a:srgbClr val="000000"/>
                </a:solidFill>
                <a:uFill>
                  <a:solidFill>
                    <a:srgbClr val="FFFFFF"/>
                  </a:solidFill>
                </a:uFill>
                <a:latin typeface="Arial"/>
              </a:rPr>
              <a:t>      -</a:t>
            </a:r>
            <a:r>
              <a:rPr lang="sr-Latn-RS" sz="2400" spc="-1" dirty="0" smtClean="0">
                <a:solidFill>
                  <a:srgbClr val="000000"/>
                </a:solidFill>
                <a:uFill>
                  <a:solidFill>
                    <a:srgbClr val="FFFFFF"/>
                  </a:solidFill>
                </a:uFill>
                <a:latin typeface="Arial"/>
              </a:rPr>
              <a:t> Izlazni sloj od 28 neurona čija je kativaciona funkcija </a:t>
            </a:r>
            <a:r>
              <a:rPr lang="sr-Latn-RS" sz="2400" i="1" spc="-1" dirty="0" smtClean="0">
                <a:solidFill>
                  <a:srgbClr val="000000"/>
                </a:solidFill>
                <a:uFill>
                  <a:solidFill>
                    <a:srgbClr val="FFFFFF"/>
                  </a:solidFill>
                </a:uFill>
                <a:latin typeface="Arial"/>
              </a:rPr>
              <a:t>softmax</a:t>
            </a:r>
            <a:endParaRPr lang="en-US" sz="1800" b="0" i="1" strike="noStrike" spc="-1" dirty="0">
              <a:solidFill>
                <a:srgbClr val="000000"/>
              </a:solidFill>
              <a:uFill>
                <a:solidFill>
                  <a:srgbClr val="FFFFFF"/>
                </a:solidFill>
              </a:uFill>
              <a:latin typeface="Arial"/>
            </a:endParaRPr>
          </a:p>
          <a:p>
            <a:pPr algn="just">
              <a:lnSpc>
                <a:spcPct val="100000"/>
              </a:lnSpc>
            </a:pPr>
            <a:r>
              <a:rPr lang="en-US" sz="2400" b="0" strike="noStrike" spc="-1" dirty="0" err="1" smtClean="0">
                <a:solidFill>
                  <a:srgbClr val="000000"/>
                </a:solidFill>
                <a:uFill>
                  <a:solidFill>
                    <a:srgbClr val="FFFFFF"/>
                  </a:solidFill>
                </a:uFill>
                <a:latin typeface="Arial"/>
                <a:ea typeface="DejaVu Sans"/>
              </a:rPr>
              <a:t>Uspe</a:t>
            </a:r>
            <a:r>
              <a:rPr lang="sr-Latn-RS" sz="2400" b="0" strike="noStrike" spc="-1" dirty="0" smtClean="0">
                <a:solidFill>
                  <a:srgbClr val="000000"/>
                </a:solidFill>
                <a:uFill>
                  <a:solidFill>
                    <a:srgbClr val="FFFFFF"/>
                  </a:solidFill>
                </a:uFill>
                <a:latin typeface="Arial"/>
                <a:ea typeface="DejaVu Sans"/>
              </a:rPr>
              <a:t>š</a:t>
            </a:r>
            <a:r>
              <a:rPr lang="en-US" sz="2400" b="0" strike="noStrike" spc="-1" dirty="0" err="1" smtClean="0">
                <a:solidFill>
                  <a:srgbClr val="000000"/>
                </a:solidFill>
                <a:uFill>
                  <a:solidFill>
                    <a:srgbClr val="FFFFFF"/>
                  </a:solidFill>
                </a:uFill>
                <a:latin typeface="Arial"/>
                <a:ea typeface="DejaVu Sans"/>
              </a:rPr>
              <a:t>nost</a:t>
            </a:r>
            <a:r>
              <a:rPr lang="en-US" sz="2400" b="0" strike="noStrike" spc="-1" dirty="0" smtClean="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ostvarena</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prilikom</a:t>
            </a:r>
            <a:r>
              <a:rPr lang="en-US" sz="2400" b="0" strike="noStrike" spc="-1" dirty="0">
                <a:solidFill>
                  <a:srgbClr val="000000"/>
                </a:solidFill>
                <a:uFill>
                  <a:solidFill>
                    <a:srgbClr val="FFFFFF"/>
                  </a:solidFill>
                </a:uFill>
                <a:latin typeface="Arial"/>
                <a:ea typeface="DejaVu Sans"/>
              </a:rPr>
              <a:t> </a:t>
            </a:r>
            <a:r>
              <a:rPr lang="en-US" sz="2400" b="0" strike="noStrike" spc="-1" dirty="0" err="1" smtClean="0">
                <a:solidFill>
                  <a:srgbClr val="000000"/>
                </a:solidFill>
                <a:uFill>
                  <a:solidFill>
                    <a:srgbClr val="FFFFFF"/>
                  </a:solidFill>
                </a:uFill>
                <a:latin typeface="Arial"/>
                <a:ea typeface="DejaVu Sans"/>
              </a:rPr>
              <a:t>treniranja</a:t>
            </a:r>
            <a:r>
              <a:rPr lang="sr-Latn-RS" sz="2400" spc="-1" dirty="0">
                <a:solidFill>
                  <a:srgbClr val="000000"/>
                </a:solidFill>
                <a:uFill>
                  <a:solidFill>
                    <a:srgbClr val="FFFFFF"/>
                  </a:solidFill>
                </a:uFill>
                <a:latin typeface="Arial"/>
                <a:ea typeface="DejaVu Sans"/>
              </a:rPr>
              <a:t> </a:t>
            </a:r>
            <a:r>
              <a:rPr lang="en-US" sz="2400" b="0" strike="noStrike" spc="-1" dirty="0" smtClean="0">
                <a:solidFill>
                  <a:srgbClr val="000000"/>
                </a:solidFill>
                <a:uFill>
                  <a:solidFill>
                    <a:srgbClr val="FFFFFF"/>
                  </a:solidFill>
                </a:uFill>
                <a:latin typeface="Arial"/>
                <a:ea typeface="DejaVu Sans"/>
              </a:rPr>
              <a:t>u </a:t>
            </a:r>
            <a:r>
              <a:rPr lang="en-US" sz="2400" b="0" strike="noStrike" spc="-1" dirty="0" err="1">
                <a:solidFill>
                  <a:srgbClr val="000000"/>
                </a:solidFill>
                <a:uFill>
                  <a:solidFill>
                    <a:srgbClr val="FFFFFF"/>
                  </a:solidFill>
                </a:uFill>
                <a:latin typeface="Arial"/>
                <a:ea typeface="DejaVu Sans"/>
              </a:rPr>
              <a:t>petoj</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epohi</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na</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trening</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setu</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iznosi</a:t>
            </a:r>
            <a:r>
              <a:rPr lang="en-US" sz="2400" b="0" strike="noStrike" spc="-1" dirty="0">
                <a:solidFill>
                  <a:srgbClr val="000000"/>
                </a:solidFill>
                <a:uFill>
                  <a:solidFill>
                    <a:srgbClr val="FFFFFF"/>
                  </a:solidFill>
                </a:uFill>
                <a:latin typeface="Arial"/>
                <a:ea typeface="DejaVu Sans"/>
              </a:rPr>
              <a:t> 99.85%, </a:t>
            </a:r>
            <a:r>
              <a:rPr lang="en-US" sz="2400" b="0" strike="noStrike" spc="-1" dirty="0" err="1">
                <a:solidFill>
                  <a:srgbClr val="000000"/>
                </a:solidFill>
                <a:uFill>
                  <a:solidFill>
                    <a:srgbClr val="FFFFFF"/>
                  </a:solidFill>
                </a:uFill>
                <a:latin typeface="Arial"/>
                <a:ea typeface="DejaVu Sans"/>
              </a:rPr>
              <a:t>odnosno</a:t>
            </a:r>
            <a:r>
              <a:rPr lang="en-US" sz="2400" b="0" strike="noStrike" spc="-1" dirty="0">
                <a:solidFill>
                  <a:srgbClr val="000000"/>
                </a:solidFill>
                <a:uFill>
                  <a:solidFill>
                    <a:srgbClr val="FFFFFF"/>
                  </a:solidFill>
                </a:uFill>
                <a:latin typeface="Arial"/>
                <a:ea typeface="DejaVu Sans"/>
              </a:rPr>
              <a:t> </a:t>
            </a:r>
            <a:r>
              <a:rPr lang="en-US" sz="2400" b="0" strike="noStrike" spc="-1" dirty="0" smtClean="0">
                <a:solidFill>
                  <a:srgbClr val="000000"/>
                </a:solidFill>
                <a:uFill>
                  <a:solidFill>
                    <a:srgbClr val="FFFFFF"/>
                  </a:solidFill>
                </a:uFill>
                <a:latin typeface="Arial"/>
                <a:ea typeface="DejaVu Sans"/>
              </a:rPr>
              <a:t>99.79%</a:t>
            </a:r>
            <a:r>
              <a:rPr lang="sr-Latn-RS" sz="2400" b="0" strike="noStrike" spc="-1" dirty="0" smtClean="0">
                <a:solidFill>
                  <a:srgbClr val="000000"/>
                </a:solidFill>
                <a:uFill>
                  <a:solidFill>
                    <a:srgbClr val="FFFFFF"/>
                  </a:solidFill>
                </a:uFill>
                <a:latin typeface="Arial"/>
                <a:ea typeface="DejaVu Sans"/>
              </a:rPr>
              <a:t> na </a:t>
            </a:r>
            <a:r>
              <a:rPr lang="en-US" sz="2400" spc="-1" dirty="0" err="1">
                <a:solidFill>
                  <a:srgbClr val="000000"/>
                </a:solidFill>
                <a:uFill>
                  <a:solidFill>
                    <a:srgbClr val="FFFFFF"/>
                  </a:solidFill>
                </a:uFill>
              </a:rPr>
              <a:t>validacijskom</a:t>
            </a:r>
            <a:r>
              <a:rPr lang="en-US" sz="2400" spc="-1" dirty="0">
                <a:solidFill>
                  <a:srgbClr val="000000"/>
                </a:solidFill>
                <a:uFill>
                  <a:solidFill>
                    <a:srgbClr val="FFFFFF"/>
                  </a:solidFill>
                </a:uFill>
              </a:rPr>
              <a:t> </a:t>
            </a:r>
            <a:r>
              <a:rPr lang="en-US" sz="2400" spc="-1" dirty="0" err="1">
                <a:solidFill>
                  <a:srgbClr val="000000"/>
                </a:solidFill>
                <a:uFill>
                  <a:solidFill>
                    <a:srgbClr val="FFFFFF"/>
                  </a:solidFill>
                </a:uFill>
              </a:rPr>
              <a:t>setu</a:t>
            </a:r>
            <a:r>
              <a:rPr lang="en-US" sz="2400" spc="-1" dirty="0">
                <a:solidFill>
                  <a:srgbClr val="000000"/>
                </a:solidFill>
                <a:uFill>
                  <a:solidFill>
                    <a:srgbClr val="FFFFFF"/>
                  </a:solidFill>
                </a:uFill>
              </a:rPr>
              <a:t>, </a:t>
            </a:r>
            <a:r>
              <a:rPr lang="en-US" sz="2400" b="0" strike="noStrike" spc="-1" dirty="0" err="1">
                <a:solidFill>
                  <a:srgbClr val="000000"/>
                </a:solidFill>
                <a:uFill>
                  <a:solidFill>
                    <a:srgbClr val="FFFFFF"/>
                  </a:solidFill>
                </a:uFill>
                <a:latin typeface="Arial"/>
                <a:ea typeface="DejaVu Sans"/>
              </a:rPr>
              <a:t>dok</a:t>
            </a:r>
            <a:r>
              <a:rPr lang="en-US" sz="2400" b="0" strike="noStrike" spc="-1" dirty="0">
                <a:solidFill>
                  <a:srgbClr val="000000"/>
                </a:solidFill>
                <a:uFill>
                  <a:solidFill>
                    <a:srgbClr val="FFFFFF"/>
                  </a:solidFill>
                </a:uFill>
                <a:latin typeface="Arial"/>
                <a:ea typeface="DejaVu Sans"/>
              </a:rPr>
              <a:t> je </a:t>
            </a:r>
            <a:r>
              <a:rPr lang="en-US" sz="2400" b="0" strike="noStrike" spc="-1" dirty="0" err="1" smtClean="0">
                <a:solidFill>
                  <a:srgbClr val="000000"/>
                </a:solidFill>
                <a:uFill>
                  <a:solidFill>
                    <a:srgbClr val="FFFFFF"/>
                  </a:solidFill>
                </a:uFill>
                <a:latin typeface="Arial"/>
                <a:ea typeface="DejaVu Sans"/>
              </a:rPr>
              <a:t>uspe</a:t>
            </a:r>
            <a:r>
              <a:rPr lang="sr-Latn-RS" sz="2400" b="0" strike="noStrike" spc="-1" dirty="0" smtClean="0">
                <a:solidFill>
                  <a:srgbClr val="000000"/>
                </a:solidFill>
                <a:uFill>
                  <a:solidFill>
                    <a:srgbClr val="FFFFFF"/>
                  </a:solidFill>
                </a:uFill>
                <a:latin typeface="Arial"/>
                <a:ea typeface="DejaVu Sans"/>
              </a:rPr>
              <a:t>š</a:t>
            </a:r>
            <a:r>
              <a:rPr lang="en-US" sz="2400" b="0" strike="noStrike" spc="-1" dirty="0" err="1" smtClean="0">
                <a:solidFill>
                  <a:srgbClr val="000000"/>
                </a:solidFill>
                <a:uFill>
                  <a:solidFill>
                    <a:srgbClr val="FFFFFF"/>
                  </a:solidFill>
                </a:uFill>
                <a:latin typeface="Arial"/>
                <a:ea typeface="DejaVu Sans"/>
              </a:rPr>
              <a:t>nost</a:t>
            </a:r>
            <a:r>
              <a:rPr lang="en-US" sz="2400" b="0" strike="noStrike" spc="-1" dirty="0" smtClean="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ostvarena</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prilikom</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testiranja</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na</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testnom</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setu</a:t>
            </a:r>
            <a:r>
              <a:rPr lang="en-US" sz="2400" b="0" strike="noStrike" spc="-1" dirty="0">
                <a:solidFill>
                  <a:srgbClr val="000000"/>
                </a:solidFill>
                <a:uFill>
                  <a:solidFill>
                    <a:srgbClr val="FFFFFF"/>
                  </a:solidFill>
                </a:uFill>
                <a:latin typeface="Arial"/>
                <a:ea typeface="DejaVu Sans"/>
              </a:rPr>
              <a:t> 99.48%.</a:t>
            </a:r>
            <a:endParaRPr lang="en-US" sz="1800" b="0" strike="noStrike" spc="-1" dirty="0">
              <a:solidFill>
                <a:srgbClr val="000000"/>
              </a:solidFill>
              <a:uFill>
                <a:solidFill>
                  <a:srgbClr val="FFFFFF"/>
                </a:solidFill>
              </a:uFill>
              <a:latin typeface="Arial"/>
            </a:endParaRPr>
          </a:p>
          <a:p>
            <a:pPr>
              <a:lnSpc>
                <a:spcPct val="100000"/>
              </a:lnSpc>
            </a:pPr>
            <a:r>
              <a:rPr lang="en-US" sz="2400" b="0" strike="noStrike" spc="-1" dirty="0">
                <a:solidFill>
                  <a:srgbClr val="000000"/>
                </a:solidFill>
                <a:uFill>
                  <a:solidFill>
                    <a:srgbClr val="FFFFFF"/>
                  </a:solidFill>
                </a:uFill>
                <a:latin typeface="Arial"/>
                <a:ea typeface="DejaVu Sans"/>
              </a:rPr>
              <a:t>     </a:t>
            </a:r>
            <a:endParaRPr lang="en-US" sz="1800" b="0" strike="noStrike" spc="-1" dirty="0">
              <a:solidFill>
                <a:srgbClr val="000000"/>
              </a:solidFill>
              <a:uFill>
                <a:solidFill>
                  <a:srgbClr val="FFFFFF"/>
                </a:solidFill>
              </a:uFill>
              <a:latin typeface="Arial"/>
            </a:endParaRPr>
          </a:p>
          <a:p>
            <a:pPr>
              <a:lnSpc>
                <a:spcPct val="100000"/>
              </a:lnSpc>
            </a:pPr>
            <a:r>
              <a:rPr lang="en-US" sz="2800" b="1" strike="noStrike" spc="-1" dirty="0">
                <a:solidFill>
                  <a:srgbClr val="000000"/>
                </a:solidFill>
                <a:uFill>
                  <a:solidFill>
                    <a:srgbClr val="FFFFFF"/>
                  </a:solidFill>
                </a:uFill>
                <a:latin typeface="Arial"/>
                <a:ea typeface="DejaVu Sans"/>
              </a:rPr>
              <a:t>2. </a:t>
            </a:r>
            <a:r>
              <a:rPr lang="en-US" sz="2800" b="1" strike="noStrike" spc="-1" dirty="0" err="1">
                <a:solidFill>
                  <a:srgbClr val="000000"/>
                </a:solidFill>
                <a:uFill>
                  <a:solidFill>
                    <a:srgbClr val="FFFFFF"/>
                  </a:solidFill>
                </a:uFill>
                <a:latin typeface="Arial"/>
                <a:ea typeface="DejaVu Sans"/>
              </a:rPr>
              <a:t>Detekcija</a:t>
            </a:r>
            <a:r>
              <a:rPr lang="en-US" sz="2800" b="1" strike="noStrike" spc="-1" dirty="0">
                <a:solidFill>
                  <a:srgbClr val="000000"/>
                </a:solidFill>
                <a:uFill>
                  <a:solidFill>
                    <a:srgbClr val="FFFFFF"/>
                  </a:solidFill>
                </a:uFill>
                <a:latin typeface="Arial"/>
                <a:ea typeface="DejaVu Sans"/>
              </a:rPr>
              <a:t> </a:t>
            </a:r>
            <a:r>
              <a:rPr lang="en-US" sz="2800" b="1" strike="noStrike" spc="-1" dirty="0" err="1">
                <a:solidFill>
                  <a:srgbClr val="000000"/>
                </a:solidFill>
                <a:uFill>
                  <a:solidFill>
                    <a:srgbClr val="FFFFFF"/>
                  </a:solidFill>
                </a:uFill>
                <a:latin typeface="Arial"/>
                <a:ea typeface="DejaVu Sans"/>
              </a:rPr>
              <a:t>logoa</a:t>
            </a:r>
            <a:r>
              <a:rPr lang="en-US" sz="2800" b="1" strike="noStrike" spc="-1" dirty="0">
                <a:solidFill>
                  <a:srgbClr val="000000"/>
                </a:solidFill>
                <a:uFill>
                  <a:solidFill>
                    <a:srgbClr val="FFFFFF"/>
                  </a:solidFill>
                </a:uFill>
                <a:latin typeface="Arial"/>
                <a:ea typeface="DejaVu Sans"/>
              </a:rPr>
              <a:t> </a:t>
            </a:r>
            <a:r>
              <a:rPr lang="en-US" sz="2800" b="1" strike="noStrike" spc="-1" dirty="0" err="1">
                <a:solidFill>
                  <a:srgbClr val="000000"/>
                </a:solidFill>
                <a:uFill>
                  <a:solidFill>
                    <a:srgbClr val="FFFFFF"/>
                  </a:solidFill>
                </a:uFill>
                <a:latin typeface="Arial"/>
                <a:ea typeface="DejaVu Sans"/>
              </a:rPr>
              <a:t>na</a:t>
            </a:r>
            <a:r>
              <a:rPr lang="en-US" sz="2800" b="1" strike="noStrike" spc="-1" dirty="0">
                <a:solidFill>
                  <a:srgbClr val="000000"/>
                </a:solidFill>
                <a:uFill>
                  <a:solidFill>
                    <a:srgbClr val="FFFFFF"/>
                  </a:solidFill>
                </a:uFill>
                <a:latin typeface="Arial"/>
                <a:ea typeface="DejaVu Sans"/>
              </a:rPr>
              <a:t> </a:t>
            </a:r>
            <a:r>
              <a:rPr lang="en-US" sz="2800" b="1" strike="noStrike" spc="-1" dirty="0" err="1">
                <a:solidFill>
                  <a:srgbClr val="000000"/>
                </a:solidFill>
                <a:uFill>
                  <a:solidFill>
                    <a:srgbClr val="FFFFFF"/>
                  </a:solidFill>
                </a:uFill>
                <a:latin typeface="Arial"/>
                <a:ea typeface="DejaVu Sans"/>
              </a:rPr>
              <a:t>slici</a:t>
            </a:r>
            <a:r>
              <a:rPr lang="en-US" sz="2800" b="1" strike="noStrike" spc="-1" dirty="0">
                <a:solidFill>
                  <a:srgbClr val="000000"/>
                </a:solidFill>
                <a:uFill>
                  <a:solidFill>
                    <a:srgbClr val="FFFFFF"/>
                  </a:solidFill>
                </a:uFill>
                <a:latin typeface="Arial"/>
                <a:ea typeface="DejaVu Sans"/>
              </a:rPr>
              <a:t>: </a:t>
            </a:r>
            <a:endParaRPr lang="en-US" sz="1800" b="0" strike="noStrike" spc="-1" dirty="0">
              <a:solidFill>
                <a:srgbClr val="000000"/>
              </a:solidFill>
              <a:uFill>
                <a:solidFill>
                  <a:srgbClr val="FFFFFF"/>
                </a:solidFill>
              </a:uFill>
              <a:latin typeface="Arial"/>
            </a:endParaRPr>
          </a:p>
          <a:p>
            <a:pPr marL="342900" indent="-342900" algn="just">
              <a:lnSpc>
                <a:spcPct val="100000"/>
              </a:lnSpc>
              <a:buFont typeface="Wingdings" panose="05000000000000000000" pitchFamily="2" charset="2"/>
              <a:buChar char="Ø"/>
            </a:pPr>
            <a:r>
              <a:rPr lang="en-US" sz="2400" b="0" i="1" strike="noStrike" spc="-1" dirty="0" smtClean="0">
                <a:solidFill>
                  <a:srgbClr val="000000"/>
                </a:solidFill>
                <a:uFill>
                  <a:solidFill>
                    <a:srgbClr val="FFFFFF"/>
                  </a:solidFill>
                </a:uFill>
                <a:latin typeface="Arial"/>
                <a:ea typeface="DejaVu Sans"/>
              </a:rPr>
              <a:t>Selective </a:t>
            </a:r>
            <a:r>
              <a:rPr lang="en-US" sz="2400" b="0" i="1" strike="noStrike" spc="-1" dirty="0">
                <a:solidFill>
                  <a:srgbClr val="000000"/>
                </a:solidFill>
                <a:uFill>
                  <a:solidFill>
                    <a:srgbClr val="FFFFFF"/>
                  </a:solidFill>
                </a:uFill>
                <a:latin typeface="Arial"/>
                <a:ea typeface="DejaVu Sans"/>
              </a:rPr>
              <a:t>Search </a:t>
            </a:r>
            <a:r>
              <a:rPr lang="en-US" sz="2400" b="0" strike="noStrike" spc="-1" dirty="0" err="1">
                <a:solidFill>
                  <a:srgbClr val="000000"/>
                </a:solidFill>
                <a:uFill>
                  <a:solidFill>
                    <a:srgbClr val="FFFFFF"/>
                  </a:solidFill>
                </a:uFill>
                <a:latin typeface="Arial"/>
                <a:ea typeface="DejaVu Sans"/>
              </a:rPr>
              <a:t>algoritam</a:t>
            </a:r>
            <a:r>
              <a:rPr lang="en-US" sz="2400" b="0" strike="noStrike" spc="-1" dirty="0">
                <a:solidFill>
                  <a:srgbClr val="000000"/>
                </a:solidFill>
                <a:uFill>
                  <a:solidFill>
                    <a:srgbClr val="FFFFFF"/>
                  </a:solidFill>
                </a:uFill>
                <a:latin typeface="Arial"/>
                <a:ea typeface="DejaVu Sans"/>
              </a:rPr>
              <a:t> – </a:t>
            </a:r>
            <a:r>
              <a:rPr lang="en-US" sz="2400" b="0" strike="noStrike" spc="-1" dirty="0" err="1" smtClean="0">
                <a:solidFill>
                  <a:srgbClr val="000000"/>
                </a:solidFill>
                <a:uFill>
                  <a:solidFill>
                    <a:srgbClr val="FFFFFF"/>
                  </a:solidFill>
                </a:uFill>
                <a:latin typeface="Arial"/>
                <a:ea typeface="DejaVu Sans"/>
              </a:rPr>
              <a:t>podr</a:t>
            </a:r>
            <a:r>
              <a:rPr lang="sr-Latn-RS" sz="2400" spc="-1" dirty="0">
                <a:solidFill>
                  <a:srgbClr val="000000"/>
                </a:solidFill>
                <a:uFill>
                  <a:solidFill>
                    <a:srgbClr val="FFFFFF"/>
                  </a:solidFill>
                </a:uFill>
                <a:latin typeface="Arial"/>
                <a:ea typeface="DejaVu Sans"/>
              </a:rPr>
              <a:t>ž</a:t>
            </a:r>
            <a:r>
              <a:rPr lang="en-US" sz="2400" b="0" strike="noStrike" spc="-1" dirty="0" smtClean="0">
                <a:solidFill>
                  <a:srgbClr val="000000"/>
                </a:solidFill>
                <a:uFill>
                  <a:solidFill>
                    <a:srgbClr val="FFFFFF"/>
                  </a:solidFill>
                </a:uFill>
                <a:latin typeface="Arial"/>
                <a:ea typeface="DejaVu Sans"/>
              </a:rPr>
              <a:t>an </a:t>
            </a:r>
            <a:r>
              <a:rPr lang="en-US" sz="2400" b="0" strike="noStrike" spc="-1" dirty="0">
                <a:solidFill>
                  <a:srgbClr val="000000"/>
                </a:solidFill>
                <a:uFill>
                  <a:solidFill>
                    <a:srgbClr val="FFFFFF"/>
                  </a:solidFill>
                </a:uFill>
                <a:latin typeface="Arial"/>
                <a:ea typeface="DejaVu Sans"/>
              </a:rPr>
              <a:t>u </a:t>
            </a:r>
            <a:r>
              <a:rPr lang="en-US" sz="2400" b="0" i="1" strike="noStrike" spc="-1" dirty="0" err="1">
                <a:solidFill>
                  <a:srgbClr val="000000"/>
                </a:solidFill>
                <a:uFill>
                  <a:solidFill>
                    <a:srgbClr val="FFFFFF"/>
                  </a:solidFill>
                </a:uFill>
                <a:latin typeface="Arial"/>
                <a:ea typeface="DejaVu Sans"/>
              </a:rPr>
              <a:t>Pythonovoj</a:t>
            </a:r>
            <a:r>
              <a:rPr lang="en-US" sz="2400" b="0" strike="noStrike" spc="-1" dirty="0">
                <a:solidFill>
                  <a:srgbClr val="000000"/>
                </a:solidFill>
                <a:uFill>
                  <a:solidFill>
                    <a:srgbClr val="FFFFFF"/>
                  </a:solidFill>
                </a:uFill>
                <a:latin typeface="Arial"/>
                <a:ea typeface="DejaVu Sans"/>
              </a:rPr>
              <a:t> </a:t>
            </a:r>
            <a:r>
              <a:rPr lang="en-US" sz="2400" b="0" strike="noStrike" spc="-1" dirty="0" err="1" smtClean="0">
                <a:solidFill>
                  <a:srgbClr val="000000"/>
                </a:solidFill>
                <a:uFill>
                  <a:solidFill>
                    <a:srgbClr val="FFFFFF"/>
                  </a:solidFill>
                </a:uFill>
                <a:latin typeface="Arial"/>
                <a:ea typeface="DejaVu Sans"/>
              </a:rPr>
              <a:t>biblioteci</a:t>
            </a:r>
            <a:r>
              <a:rPr lang="sr-Latn-RS" sz="2400" b="0" strike="noStrike" spc="-1" dirty="0" smtClean="0">
                <a:solidFill>
                  <a:srgbClr val="000000"/>
                </a:solidFill>
                <a:uFill>
                  <a:solidFill>
                    <a:srgbClr val="FFFFFF"/>
                  </a:solidFill>
                </a:uFill>
                <a:latin typeface="Arial"/>
                <a:ea typeface="DejaVu Sans"/>
              </a:rPr>
              <a:t> </a:t>
            </a:r>
            <a:r>
              <a:rPr lang="sr-Latn-RS" sz="2400" b="0" i="1" strike="noStrike" spc="-1" dirty="0" smtClean="0">
                <a:solidFill>
                  <a:srgbClr val="000000"/>
                </a:solidFill>
                <a:uFill>
                  <a:solidFill>
                    <a:srgbClr val="FFFFFF"/>
                  </a:solidFill>
                </a:uFill>
                <a:latin typeface="Arial"/>
                <a:ea typeface="DejaVu Sans"/>
              </a:rPr>
              <a:t>OpenCV</a:t>
            </a:r>
            <a:r>
              <a:rPr lang="en-US" sz="2400" b="0" strike="noStrike" spc="-1" dirty="0" smtClean="0">
                <a:solidFill>
                  <a:srgbClr val="000000"/>
                </a:solidFill>
                <a:uFill>
                  <a:solidFill>
                    <a:srgbClr val="FFFFFF"/>
                  </a:solidFill>
                </a:uFill>
                <a:latin typeface="Arial"/>
                <a:ea typeface="DejaVu Sans"/>
              </a:rPr>
              <a:t>. </a:t>
            </a:r>
            <a:r>
              <a:rPr lang="en-US" sz="2400" b="0" strike="noStrike" spc="-1" dirty="0" err="1" smtClean="0">
                <a:solidFill>
                  <a:srgbClr val="000000"/>
                </a:solidFill>
                <a:uFill>
                  <a:solidFill>
                    <a:srgbClr val="FFFFFF"/>
                  </a:solidFill>
                </a:uFill>
                <a:latin typeface="Arial"/>
                <a:ea typeface="DejaVu Sans"/>
              </a:rPr>
              <a:t>Slu</a:t>
            </a:r>
            <a:r>
              <a:rPr lang="sr-Latn-RS" sz="2400" spc="-1" dirty="0">
                <a:solidFill>
                  <a:srgbClr val="000000"/>
                </a:solidFill>
                <a:uFill>
                  <a:solidFill>
                    <a:srgbClr val="FFFFFF"/>
                  </a:solidFill>
                </a:uFill>
                <a:latin typeface="Arial"/>
                <a:ea typeface="DejaVu Sans"/>
              </a:rPr>
              <a:t>ž</a:t>
            </a:r>
            <a:r>
              <a:rPr lang="en-US" sz="2400" b="0" strike="noStrike" spc="-1" dirty="0" err="1" smtClean="0">
                <a:solidFill>
                  <a:srgbClr val="000000"/>
                </a:solidFill>
                <a:uFill>
                  <a:solidFill>
                    <a:srgbClr val="FFFFFF"/>
                  </a:solidFill>
                </a:uFill>
                <a:latin typeface="Arial"/>
                <a:ea typeface="DejaVu Sans"/>
              </a:rPr>
              <a:t>i</a:t>
            </a:r>
            <a:r>
              <a:rPr lang="en-US" sz="2400" b="0" strike="noStrike" spc="-1" dirty="0" smtClean="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za</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grupisanje</a:t>
            </a:r>
            <a:r>
              <a:rPr lang="en-US" sz="2400" b="0" strike="noStrike" spc="-1" dirty="0">
                <a:solidFill>
                  <a:srgbClr val="000000"/>
                </a:solidFill>
                <a:uFill>
                  <a:solidFill>
                    <a:srgbClr val="FFFFFF"/>
                  </a:solidFill>
                </a:uFill>
                <a:latin typeface="Arial"/>
                <a:ea typeface="DejaVu Sans"/>
              </a:rPr>
              <a:t> </a:t>
            </a:r>
            <a:r>
              <a:rPr lang="sr-Latn-RS" sz="2400" b="0" strike="noStrike" spc="-1" dirty="0" smtClean="0">
                <a:solidFill>
                  <a:srgbClr val="000000"/>
                </a:solidFill>
                <a:uFill>
                  <a:solidFill>
                    <a:srgbClr val="FFFFFF"/>
                  </a:solidFill>
                </a:uFill>
                <a:latin typeface="Arial"/>
                <a:ea typeface="DejaVu Sans"/>
              </a:rPr>
              <a:t>i</a:t>
            </a:r>
            <a:r>
              <a:rPr lang="en-US" sz="2400" b="0" strike="noStrike" spc="-1" dirty="0" smtClean="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izdvajanje</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regiona</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na</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slici</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koji</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su</a:t>
            </a:r>
            <a:r>
              <a:rPr lang="en-US" sz="2400" b="0" strike="noStrike" spc="-1" dirty="0">
                <a:solidFill>
                  <a:srgbClr val="000000"/>
                </a:solidFill>
                <a:uFill>
                  <a:solidFill>
                    <a:srgbClr val="FFFFFF"/>
                  </a:solidFill>
                </a:uFill>
                <a:latin typeface="Arial"/>
                <a:ea typeface="DejaVu Sans"/>
              </a:rPr>
              <a:t> </a:t>
            </a:r>
            <a:r>
              <a:rPr lang="en-US" sz="2400" b="0" strike="noStrike" spc="-1" dirty="0" err="1" smtClean="0">
                <a:solidFill>
                  <a:srgbClr val="000000"/>
                </a:solidFill>
                <a:uFill>
                  <a:solidFill>
                    <a:srgbClr val="FFFFFF"/>
                  </a:solidFill>
                </a:uFill>
                <a:latin typeface="Arial"/>
                <a:ea typeface="DejaVu Sans"/>
              </a:rPr>
              <a:t>sli</a:t>
            </a:r>
            <a:r>
              <a:rPr lang="sr-Latn-RS" sz="2400" b="0" strike="noStrike" spc="-1" dirty="0" smtClean="0">
                <a:solidFill>
                  <a:srgbClr val="000000"/>
                </a:solidFill>
                <a:uFill>
                  <a:solidFill>
                    <a:srgbClr val="FFFFFF"/>
                  </a:solidFill>
                </a:uFill>
                <a:latin typeface="Arial"/>
                <a:ea typeface="DejaVu Sans"/>
              </a:rPr>
              <a:t>č</a:t>
            </a:r>
            <a:r>
              <a:rPr lang="en-US" sz="2400" b="0" strike="noStrike" spc="-1" dirty="0" err="1" smtClean="0">
                <a:solidFill>
                  <a:srgbClr val="000000"/>
                </a:solidFill>
                <a:uFill>
                  <a:solidFill>
                    <a:srgbClr val="FFFFFF"/>
                  </a:solidFill>
                </a:uFill>
                <a:latin typeface="Arial"/>
                <a:ea typeface="DejaVu Sans"/>
              </a:rPr>
              <a:t>ni</a:t>
            </a:r>
            <a:r>
              <a:rPr lang="en-US" sz="2400" b="0" strike="noStrike" spc="-1" dirty="0" smtClean="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po</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odredjenim</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karakteristikama</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kao</a:t>
            </a:r>
            <a:r>
              <a:rPr lang="en-US" sz="2400" b="0" strike="noStrike" spc="-1" dirty="0">
                <a:solidFill>
                  <a:srgbClr val="000000"/>
                </a:solidFill>
                <a:uFill>
                  <a:solidFill>
                    <a:srgbClr val="FFFFFF"/>
                  </a:solidFill>
                </a:uFill>
                <a:latin typeface="Arial"/>
                <a:ea typeface="DejaVu Sans"/>
              </a:rPr>
              <a:t> </a:t>
            </a:r>
            <a:r>
              <a:rPr lang="sr-Latn-RS" sz="2400" spc="-1" dirty="0" err="1">
                <a:solidFill>
                  <a:srgbClr val="000000"/>
                </a:solidFill>
                <a:uFill>
                  <a:solidFill>
                    <a:srgbClr val="FFFFFF"/>
                  </a:solidFill>
                </a:uFill>
                <a:latin typeface="Arial"/>
                <a:ea typeface="DejaVu Sans"/>
              </a:rPr>
              <a:t>š</a:t>
            </a:r>
            <a:r>
              <a:rPr lang="en-US" sz="2400" b="0" strike="noStrike" spc="-1" dirty="0" smtClean="0">
                <a:solidFill>
                  <a:srgbClr val="000000"/>
                </a:solidFill>
                <a:uFill>
                  <a:solidFill>
                    <a:srgbClr val="FFFFFF"/>
                  </a:solidFill>
                </a:uFill>
                <a:latin typeface="Arial"/>
                <a:ea typeface="DejaVu Sans"/>
              </a:rPr>
              <a:t>to </a:t>
            </a:r>
            <a:r>
              <a:rPr lang="en-US" sz="2400" b="0" strike="noStrike" spc="-1" dirty="0" err="1">
                <a:solidFill>
                  <a:srgbClr val="000000"/>
                </a:solidFill>
                <a:uFill>
                  <a:solidFill>
                    <a:srgbClr val="FFFFFF"/>
                  </a:solidFill>
                </a:uFill>
                <a:latin typeface="Arial"/>
                <a:ea typeface="DejaVu Sans"/>
              </a:rPr>
              <a:t>su</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npr</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boja</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i</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tekstura</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Izdvojeni</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regioni</a:t>
            </a:r>
            <a:r>
              <a:rPr lang="en-US" sz="2400" b="0" strike="noStrike" spc="-1" dirty="0">
                <a:solidFill>
                  <a:srgbClr val="000000"/>
                </a:solidFill>
                <a:uFill>
                  <a:solidFill>
                    <a:srgbClr val="FFFFFF"/>
                  </a:solidFill>
                </a:uFill>
                <a:latin typeface="Arial"/>
                <a:ea typeface="DejaVu Sans"/>
              </a:rPr>
              <a:t> se </a:t>
            </a:r>
            <a:r>
              <a:rPr lang="en-US" sz="2400" b="0" strike="noStrike" spc="-1" dirty="0" err="1" smtClean="0">
                <a:solidFill>
                  <a:srgbClr val="000000"/>
                </a:solidFill>
                <a:uFill>
                  <a:solidFill>
                    <a:srgbClr val="FFFFFF"/>
                  </a:solidFill>
                </a:uFill>
                <a:latin typeface="Arial"/>
                <a:ea typeface="DejaVu Sans"/>
              </a:rPr>
              <a:t>pu</a:t>
            </a:r>
            <a:r>
              <a:rPr lang="sr-Latn-RS" sz="2400" b="0" strike="noStrike" spc="-1" dirty="0" smtClean="0">
                <a:solidFill>
                  <a:srgbClr val="000000"/>
                </a:solidFill>
                <a:uFill>
                  <a:solidFill>
                    <a:srgbClr val="FFFFFF"/>
                  </a:solidFill>
                </a:uFill>
                <a:latin typeface="Arial"/>
                <a:ea typeface="DejaVu Sans"/>
              </a:rPr>
              <a:t>š</a:t>
            </a:r>
            <a:r>
              <a:rPr lang="en-US" sz="2400" b="0" strike="noStrike" spc="-1" dirty="0" err="1" smtClean="0">
                <a:solidFill>
                  <a:srgbClr val="000000"/>
                </a:solidFill>
                <a:uFill>
                  <a:solidFill>
                    <a:srgbClr val="FFFFFF"/>
                  </a:solidFill>
                </a:uFill>
                <a:latin typeface="Arial"/>
                <a:ea typeface="DejaVu Sans"/>
              </a:rPr>
              <a:t>taju</a:t>
            </a:r>
            <a:r>
              <a:rPr lang="en-US" sz="2400" b="0" strike="noStrike" spc="-1" dirty="0" smtClean="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na</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ulaz</a:t>
            </a:r>
            <a:r>
              <a:rPr lang="en-US" sz="2400" b="0" strike="noStrike" spc="-1" dirty="0">
                <a:solidFill>
                  <a:srgbClr val="000000"/>
                </a:solidFill>
                <a:uFill>
                  <a:solidFill>
                    <a:srgbClr val="FFFFFF"/>
                  </a:solidFill>
                </a:uFill>
                <a:latin typeface="Arial"/>
                <a:ea typeface="DejaVu Sans"/>
              </a:rPr>
              <a:t> </a:t>
            </a:r>
            <a:r>
              <a:rPr lang="sr-Latn-RS" sz="2400" b="0" strike="noStrike" spc="-1" dirty="0" smtClean="0">
                <a:solidFill>
                  <a:srgbClr val="000000"/>
                </a:solidFill>
                <a:uFill>
                  <a:solidFill>
                    <a:srgbClr val="FFFFFF"/>
                  </a:solidFill>
                </a:uFill>
                <a:latin typeface="Arial"/>
                <a:ea typeface="DejaVu Sans"/>
              </a:rPr>
              <a:t>konvolucione </a:t>
            </a:r>
            <a:r>
              <a:rPr lang="en-US" sz="2400" b="0" strike="noStrike" spc="-1" dirty="0" err="1" smtClean="0">
                <a:solidFill>
                  <a:srgbClr val="000000"/>
                </a:solidFill>
                <a:uFill>
                  <a:solidFill>
                    <a:srgbClr val="FFFFFF"/>
                  </a:solidFill>
                </a:uFill>
                <a:latin typeface="Arial"/>
                <a:ea typeface="DejaVu Sans"/>
              </a:rPr>
              <a:t>neuronske</a:t>
            </a:r>
            <a:r>
              <a:rPr lang="en-US" sz="2400" b="0" strike="noStrike" spc="-1" dirty="0" smtClean="0">
                <a:solidFill>
                  <a:srgbClr val="000000"/>
                </a:solidFill>
                <a:uFill>
                  <a:solidFill>
                    <a:srgbClr val="FFFFFF"/>
                  </a:solidFill>
                </a:uFill>
                <a:latin typeface="Arial"/>
                <a:ea typeface="DejaVu Sans"/>
              </a:rPr>
              <a:t> </a:t>
            </a:r>
            <a:r>
              <a:rPr lang="en-US" sz="2400" b="0" strike="noStrike" spc="-1" dirty="0" err="1" smtClean="0">
                <a:solidFill>
                  <a:srgbClr val="000000"/>
                </a:solidFill>
                <a:uFill>
                  <a:solidFill>
                    <a:srgbClr val="FFFFFF"/>
                  </a:solidFill>
                </a:uFill>
                <a:latin typeface="Arial"/>
                <a:ea typeface="DejaVu Sans"/>
              </a:rPr>
              <a:t>mre</a:t>
            </a:r>
            <a:r>
              <a:rPr lang="sr-Latn-RS" sz="2400" b="0" strike="noStrike" spc="-1" dirty="0" smtClean="0">
                <a:solidFill>
                  <a:srgbClr val="000000"/>
                </a:solidFill>
                <a:uFill>
                  <a:solidFill>
                    <a:srgbClr val="FFFFFF"/>
                  </a:solidFill>
                </a:uFill>
                <a:latin typeface="Arial"/>
                <a:ea typeface="DejaVu Sans"/>
              </a:rPr>
              <a:t>ž</a:t>
            </a:r>
            <a:r>
              <a:rPr lang="en-US" sz="2400" b="0" strike="noStrike" spc="-1" dirty="0" smtClean="0">
                <a:solidFill>
                  <a:srgbClr val="000000"/>
                </a:solidFill>
                <a:uFill>
                  <a:solidFill>
                    <a:srgbClr val="FFFFFF"/>
                  </a:solidFill>
                </a:uFill>
                <a:latin typeface="Arial"/>
                <a:ea typeface="DejaVu Sans"/>
              </a:rPr>
              <a:t>e </a:t>
            </a:r>
            <a:r>
              <a:rPr lang="en-US" sz="2400" b="0" strike="noStrike" spc="-1" dirty="0" err="1">
                <a:solidFill>
                  <a:srgbClr val="000000"/>
                </a:solidFill>
                <a:uFill>
                  <a:solidFill>
                    <a:srgbClr val="FFFFFF"/>
                  </a:solidFill>
                </a:uFill>
                <a:latin typeface="Arial"/>
                <a:ea typeface="DejaVu Sans"/>
              </a:rPr>
              <a:t>koja</a:t>
            </a:r>
            <a:r>
              <a:rPr lang="en-US" sz="2400" b="0" strike="noStrike" spc="-1" dirty="0">
                <a:solidFill>
                  <a:srgbClr val="000000"/>
                </a:solidFill>
                <a:uFill>
                  <a:solidFill>
                    <a:srgbClr val="FFFFFF"/>
                  </a:solidFill>
                </a:uFill>
                <a:latin typeface="Arial"/>
                <a:ea typeface="DejaVu Sans"/>
              </a:rPr>
              <a:t> </a:t>
            </a:r>
            <a:r>
              <a:rPr lang="en-US" sz="2400" b="0" strike="noStrike" spc="-1" dirty="0" err="1" smtClean="0">
                <a:solidFill>
                  <a:srgbClr val="000000"/>
                </a:solidFill>
                <a:uFill>
                  <a:solidFill>
                    <a:srgbClr val="FFFFFF"/>
                  </a:solidFill>
                </a:uFill>
                <a:latin typeface="Arial"/>
                <a:ea typeface="DejaVu Sans"/>
              </a:rPr>
              <a:t>odre</a:t>
            </a:r>
            <a:r>
              <a:rPr lang="sr-Latn-RS" sz="2400" spc="-1" dirty="0">
                <a:solidFill>
                  <a:srgbClr val="000000"/>
                </a:solidFill>
                <a:uFill>
                  <a:solidFill>
                    <a:srgbClr val="FFFFFF"/>
                  </a:solidFill>
                </a:uFill>
                <a:latin typeface="Arial"/>
                <a:ea typeface="DejaVu Sans"/>
              </a:rPr>
              <a:t>đ</a:t>
            </a:r>
            <a:r>
              <a:rPr lang="en-US" sz="2400" b="0" strike="noStrike" spc="-1" dirty="0" err="1" smtClean="0">
                <a:solidFill>
                  <a:srgbClr val="000000"/>
                </a:solidFill>
                <a:uFill>
                  <a:solidFill>
                    <a:srgbClr val="FFFFFF"/>
                  </a:solidFill>
                </a:uFill>
                <a:latin typeface="Arial"/>
                <a:ea typeface="DejaVu Sans"/>
              </a:rPr>
              <a:t>uje</a:t>
            </a:r>
            <a:r>
              <a:rPr lang="en-US" sz="2400" b="0" strike="noStrike" spc="-1" dirty="0" smtClean="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kojoj</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klasi</a:t>
            </a:r>
            <a:r>
              <a:rPr lang="en-US" sz="2400" b="0" strike="noStrike" spc="-1" dirty="0">
                <a:solidFill>
                  <a:srgbClr val="000000"/>
                </a:solidFill>
                <a:uFill>
                  <a:solidFill>
                    <a:srgbClr val="FFFFFF"/>
                  </a:solidFill>
                </a:uFill>
                <a:latin typeface="Arial"/>
                <a:ea typeface="DejaVu Sans"/>
              </a:rPr>
              <a:t> </a:t>
            </a:r>
            <a:r>
              <a:rPr lang="sr-Latn-RS" sz="2400" b="0" strike="noStrike" spc="-1" dirty="0" smtClean="0">
                <a:solidFill>
                  <a:srgbClr val="000000"/>
                </a:solidFill>
                <a:uFill>
                  <a:solidFill>
                    <a:srgbClr val="FFFFFF"/>
                  </a:solidFill>
                </a:uFill>
                <a:latin typeface="Arial"/>
                <a:ea typeface="DejaVu Sans"/>
              </a:rPr>
              <a:t>i</a:t>
            </a:r>
            <a:r>
              <a:rPr lang="en-US" sz="2400" b="0" strike="noStrike" spc="-1" dirty="0" smtClean="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sa</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kojom</a:t>
            </a:r>
            <a:r>
              <a:rPr lang="en-US" sz="2400" b="0" strike="noStrike" spc="-1" dirty="0">
                <a:solidFill>
                  <a:srgbClr val="000000"/>
                </a:solidFill>
                <a:uFill>
                  <a:solidFill>
                    <a:srgbClr val="FFFFFF"/>
                  </a:solidFill>
                </a:uFill>
                <a:latin typeface="Arial"/>
                <a:ea typeface="DejaVu Sans"/>
              </a:rPr>
              <a:t> </a:t>
            </a:r>
            <a:r>
              <a:rPr lang="en-US" sz="2400" b="0" strike="noStrike" spc="-1" dirty="0" err="1" smtClean="0">
                <a:solidFill>
                  <a:srgbClr val="000000"/>
                </a:solidFill>
                <a:uFill>
                  <a:solidFill>
                    <a:srgbClr val="FFFFFF"/>
                  </a:solidFill>
                </a:uFill>
                <a:latin typeface="Arial"/>
                <a:ea typeface="DejaVu Sans"/>
              </a:rPr>
              <a:t>sigurno</a:t>
            </a:r>
            <a:r>
              <a:rPr lang="sr-Latn-RS" sz="2400" b="0" strike="noStrike" spc="-1" dirty="0" smtClean="0">
                <a:solidFill>
                  <a:srgbClr val="000000"/>
                </a:solidFill>
                <a:uFill>
                  <a:solidFill>
                    <a:srgbClr val="FFFFFF"/>
                  </a:solidFill>
                </a:uFill>
                <a:latin typeface="Arial"/>
                <a:ea typeface="DejaVu Sans"/>
              </a:rPr>
              <a:t>š</a:t>
            </a:r>
            <a:r>
              <a:rPr lang="sr-Latn-RS" sz="2400" spc="-1" dirty="0">
                <a:solidFill>
                  <a:srgbClr val="000000"/>
                </a:solidFill>
                <a:uFill>
                  <a:solidFill>
                    <a:srgbClr val="FFFFFF"/>
                  </a:solidFill>
                </a:uFill>
                <a:latin typeface="Arial"/>
                <a:ea typeface="DejaVu Sans"/>
              </a:rPr>
              <a:t>ć</a:t>
            </a:r>
            <a:r>
              <a:rPr lang="en-US" sz="2400" b="0" strike="noStrike" spc="-1" dirty="0" smtClean="0">
                <a:solidFill>
                  <a:srgbClr val="000000"/>
                </a:solidFill>
                <a:uFill>
                  <a:solidFill>
                    <a:srgbClr val="FFFFFF"/>
                  </a:solidFill>
                </a:uFill>
                <a:latin typeface="Arial"/>
                <a:ea typeface="DejaVu Sans"/>
              </a:rPr>
              <a:t>u</a:t>
            </a:r>
            <a:r>
              <a:rPr lang="sr-Latn-RS" sz="2400" b="0" strike="noStrike" spc="-1" dirty="0" smtClean="0">
                <a:solidFill>
                  <a:srgbClr val="000000"/>
                </a:solidFill>
                <a:uFill>
                  <a:solidFill>
                    <a:srgbClr val="FFFFFF"/>
                  </a:solidFill>
                </a:uFill>
                <a:latin typeface="Arial"/>
                <a:ea typeface="DejaVu Sans"/>
              </a:rPr>
              <a:t> joj</a:t>
            </a:r>
            <a:r>
              <a:rPr lang="en-US" sz="2400" b="0" strike="noStrike" spc="-1" dirty="0" smtClean="0">
                <a:solidFill>
                  <a:srgbClr val="000000"/>
                </a:solidFill>
                <a:uFill>
                  <a:solidFill>
                    <a:srgbClr val="FFFFFF"/>
                  </a:solidFill>
                </a:uFill>
                <a:latin typeface="Arial"/>
                <a:ea typeface="DejaVu Sans"/>
              </a:rPr>
              <a:t> </a:t>
            </a:r>
            <a:r>
              <a:rPr lang="en-US" sz="2400" b="0" strike="noStrike" spc="-1" dirty="0" err="1" smtClean="0">
                <a:solidFill>
                  <a:srgbClr val="000000"/>
                </a:solidFill>
                <a:uFill>
                  <a:solidFill>
                    <a:srgbClr val="FFFFFF"/>
                  </a:solidFill>
                </a:uFill>
                <a:latin typeface="Arial"/>
                <a:ea typeface="DejaVu Sans"/>
              </a:rPr>
              <a:t>pripadaj</a:t>
            </a:r>
            <a:r>
              <a:rPr lang="sr-Latn-RS" sz="2400" b="0" strike="noStrike" spc="-1" dirty="0" smtClean="0">
                <a:solidFill>
                  <a:srgbClr val="000000"/>
                </a:solidFill>
                <a:uFill>
                  <a:solidFill>
                    <a:srgbClr val="FFFFFF"/>
                  </a:solidFill>
                </a:uFill>
                <a:latin typeface="Arial"/>
                <a:ea typeface="DejaVu Sans"/>
              </a:rPr>
              <a:t>u</a:t>
            </a:r>
            <a:r>
              <a:rPr lang="en-US" sz="2400" b="0" strike="noStrike" spc="-1" dirty="0" smtClean="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Ukoliko</a:t>
            </a:r>
            <a:r>
              <a:rPr lang="en-US" sz="2400" b="0" strike="noStrike" spc="-1" dirty="0">
                <a:solidFill>
                  <a:srgbClr val="000000"/>
                </a:solidFill>
                <a:uFill>
                  <a:solidFill>
                    <a:srgbClr val="FFFFFF"/>
                  </a:solidFill>
                </a:uFill>
                <a:latin typeface="Arial"/>
                <a:ea typeface="DejaVu Sans"/>
              </a:rPr>
              <a:t> je </a:t>
            </a:r>
            <a:r>
              <a:rPr lang="en-US" sz="2400" b="0" strike="noStrike" spc="-1" dirty="0" err="1" smtClean="0">
                <a:solidFill>
                  <a:srgbClr val="000000"/>
                </a:solidFill>
                <a:uFill>
                  <a:solidFill>
                    <a:srgbClr val="FFFFFF"/>
                  </a:solidFill>
                </a:uFill>
                <a:latin typeface="Arial"/>
                <a:ea typeface="DejaVu Sans"/>
              </a:rPr>
              <a:t>izdvojen</a:t>
            </a:r>
            <a:r>
              <a:rPr lang="sr-Latn-RS" sz="2400" b="0" strike="noStrike" spc="-1" dirty="0" smtClean="0">
                <a:solidFill>
                  <a:srgbClr val="000000"/>
                </a:solidFill>
                <a:uFill>
                  <a:solidFill>
                    <a:srgbClr val="FFFFFF"/>
                  </a:solidFill>
                </a:uFill>
                <a:latin typeface="Arial"/>
                <a:ea typeface="DejaVu Sans"/>
              </a:rPr>
              <a:t>o</a:t>
            </a:r>
            <a:r>
              <a:rPr lang="en-US" sz="2400" b="0" strike="noStrike" spc="-1" dirty="0" smtClean="0">
                <a:solidFill>
                  <a:srgbClr val="000000"/>
                </a:solidFill>
                <a:uFill>
                  <a:solidFill>
                    <a:srgbClr val="FFFFFF"/>
                  </a:solidFill>
                </a:uFill>
                <a:latin typeface="Arial"/>
                <a:ea typeface="DejaVu Sans"/>
              </a:rPr>
              <a:t> vi</a:t>
            </a:r>
            <a:r>
              <a:rPr lang="sr-Latn-RS" sz="2400" b="0" strike="noStrike" spc="-1" dirty="0" smtClean="0">
                <a:solidFill>
                  <a:srgbClr val="000000"/>
                </a:solidFill>
                <a:uFill>
                  <a:solidFill>
                    <a:srgbClr val="FFFFFF"/>
                  </a:solidFill>
                </a:uFill>
                <a:latin typeface="Arial"/>
                <a:ea typeface="DejaVu Sans"/>
              </a:rPr>
              <a:t>š</a:t>
            </a:r>
            <a:r>
              <a:rPr lang="en-US" sz="2400" b="0" strike="noStrike" spc="-1" dirty="0" smtClean="0">
                <a:solidFill>
                  <a:srgbClr val="000000"/>
                </a:solidFill>
                <a:uFill>
                  <a:solidFill>
                    <a:srgbClr val="FFFFFF"/>
                  </a:solidFill>
                </a:uFill>
                <a:latin typeface="Arial"/>
                <a:ea typeface="DejaVu Sans"/>
              </a:rPr>
              <a:t>e </a:t>
            </a:r>
            <a:r>
              <a:rPr lang="en-US" sz="2400" b="0" strike="noStrike" spc="-1" dirty="0" err="1" smtClean="0">
                <a:solidFill>
                  <a:srgbClr val="000000"/>
                </a:solidFill>
                <a:uFill>
                  <a:solidFill>
                    <a:srgbClr val="FFFFFF"/>
                  </a:solidFill>
                </a:uFill>
                <a:latin typeface="Arial"/>
                <a:ea typeface="DejaVu Sans"/>
              </a:rPr>
              <a:t>karakteristi</a:t>
            </a:r>
            <a:r>
              <a:rPr lang="sr-Latn-RS" sz="2400" b="0" strike="noStrike" spc="-1" dirty="0" smtClean="0">
                <a:solidFill>
                  <a:srgbClr val="000000"/>
                </a:solidFill>
                <a:uFill>
                  <a:solidFill>
                    <a:srgbClr val="FFFFFF"/>
                  </a:solidFill>
                </a:uFill>
                <a:latin typeface="Arial"/>
                <a:ea typeface="DejaVu Sans"/>
              </a:rPr>
              <a:t>č</a:t>
            </a:r>
            <a:r>
              <a:rPr lang="en-US" sz="2400" b="0" strike="noStrike" spc="-1" dirty="0" err="1" smtClean="0">
                <a:solidFill>
                  <a:srgbClr val="000000"/>
                </a:solidFill>
                <a:uFill>
                  <a:solidFill>
                    <a:srgbClr val="FFFFFF"/>
                  </a:solidFill>
                </a:uFill>
                <a:latin typeface="Arial"/>
                <a:ea typeface="DejaVu Sans"/>
              </a:rPr>
              <a:t>nih</a:t>
            </a:r>
            <a:r>
              <a:rPr lang="en-US" sz="2400" b="0" strike="noStrike" spc="-1" dirty="0" smtClean="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regiona</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sa</a:t>
            </a:r>
            <a:r>
              <a:rPr lang="en-US" sz="2400" b="0" strike="noStrike" spc="-1" dirty="0">
                <a:solidFill>
                  <a:srgbClr val="000000"/>
                </a:solidFill>
                <a:uFill>
                  <a:solidFill>
                    <a:srgbClr val="FFFFFF"/>
                  </a:solidFill>
                </a:uFill>
                <a:latin typeface="Arial"/>
                <a:ea typeface="DejaVu Sans"/>
              </a:rPr>
              <a:t> </a:t>
            </a:r>
            <a:r>
              <a:rPr lang="en-US" sz="2400" b="0" strike="noStrike" spc="-1" dirty="0" smtClean="0">
                <a:solidFill>
                  <a:srgbClr val="000000"/>
                </a:solidFill>
                <a:uFill>
                  <a:solidFill>
                    <a:srgbClr val="FFFFFF"/>
                  </a:solidFill>
                </a:uFill>
                <a:latin typeface="Arial"/>
                <a:ea typeface="DejaVu Sans"/>
              </a:rPr>
              <a:t>log</a:t>
            </a:r>
            <a:r>
              <a:rPr lang="sr-Latn-RS" sz="2400" b="0" strike="noStrike" spc="-1" dirty="0" smtClean="0">
                <a:solidFill>
                  <a:srgbClr val="000000"/>
                </a:solidFill>
                <a:uFill>
                  <a:solidFill>
                    <a:srgbClr val="FFFFFF"/>
                  </a:solidFill>
                </a:uFill>
                <a:latin typeface="Arial"/>
                <a:ea typeface="DejaVu Sans"/>
              </a:rPr>
              <a:t>o</a:t>
            </a:r>
            <a:r>
              <a:rPr lang="en-US" sz="2400" b="0" strike="noStrike" spc="-1" dirty="0" err="1" smtClean="0">
                <a:solidFill>
                  <a:srgbClr val="000000"/>
                </a:solidFill>
                <a:uFill>
                  <a:solidFill>
                    <a:srgbClr val="FFFFFF"/>
                  </a:solidFill>
                </a:uFill>
                <a:latin typeface="Arial"/>
                <a:ea typeface="DejaVu Sans"/>
              </a:rPr>
              <a:t>ima</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na</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njih</a:t>
            </a:r>
            <a:r>
              <a:rPr lang="en-US" sz="2400" b="0" strike="noStrike" spc="-1" dirty="0">
                <a:solidFill>
                  <a:srgbClr val="000000"/>
                </a:solidFill>
                <a:uFill>
                  <a:solidFill>
                    <a:srgbClr val="FFFFFF"/>
                  </a:solidFill>
                </a:uFill>
                <a:latin typeface="Arial"/>
                <a:ea typeface="DejaVu Sans"/>
              </a:rPr>
              <a:t> se </a:t>
            </a:r>
            <a:r>
              <a:rPr lang="en-US" sz="2400" b="0" strike="noStrike" spc="-1" dirty="0" err="1">
                <a:solidFill>
                  <a:srgbClr val="000000"/>
                </a:solidFill>
                <a:uFill>
                  <a:solidFill>
                    <a:srgbClr val="FFFFFF"/>
                  </a:solidFill>
                </a:uFill>
                <a:latin typeface="Arial"/>
                <a:ea typeface="DejaVu Sans"/>
              </a:rPr>
              <a:t>primenju</a:t>
            </a:r>
            <a:r>
              <a:rPr lang="en-US" sz="2400" b="0" strike="noStrike" spc="-1" dirty="0">
                <a:solidFill>
                  <a:srgbClr val="000000"/>
                </a:solidFill>
                <a:uFill>
                  <a:solidFill>
                    <a:srgbClr val="FFFFFF"/>
                  </a:solidFill>
                </a:uFill>
                <a:latin typeface="Arial"/>
                <a:ea typeface="DejaVu Sans"/>
              </a:rPr>
              <a:t> </a:t>
            </a:r>
            <a:r>
              <a:rPr lang="en-US" sz="2400" b="0" i="1" strike="noStrike" spc="-1" dirty="0">
                <a:solidFill>
                  <a:srgbClr val="000000"/>
                </a:solidFill>
                <a:uFill>
                  <a:solidFill>
                    <a:srgbClr val="FFFFFF"/>
                  </a:solidFill>
                </a:uFill>
                <a:latin typeface="Arial"/>
                <a:ea typeface="DejaVu Sans"/>
              </a:rPr>
              <a:t>NMS</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algoritam</a:t>
            </a:r>
            <a:r>
              <a:rPr lang="en-US" sz="2400" b="0" strike="noStrike" spc="-1" dirty="0">
                <a:solidFill>
                  <a:srgbClr val="000000"/>
                </a:solidFill>
                <a:uFill>
                  <a:solidFill>
                    <a:srgbClr val="FFFFFF"/>
                  </a:solidFill>
                </a:uFill>
                <a:latin typeface="Arial"/>
                <a:ea typeface="DejaVu Sans"/>
              </a:rPr>
              <a:t> (</a:t>
            </a:r>
            <a:r>
              <a:rPr lang="en-US" sz="2400" b="0" strike="noStrike" spc="-1" dirty="0" err="1" smtClean="0">
                <a:solidFill>
                  <a:srgbClr val="000000"/>
                </a:solidFill>
                <a:uFill>
                  <a:solidFill>
                    <a:srgbClr val="FFFFFF"/>
                  </a:solidFill>
                </a:uFill>
                <a:latin typeface="Arial"/>
                <a:ea typeface="DejaVu Sans"/>
              </a:rPr>
              <a:t>obja</a:t>
            </a:r>
            <a:r>
              <a:rPr lang="sr-Latn-RS" sz="2400" b="0" strike="noStrike" spc="-1" dirty="0" smtClean="0">
                <a:solidFill>
                  <a:srgbClr val="000000"/>
                </a:solidFill>
                <a:uFill>
                  <a:solidFill>
                    <a:srgbClr val="FFFFFF"/>
                  </a:solidFill>
                </a:uFill>
                <a:latin typeface="Arial"/>
                <a:ea typeface="DejaVu Sans"/>
              </a:rPr>
              <a:t>š</a:t>
            </a:r>
            <a:r>
              <a:rPr lang="en-US" sz="2400" b="0" strike="noStrike" spc="-1" dirty="0" err="1" smtClean="0">
                <a:solidFill>
                  <a:srgbClr val="000000"/>
                </a:solidFill>
                <a:uFill>
                  <a:solidFill>
                    <a:srgbClr val="FFFFFF"/>
                  </a:solidFill>
                </a:uFill>
                <a:latin typeface="Arial"/>
                <a:ea typeface="DejaVu Sans"/>
              </a:rPr>
              <a:t>njem</a:t>
            </a:r>
            <a:r>
              <a:rPr lang="en-US" sz="2400" b="0" strike="noStrike" spc="-1" dirty="0" smtClean="0">
                <a:solidFill>
                  <a:srgbClr val="000000"/>
                </a:solidFill>
                <a:uFill>
                  <a:solidFill>
                    <a:srgbClr val="FFFFFF"/>
                  </a:solidFill>
                </a:uFill>
                <a:latin typeface="Arial"/>
                <a:ea typeface="DejaVu Sans"/>
              </a:rPr>
              <a:t> </a:t>
            </a:r>
            <a:r>
              <a:rPr lang="en-US" sz="2400" b="0" strike="noStrike" spc="-1" dirty="0">
                <a:solidFill>
                  <a:srgbClr val="000000"/>
                </a:solidFill>
                <a:uFill>
                  <a:solidFill>
                    <a:srgbClr val="FFFFFF"/>
                  </a:solidFill>
                </a:uFill>
                <a:latin typeface="Arial"/>
                <a:ea typeface="DejaVu Sans"/>
              </a:rPr>
              <a:t>u </a:t>
            </a:r>
            <a:r>
              <a:rPr lang="en-US" sz="2400" b="0" strike="noStrike" spc="-1" dirty="0" err="1">
                <a:solidFill>
                  <a:srgbClr val="000000"/>
                </a:solidFill>
                <a:uFill>
                  <a:solidFill>
                    <a:srgbClr val="FFFFFF"/>
                  </a:solidFill>
                </a:uFill>
                <a:latin typeface="Arial"/>
                <a:ea typeface="DejaVu Sans"/>
              </a:rPr>
              <a:t>prethodnom</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poglavlju</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radi</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izdvajanje</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onog</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regiona</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koji</a:t>
            </a:r>
            <a:r>
              <a:rPr lang="en-US" sz="2400" b="0" strike="noStrike" spc="-1" dirty="0">
                <a:solidFill>
                  <a:srgbClr val="000000"/>
                </a:solidFill>
                <a:uFill>
                  <a:solidFill>
                    <a:srgbClr val="FFFFFF"/>
                  </a:solidFill>
                </a:uFill>
                <a:latin typeface="Arial"/>
                <a:ea typeface="DejaVu Sans"/>
              </a:rPr>
              <a:t> </a:t>
            </a:r>
            <a:r>
              <a:rPr lang="en-US" sz="2400" b="0" strike="noStrike" spc="-1" dirty="0" err="1">
                <a:solidFill>
                  <a:srgbClr val="000000"/>
                </a:solidFill>
                <a:uFill>
                  <a:solidFill>
                    <a:srgbClr val="FFFFFF"/>
                  </a:solidFill>
                </a:uFill>
                <a:latin typeface="Arial"/>
                <a:ea typeface="DejaVu Sans"/>
              </a:rPr>
              <a:t>sa</a:t>
            </a:r>
            <a:r>
              <a:rPr lang="en-US" sz="2400" b="0" strike="noStrike" spc="-1" dirty="0">
                <a:solidFill>
                  <a:srgbClr val="000000"/>
                </a:solidFill>
                <a:uFill>
                  <a:solidFill>
                    <a:srgbClr val="FFFFFF"/>
                  </a:solidFill>
                </a:uFill>
                <a:latin typeface="Arial"/>
                <a:ea typeface="DejaVu Sans"/>
              </a:rPr>
              <a:t> </a:t>
            </a:r>
            <a:r>
              <a:rPr lang="en-US" sz="2400" b="0" strike="noStrike" spc="-1" dirty="0" err="1" smtClean="0">
                <a:solidFill>
                  <a:srgbClr val="000000"/>
                </a:solidFill>
                <a:uFill>
                  <a:solidFill>
                    <a:srgbClr val="FFFFFF"/>
                  </a:solidFill>
                </a:uFill>
                <a:latin typeface="Arial"/>
                <a:ea typeface="DejaVu Sans"/>
              </a:rPr>
              <a:t>najve</a:t>
            </a:r>
            <a:r>
              <a:rPr lang="sr-Latn-RS" sz="2400" b="0" strike="noStrike" spc="-1" dirty="0" smtClean="0">
                <a:solidFill>
                  <a:srgbClr val="000000"/>
                </a:solidFill>
                <a:uFill>
                  <a:solidFill>
                    <a:srgbClr val="FFFFFF"/>
                  </a:solidFill>
                </a:uFill>
                <a:latin typeface="Arial"/>
                <a:ea typeface="DejaVu Sans"/>
              </a:rPr>
              <a:t>ć</a:t>
            </a:r>
            <a:r>
              <a:rPr lang="en-US" sz="2400" b="0" strike="noStrike" spc="-1" dirty="0" smtClean="0">
                <a:solidFill>
                  <a:srgbClr val="000000"/>
                </a:solidFill>
                <a:uFill>
                  <a:solidFill>
                    <a:srgbClr val="FFFFFF"/>
                  </a:solidFill>
                </a:uFill>
                <a:latin typeface="Arial"/>
                <a:ea typeface="DejaVu Sans"/>
              </a:rPr>
              <a:t>om </a:t>
            </a:r>
            <a:r>
              <a:rPr lang="en-US" sz="2400" b="0" strike="noStrike" spc="-1" dirty="0" err="1" smtClean="0">
                <a:solidFill>
                  <a:srgbClr val="000000"/>
                </a:solidFill>
                <a:uFill>
                  <a:solidFill>
                    <a:srgbClr val="FFFFFF"/>
                  </a:solidFill>
                </a:uFill>
                <a:latin typeface="Arial"/>
                <a:ea typeface="DejaVu Sans"/>
              </a:rPr>
              <a:t>sigurno</a:t>
            </a:r>
            <a:r>
              <a:rPr lang="sr-Latn-RS" sz="2400" spc="-1" dirty="0" smtClean="0">
                <a:solidFill>
                  <a:srgbClr val="000000"/>
                </a:solidFill>
                <a:uFill>
                  <a:solidFill>
                    <a:srgbClr val="FFFFFF"/>
                  </a:solidFill>
                </a:uFill>
                <a:latin typeface="Arial"/>
                <a:ea typeface="DejaVu Sans"/>
              </a:rPr>
              <a:t>š</a:t>
            </a:r>
            <a:r>
              <a:rPr lang="sr-Latn-RS" sz="2400" spc="-1" dirty="0">
                <a:solidFill>
                  <a:srgbClr val="000000"/>
                </a:solidFill>
                <a:uFill>
                  <a:solidFill>
                    <a:srgbClr val="FFFFFF"/>
                  </a:solidFill>
                </a:uFill>
                <a:latin typeface="Arial"/>
                <a:ea typeface="DejaVu Sans"/>
              </a:rPr>
              <a:t>ć</a:t>
            </a:r>
            <a:r>
              <a:rPr lang="en-US" sz="2400" b="0" strike="noStrike" spc="-1" dirty="0" smtClean="0">
                <a:solidFill>
                  <a:srgbClr val="000000"/>
                </a:solidFill>
                <a:uFill>
                  <a:solidFill>
                    <a:srgbClr val="FFFFFF"/>
                  </a:solidFill>
                </a:uFill>
                <a:latin typeface="Arial"/>
                <a:ea typeface="DejaVu Sans"/>
              </a:rPr>
              <a:t>u </a:t>
            </a:r>
            <a:r>
              <a:rPr lang="en-US" sz="2400" b="0" strike="noStrike" spc="-1" dirty="0" err="1" smtClean="0">
                <a:solidFill>
                  <a:srgbClr val="000000"/>
                </a:solidFill>
                <a:uFill>
                  <a:solidFill>
                    <a:srgbClr val="FFFFFF"/>
                  </a:solidFill>
                </a:uFill>
                <a:latin typeface="Arial"/>
                <a:ea typeface="DejaVu Sans"/>
              </a:rPr>
              <a:t>sadr</a:t>
            </a:r>
            <a:r>
              <a:rPr lang="sr-Latn-RS" sz="2400" b="0" strike="noStrike" spc="-1" dirty="0" smtClean="0">
                <a:solidFill>
                  <a:srgbClr val="000000"/>
                </a:solidFill>
                <a:uFill>
                  <a:solidFill>
                    <a:srgbClr val="FFFFFF"/>
                  </a:solidFill>
                </a:uFill>
                <a:latin typeface="Arial"/>
                <a:ea typeface="DejaVu Sans"/>
              </a:rPr>
              <a:t>ž</a:t>
            </a:r>
            <a:r>
              <a:rPr lang="en-US" sz="2400" b="0" strike="noStrike" spc="-1" dirty="0" err="1" smtClean="0">
                <a:solidFill>
                  <a:srgbClr val="000000"/>
                </a:solidFill>
                <a:uFill>
                  <a:solidFill>
                    <a:srgbClr val="FFFFFF"/>
                  </a:solidFill>
                </a:uFill>
                <a:latin typeface="Arial"/>
                <a:ea typeface="DejaVu Sans"/>
              </a:rPr>
              <a:t>i</a:t>
            </a:r>
            <a:r>
              <a:rPr lang="en-US" sz="2400" b="0" strike="noStrike" spc="-1" dirty="0" smtClean="0">
                <a:solidFill>
                  <a:srgbClr val="000000"/>
                </a:solidFill>
                <a:uFill>
                  <a:solidFill>
                    <a:srgbClr val="FFFFFF"/>
                  </a:solidFill>
                </a:uFill>
                <a:latin typeface="Arial"/>
                <a:ea typeface="DejaVu Sans"/>
              </a:rPr>
              <a:t> </a:t>
            </a:r>
            <a:r>
              <a:rPr lang="en-US" sz="2400" b="0" strike="noStrike" spc="-1" dirty="0">
                <a:solidFill>
                  <a:srgbClr val="000000"/>
                </a:solidFill>
                <a:uFill>
                  <a:solidFill>
                    <a:srgbClr val="FFFFFF"/>
                  </a:solidFill>
                </a:uFill>
                <a:latin typeface="Arial"/>
                <a:ea typeface="DejaVu Sans"/>
              </a:rPr>
              <a:t>logo.</a:t>
            </a:r>
            <a:endParaRPr lang="en-US" sz="1800" b="0" strike="noStrike" spc="-1" dirty="0">
              <a:solidFill>
                <a:srgbClr val="000000"/>
              </a:solidFill>
              <a:uFill>
                <a:solidFill>
                  <a:srgbClr val="FFFFFF"/>
                </a:solidFill>
              </a:uFill>
              <a:latin typeface="Arial"/>
            </a:endParaRPr>
          </a:p>
        </p:txBody>
      </p:sp>
      <p:sp>
        <p:nvSpPr>
          <p:cNvPr id="91" name="CustomShape 20"/>
          <p:cNvSpPr/>
          <p:nvPr/>
        </p:nvSpPr>
        <p:spPr>
          <a:xfrm>
            <a:off x="11668320" y="20939760"/>
            <a:ext cx="9600840" cy="450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2400" b="0" strike="noStrike" spc="-1" dirty="0" err="1">
                <a:solidFill>
                  <a:srgbClr val="000000"/>
                </a:solidFill>
                <a:uFill>
                  <a:solidFill>
                    <a:srgbClr val="FFFFFF"/>
                  </a:solidFill>
                </a:uFill>
                <a:latin typeface="Arial"/>
              </a:rPr>
              <a:t>Za</a:t>
            </a:r>
            <a:r>
              <a:rPr lang="en-US" sz="2400" b="0" strike="noStrike" spc="-1" dirty="0">
                <a:solidFill>
                  <a:srgbClr val="000000"/>
                </a:solidFill>
                <a:uFill>
                  <a:solidFill>
                    <a:srgbClr val="FFFFFF"/>
                  </a:solidFill>
                </a:uFill>
                <a:latin typeface="Arial"/>
              </a:rPr>
              <a:t> </a:t>
            </a:r>
            <a:r>
              <a:rPr lang="en-US" sz="2400" b="0" strike="noStrike" spc="-1" dirty="0" err="1">
                <a:solidFill>
                  <a:srgbClr val="000000"/>
                </a:solidFill>
                <a:uFill>
                  <a:solidFill>
                    <a:srgbClr val="FFFFFF"/>
                  </a:solidFill>
                </a:uFill>
                <a:latin typeface="Arial"/>
              </a:rPr>
              <a:t>verifikaciju</a:t>
            </a:r>
            <a:r>
              <a:rPr lang="en-US" sz="2400" b="0" strike="noStrike" spc="-1" dirty="0">
                <a:solidFill>
                  <a:srgbClr val="000000"/>
                </a:solidFill>
                <a:uFill>
                  <a:solidFill>
                    <a:srgbClr val="FFFFFF"/>
                  </a:solidFill>
                </a:uFill>
                <a:latin typeface="Arial"/>
              </a:rPr>
              <a:t> </a:t>
            </a:r>
            <a:r>
              <a:rPr lang="en-US" sz="2400" b="0" strike="noStrike" spc="-1" dirty="0" err="1">
                <a:solidFill>
                  <a:srgbClr val="000000"/>
                </a:solidFill>
                <a:uFill>
                  <a:solidFill>
                    <a:srgbClr val="FFFFFF"/>
                  </a:solidFill>
                </a:uFill>
                <a:latin typeface="Arial"/>
              </a:rPr>
              <a:t>metoda</a:t>
            </a:r>
            <a:r>
              <a:rPr lang="en-US" sz="2400" b="0" strike="noStrike" spc="-1" dirty="0">
                <a:solidFill>
                  <a:srgbClr val="000000"/>
                </a:solidFill>
                <a:uFill>
                  <a:solidFill>
                    <a:srgbClr val="FFFFFF"/>
                  </a:solidFill>
                </a:uFill>
                <a:latin typeface="Arial"/>
              </a:rPr>
              <a:t> </a:t>
            </a:r>
            <a:r>
              <a:rPr lang="en-US" sz="2400" b="0" strike="noStrike" spc="-1" dirty="0" err="1">
                <a:solidFill>
                  <a:srgbClr val="000000"/>
                </a:solidFill>
                <a:uFill>
                  <a:solidFill>
                    <a:srgbClr val="FFFFFF"/>
                  </a:solidFill>
                </a:uFill>
                <a:latin typeface="Arial"/>
              </a:rPr>
              <a:t>detekcije</a:t>
            </a:r>
            <a:r>
              <a:rPr lang="en-US" sz="2400" b="0" strike="noStrike" spc="-1" dirty="0">
                <a:solidFill>
                  <a:srgbClr val="000000"/>
                </a:solidFill>
                <a:uFill>
                  <a:solidFill>
                    <a:srgbClr val="FFFFFF"/>
                  </a:solidFill>
                </a:uFill>
                <a:latin typeface="Arial"/>
              </a:rPr>
              <a:t> </a:t>
            </a:r>
            <a:r>
              <a:rPr lang="sr-Latn-RS" sz="2400" b="0" strike="noStrike" spc="-1" dirty="0" smtClean="0">
                <a:solidFill>
                  <a:srgbClr val="000000"/>
                </a:solidFill>
                <a:uFill>
                  <a:solidFill>
                    <a:srgbClr val="FFFFFF"/>
                  </a:solidFill>
                </a:uFill>
                <a:latin typeface="Arial"/>
              </a:rPr>
              <a:t>i</a:t>
            </a:r>
            <a:r>
              <a:rPr lang="en-US" sz="2400" b="0" strike="noStrike" spc="-1" dirty="0" smtClean="0">
                <a:solidFill>
                  <a:srgbClr val="000000"/>
                </a:solidFill>
                <a:uFill>
                  <a:solidFill>
                    <a:srgbClr val="FFFFFF"/>
                  </a:solidFill>
                </a:uFill>
                <a:latin typeface="Arial"/>
              </a:rPr>
              <a:t> </a:t>
            </a:r>
            <a:r>
              <a:rPr lang="en-US" sz="2400" b="0" strike="noStrike" spc="-1" dirty="0" err="1">
                <a:solidFill>
                  <a:srgbClr val="000000"/>
                </a:solidFill>
                <a:uFill>
                  <a:solidFill>
                    <a:srgbClr val="FFFFFF"/>
                  </a:solidFill>
                </a:uFill>
                <a:latin typeface="Arial"/>
              </a:rPr>
              <a:t>prepoznavanja</a:t>
            </a:r>
            <a:r>
              <a:rPr lang="en-US" sz="2400" b="0" strike="noStrike" spc="-1" dirty="0">
                <a:solidFill>
                  <a:srgbClr val="000000"/>
                </a:solidFill>
                <a:uFill>
                  <a:solidFill>
                    <a:srgbClr val="FFFFFF"/>
                  </a:solidFill>
                </a:uFill>
                <a:latin typeface="Arial"/>
              </a:rPr>
              <a:t> </a:t>
            </a:r>
            <a:r>
              <a:rPr lang="sr-Latn-RS" sz="2400" b="0" strike="noStrike" spc="-1" dirty="0" smtClean="0">
                <a:solidFill>
                  <a:srgbClr val="000000"/>
                </a:solidFill>
                <a:uFill>
                  <a:solidFill>
                    <a:srgbClr val="FFFFFF"/>
                  </a:solidFill>
                </a:uFill>
                <a:latin typeface="Arial"/>
              </a:rPr>
              <a:t>logoa </a:t>
            </a:r>
            <a:r>
              <a:rPr lang="en-US" sz="2400" b="0" strike="noStrike" spc="-1" dirty="0" err="1" smtClean="0">
                <a:solidFill>
                  <a:srgbClr val="000000"/>
                </a:solidFill>
                <a:uFill>
                  <a:solidFill>
                    <a:srgbClr val="FFFFFF"/>
                  </a:solidFill>
                </a:uFill>
                <a:latin typeface="Arial"/>
              </a:rPr>
              <a:t>neophodna</a:t>
            </a:r>
            <a:r>
              <a:rPr lang="en-US" sz="2400" b="0" strike="noStrike" spc="-1" dirty="0" smtClean="0">
                <a:solidFill>
                  <a:srgbClr val="000000"/>
                </a:solidFill>
                <a:uFill>
                  <a:solidFill>
                    <a:srgbClr val="FFFFFF"/>
                  </a:solidFill>
                </a:uFill>
                <a:latin typeface="Arial"/>
              </a:rPr>
              <a:t> </a:t>
            </a:r>
            <a:r>
              <a:rPr lang="en-US" sz="2400" b="0" strike="noStrike" spc="-1" dirty="0">
                <a:solidFill>
                  <a:srgbClr val="000000"/>
                </a:solidFill>
                <a:uFill>
                  <a:solidFill>
                    <a:srgbClr val="FFFFFF"/>
                  </a:solidFill>
                </a:uFill>
                <a:latin typeface="Arial"/>
              </a:rPr>
              <a:t>je </a:t>
            </a:r>
            <a:r>
              <a:rPr lang="en-US" sz="2400" b="0" strike="noStrike" spc="-1" dirty="0" err="1">
                <a:solidFill>
                  <a:srgbClr val="000000"/>
                </a:solidFill>
                <a:uFill>
                  <a:solidFill>
                    <a:srgbClr val="FFFFFF"/>
                  </a:solidFill>
                </a:uFill>
                <a:latin typeface="Arial"/>
              </a:rPr>
              <a:t>primena</a:t>
            </a:r>
            <a:r>
              <a:rPr lang="en-US" sz="2400" b="0" strike="noStrike" spc="-1" dirty="0">
                <a:solidFill>
                  <a:srgbClr val="000000"/>
                </a:solidFill>
                <a:uFill>
                  <a:solidFill>
                    <a:srgbClr val="FFFFFF"/>
                  </a:solidFill>
                </a:uFill>
                <a:latin typeface="Arial"/>
              </a:rPr>
              <a:t> </a:t>
            </a:r>
            <a:r>
              <a:rPr lang="en-US" sz="2400" b="0" strike="noStrike" spc="-1" dirty="0" err="1">
                <a:solidFill>
                  <a:srgbClr val="000000"/>
                </a:solidFill>
                <a:uFill>
                  <a:solidFill>
                    <a:srgbClr val="FFFFFF"/>
                  </a:solidFill>
                </a:uFill>
                <a:latin typeface="Arial"/>
              </a:rPr>
              <a:t>na</a:t>
            </a:r>
            <a:r>
              <a:rPr lang="en-US" sz="2400" b="0" strike="noStrike" spc="-1" dirty="0">
                <a:solidFill>
                  <a:srgbClr val="000000"/>
                </a:solidFill>
                <a:uFill>
                  <a:solidFill>
                    <a:srgbClr val="FFFFFF"/>
                  </a:solidFill>
                </a:uFill>
                <a:latin typeface="Arial"/>
              </a:rPr>
              <a:t> </a:t>
            </a:r>
            <a:r>
              <a:rPr lang="en-US" sz="2400" b="0" strike="noStrike" spc="-1" dirty="0" err="1">
                <a:solidFill>
                  <a:srgbClr val="000000"/>
                </a:solidFill>
                <a:uFill>
                  <a:solidFill>
                    <a:srgbClr val="FFFFFF"/>
                  </a:solidFill>
                </a:uFill>
                <a:latin typeface="Arial"/>
              </a:rPr>
              <a:t>slikama</a:t>
            </a:r>
            <a:r>
              <a:rPr lang="en-US" sz="2400" b="0" strike="noStrike" spc="-1" dirty="0">
                <a:solidFill>
                  <a:srgbClr val="000000"/>
                </a:solidFill>
                <a:uFill>
                  <a:solidFill>
                    <a:srgbClr val="FFFFFF"/>
                  </a:solidFill>
                </a:uFill>
                <a:latin typeface="Arial"/>
              </a:rPr>
              <a:t> </a:t>
            </a:r>
            <a:r>
              <a:rPr lang="en-US" sz="2400" b="0" strike="noStrike" spc="-1" dirty="0" err="1">
                <a:solidFill>
                  <a:srgbClr val="000000"/>
                </a:solidFill>
                <a:uFill>
                  <a:solidFill>
                    <a:srgbClr val="FFFFFF"/>
                  </a:solidFill>
                </a:uFill>
                <a:latin typeface="Arial"/>
              </a:rPr>
              <a:t>iz</a:t>
            </a:r>
            <a:r>
              <a:rPr lang="en-US" sz="2400" b="0" strike="noStrike" spc="-1" dirty="0">
                <a:solidFill>
                  <a:srgbClr val="000000"/>
                </a:solidFill>
                <a:uFill>
                  <a:solidFill>
                    <a:srgbClr val="FFFFFF"/>
                  </a:solidFill>
                </a:uFill>
                <a:latin typeface="Arial"/>
              </a:rPr>
              <a:t> </a:t>
            </a:r>
            <a:r>
              <a:rPr lang="en-US" sz="2400" b="0" strike="noStrike" spc="-1" dirty="0" err="1">
                <a:solidFill>
                  <a:srgbClr val="000000"/>
                </a:solidFill>
                <a:uFill>
                  <a:solidFill>
                    <a:srgbClr val="FFFFFF"/>
                  </a:solidFill>
                </a:uFill>
                <a:latin typeface="Arial"/>
              </a:rPr>
              <a:t>stvarnog</a:t>
            </a:r>
            <a:r>
              <a:rPr lang="en-US" sz="2400" b="0" strike="noStrike" spc="-1" dirty="0">
                <a:solidFill>
                  <a:srgbClr val="000000"/>
                </a:solidFill>
                <a:uFill>
                  <a:solidFill>
                    <a:srgbClr val="FFFFFF"/>
                  </a:solidFill>
                </a:uFill>
                <a:latin typeface="Arial"/>
              </a:rPr>
              <a:t> </a:t>
            </a:r>
            <a:r>
              <a:rPr lang="en-US" sz="2400" b="0" strike="noStrike" spc="-1" dirty="0" err="1">
                <a:solidFill>
                  <a:srgbClr val="000000"/>
                </a:solidFill>
                <a:uFill>
                  <a:solidFill>
                    <a:srgbClr val="FFFFFF"/>
                  </a:solidFill>
                </a:uFill>
                <a:latin typeface="Arial"/>
              </a:rPr>
              <a:t>sveta</a:t>
            </a:r>
            <a:r>
              <a:rPr lang="en-US" sz="2400" b="0" strike="noStrike" spc="-1" dirty="0">
                <a:solidFill>
                  <a:srgbClr val="000000"/>
                </a:solidFill>
                <a:uFill>
                  <a:solidFill>
                    <a:srgbClr val="FFFFFF"/>
                  </a:solidFill>
                </a:uFill>
                <a:latin typeface="Arial"/>
              </a:rPr>
              <a:t>. Sa </a:t>
            </a:r>
            <a:r>
              <a:rPr lang="en-US" sz="2400" b="0" strike="noStrike" spc="-1" dirty="0" err="1">
                <a:solidFill>
                  <a:srgbClr val="000000"/>
                </a:solidFill>
                <a:uFill>
                  <a:solidFill>
                    <a:srgbClr val="FFFFFF"/>
                  </a:solidFill>
                </a:uFill>
                <a:latin typeface="Arial"/>
              </a:rPr>
              <a:t>javno</a:t>
            </a:r>
            <a:r>
              <a:rPr lang="en-US" sz="2400" b="0" strike="noStrike" spc="-1" dirty="0">
                <a:solidFill>
                  <a:srgbClr val="000000"/>
                </a:solidFill>
                <a:uFill>
                  <a:solidFill>
                    <a:srgbClr val="FFFFFF"/>
                  </a:solidFill>
                </a:uFill>
                <a:latin typeface="Arial"/>
              </a:rPr>
              <a:t> </a:t>
            </a:r>
            <a:r>
              <a:rPr lang="en-US" sz="2400" b="0" strike="noStrike" spc="-1" dirty="0" err="1">
                <a:solidFill>
                  <a:srgbClr val="000000"/>
                </a:solidFill>
                <a:uFill>
                  <a:solidFill>
                    <a:srgbClr val="FFFFFF"/>
                  </a:solidFill>
                </a:uFill>
                <a:latin typeface="Arial"/>
              </a:rPr>
              <a:t>dostupnih</a:t>
            </a:r>
            <a:r>
              <a:rPr lang="en-US" sz="2400" b="0" strike="noStrike" spc="-1" dirty="0">
                <a:solidFill>
                  <a:srgbClr val="000000"/>
                </a:solidFill>
                <a:uFill>
                  <a:solidFill>
                    <a:srgbClr val="FFFFFF"/>
                  </a:solidFill>
                </a:uFill>
                <a:latin typeface="Arial"/>
              </a:rPr>
              <a:t> </a:t>
            </a:r>
            <a:r>
              <a:rPr lang="en-US" sz="2400" b="0" strike="noStrike" spc="-1" dirty="0" err="1" smtClean="0">
                <a:solidFill>
                  <a:srgbClr val="000000"/>
                </a:solidFill>
                <a:uFill>
                  <a:solidFill>
                    <a:srgbClr val="FFFFFF"/>
                  </a:solidFill>
                </a:uFill>
                <a:latin typeface="Arial"/>
              </a:rPr>
              <a:t>repozitorijuma</a:t>
            </a:r>
            <a:r>
              <a:rPr lang="en-US" sz="2400" b="0" strike="noStrike" spc="-1" dirty="0" smtClean="0">
                <a:solidFill>
                  <a:srgbClr val="000000"/>
                </a:solidFill>
                <a:uFill>
                  <a:solidFill>
                    <a:srgbClr val="FFFFFF"/>
                  </a:solidFill>
                </a:uFill>
                <a:latin typeface="Arial"/>
              </a:rPr>
              <a:t> </a:t>
            </a:r>
            <a:r>
              <a:rPr lang="en-US" sz="2400" b="0" strike="noStrike" spc="-1" dirty="0" err="1">
                <a:solidFill>
                  <a:srgbClr val="000000"/>
                </a:solidFill>
                <a:uFill>
                  <a:solidFill>
                    <a:srgbClr val="FFFFFF"/>
                  </a:solidFill>
                </a:uFill>
                <a:latin typeface="Arial"/>
              </a:rPr>
              <a:t>izdvojeno</a:t>
            </a:r>
            <a:r>
              <a:rPr lang="en-US" sz="2400" b="0" strike="noStrike" spc="-1" dirty="0">
                <a:solidFill>
                  <a:srgbClr val="000000"/>
                </a:solidFill>
                <a:uFill>
                  <a:solidFill>
                    <a:srgbClr val="FFFFFF"/>
                  </a:solidFill>
                </a:uFill>
                <a:latin typeface="Arial"/>
              </a:rPr>
              <a:t> je 99 </a:t>
            </a:r>
            <a:r>
              <a:rPr lang="en-US" sz="2400" b="0" strike="noStrike" spc="-1" dirty="0" err="1">
                <a:solidFill>
                  <a:srgbClr val="000000"/>
                </a:solidFill>
                <a:uFill>
                  <a:solidFill>
                    <a:srgbClr val="FFFFFF"/>
                  </a:solidFill>
                </a:uFill>
                <a:latin typeface="Arial"/>
              </a:rPr>
              <a:t>slika</a:t>
            </a:r>
            <a:r>
              <a:rPr lang="en-US" sz="2400" b="0" strike="noStrike" spc="-1" dirty="0">
                <a:solidFill>
                  <a:srgbClr val="000000"/>
                </a:solidFill>
                <a:uFill>
                  <a:solidFill>
                    <a:srgbClr val="FFFFFF"/>
                  </a:solidFill>
                </a:uFill>
                <a:latin typeface="Arial"/>
              </a:rPr>
              <a:t> </a:t>
            </a:r>
            <a:r>
              <a:rPr lang="en-US" sz="2400" b="0" strike="noStrike" spc="-1" dirty="0" err="1" smtClean="0">
                <a:solidFill>
                  <a:srgbClr val="000000"/>
                </a:solidFill>
                <a:uFill>
                  <a:solidFill>
                    <a:srgbClr val="FFFFFF"/>
                  </a:solidFill>
                </a:uFill>
                <a:latin typeface="Arial"/>
              </a:rPr>
              <a:t>razli</a:t>
            </a:r>
            <a:r>
              <a:rPr lang="sr-Latn-RS" sz="2400" b="0" strike="noStrike" spc="-1" dirty="0" smtClean="0">
                <a:solidFill>
                  <a:srgbClr val="000000"/>
                </a:solidFill>
                <a:uFill>
                  <a:solidFill>
                    <a:srgbClr val="FFFFFF"/>
                  </a:solidFill>
                </a:uFill>
                <a:latin typeface="Arial"/>
              </a:rPr>
              <a:t>č</a:t>
            </a:r>
            <a:r>
              <a:rPr lang="en-US" sz="2400" b="0" strike="noStrike" spc="-1" dirty="0" err="1" smtClean="0">
                <a:solidFill>
                  <a:srgbClr val="000000"/>
                </a:solidFill>
                <a:uFill>
                  <a:solidFill>
                    <a:srgbClr val="FFFFFF"/>
                  </a:solidFill>
                </a:uFill>
                <a:latin typeface="Arial"/>
              </a:rPr>
              <a:t>itih</a:t>
            </a:r>
            <a:r>
              <a:rPr lang="en-US" sz="2400" b="0" strike="noStrike" spc="-1" dirty="0" smtClean="0">
                <a:solidFill>
                  <a:srgbClr val="000000"/>
                </a:solidFill>
                <a:uFill>
                  <a:solidFill>
                    <a:srgbClr val="FFFFFF"/>
                  </a:solidFill>
                </a:uFill>
                <a:latin typeface="Arial"/>
              </a:rPr>
              <a:t> </a:t>
            </a:r>
            <a:r>
              <a:rPr lang="en-US" sz="2400" b="0" strike="noStrike" spc="-1" dirty="0" err="1">
                <a:solidFill>
                  <a:srgbClr val="000000"/>
                </a:solidFill>
                <a:uFill>
                  <a:solidFill>
                    <a:srgbClr val="FFFFFF"/>
                  </a:solidFill>
                </a:uFill>
                <a:latin typeface="Arial"/>
              </a:rPr>
              <a:t>dimenzija</a:t>
            </a:r>
            <a:r>
              <a:rPr lang="en-US" sz="2400" b="0" strike="noStrike" spc="-1" dirty="0">
                <a:solidFill>
                  <a:srgbClr val="000000"/>
                </a:solidFill>
                <a:uFill>
                  <a:solidFill>
                    <a:srgbClr val="FFFFFF"/>
                  </a:solidFill>
                </a:uFill>
                <a:latin typeface="Arial"/>
              </a:rPr>
              <a:t> od </a:t>
            </a:r>
            <a:r>
              <a:rPr lang="en-US" sz="2400" b="0" strike="noStrike" spc="-1" dirty="0" err="1">
                <a:solidFill>
                  <a:srgbClr val="000000"/>
                </a:solidFill>
                <a:uFill>
                  <a:solidFill>
                    <a:srgbClr val="FFFFFF"/>
                  </a:solidFill>
                </a:uFill>
                <a:latin typeface="Arial"/>
              </a:rPr>
              <a:t>kojih</a:t>
            </a:r>
            <a:r>
              <a:rPr lang="en-US" sz="2400" b="0" strike="noStrike" spc="-1" dirty="0">
                <a:solidFill>
                  <a:srgbClr val="000000"/>
                </a:solidFill>
                <a:uFill>
                  <a:solidFill>
                    <a:srgbClr val="FFFFFF"/>
                  </a:solidFill>
                </a:uFill>
                <a:latin typeface="Arial"/>
              </a:rPr>
              <a:t> </a:t>
            </a:r>
            <a:r>
              <a:rPr lang="en-US" sz="2400" b="0" strike="noStrike" spc="-1" dirty="0" err="1">
                <a:solidFill>
                  <a:srgbClr val="000000"/>
                </a:solidFill>
                <a:uFill>
                  <a:solidFill>
                    <a:srgbClr val="FFFFFF"/>
                  </a:solidFill>
                </a:uFill>
                <a:latin typeface="Arial"/>
              </a:rPr>
              <a:t>svaka</a:t>
            </a:r>
            <a:r>
              <a:rPr lang="en-US" sz="2400" b="0" strike="noStrike" spc="-1" dirty="0">
                <a:solidFill>
                  <a:srgbClr val="000000"/>
                </a:solidFill>
                <a:uFill>
                  <a:solidFill>
                    <a:srgbClr val="FFFFFF"/>
                  </a:solidFill>
                </a:uFill>
                <a:latin typeface="Arial"/>
              </a:rPr>
              <a:t> </a:t>
            </a:r>
            <a:r>
              <a:rPr lang="en-US" sz="2400" b="0" strike="noStrike" spc="-1" dirty="0" err="1">
                <a:solidFill>
                  <a:srgbClr val="000000"/>
                </a:solidFill>
                <a:uFill>
                  <a:solidFill>
                    <a:srgbClr val="FFFFFF"/>
                  </a:solidFill>
                </a:uFill>
                <a:latin typeface="Arial"/>
              </a:rPr>
              <a:t>ima</a:t>
            </a:r>
            <a:r>
              <a:rPr lang="en-US" sz="2400" b="0" strike="noStrike" spc="-1" dirty="0">
                <a:solidFill>
                  <a:srgbClr val="000000"/>
                </a:solidFill>
                <a:uFill>
                  <a:solidFill>
                    <a:srgbClr val="FFFFFF"/>
                  </a:solidFill>
                </a:uFill>
                <a:latin typeface="Arial"/>
              </a:rPr>
              <a:t> </a:t>
            </a:r>
            <a:r>
              <a:rPr lang="en-US" sz="2400" b="0" strike="noStrike" spc="-1" dirty="0" err="1">
                <a:solidFill>
                  <a:srgbClr val="000000"/>
                </a:solidFill>
                <a:uFill>
                  <a:solidFill>
                    <a:srgbClr val="FFFFFF"/>
                  </a:solidFill>
                </a:uFill>
                <a:latin typeface="Arial"/>
              </a:rPr>
              <a:t>po</a:t>
            </a:r>
            <a:r>
              <a:rPr lang="en-US" sz="2400" b="0" strike="noStrike" spc="-1" dirty="0">
                <a:solidFill>
                  <a:srgbClr val="000000"/>
                </a:solidFill>
                <a:uFill>
                  <a:solidFill>
                    <a:srgbClr val="FFFFFF"/>
                  </a:solidFill>
                </a:uFill>
                <a:latin typeface="Arial"/>
              </a:rPr>
              <a:t> </a:t>
            </a:r>
            <a:r>
              <a:rPr lang="en-US" sz="2400" b="0" strike="noStrike" spc="-1" dirty="0" err="1">
                <a:solidFill>
                  <a:srgbClr val="000000"/>
                </a:solidFill>
                <a:uFill>
                  <a:solidFill>
                    <a:srgbClr val="FFFFFF"/>
                  </a:solidFill>
                </a:uFill>
                <a:latin typeface="Arial"/>
              </a:rPr>
              <a:t>jedan</a:t>
            </a:r>
            <a:r>
              <a:rPr lang="en-US" sz="2400" b="0" strike="noStrike" spc="-1" dirty="0">
                <a:solidFill>
                  <a:srgbClr val="000000"/>
                </a:solidFill>
                <a:uFill>
                  <a:solidFill>
                    <a:srgbClr val="FFFFFF"/>
                  </a:solidFill>
                </a:uFill>
                <a:latin typeface="Arial"/>
              </a:rPr>
              <a:t> logo. </a:t>
            </a:r>
            <a:r>
              <a:rPr lang="en-US" sz="2400" b="0" strike="noStrike" spc="-1" dirty="0" err="1">
                <a:solidFill>
                  <a:srgbClr val="000000"/>
                </a:solidFill>
                <a:uFill>
                  <a:solidFill>
                    <a:srgbClr val="FFFFFF"/>
                  </a:solidFill>
                </a:uFill>
                <a:latin typeface="Arial"/>
              </a:rPr>
              <a:t>Zadatak</a:t>
            </a:r>
            <a:r>
              <a:rPr lang="en-US" sz="2400" b="0" strike="noStrike" spc="-1" dirty="0">
                <a:solidFill>
                  <a:srgbClr val="000000"/>
                </a:solidFill>
                <a:uFill>
                  <a:solidFill>
                    <a:srgbClr val="FFFFFF"/>
                  </a:solidFill>
                </a:uFill>
                <a:latin typeface="Arial"/>
              </a:rPr>
              <a:t> </a:t>
            </a:r>
            <a:r>
              <a:rPr lang="en-US" sz="2400" b="0" strike="noStrike" spc="-1" dirty="0" err="1">
                <a:solidFill>
                  <a:srgbClr val="000000"/>
                </a:solidFill>
                <a:uFill>
                  <a:solidFill>
                    <a:srgbClr val="FFFFFF"/>
                  </a:solidFill>
                </a:uFill>
                <a:latin typeface="Arial"/>
              </a:rPr>
              <a:t>metoda</a:t>
            </a:r>
            <a:r>
              <a:rPr lang="en-US" sz="2400" b="0" strike="noStrike" spc="-1" dirty="0">
                <a:solidFill>
                  <a:srgbClr val="000000"/>
                </a:solidFill>
                <a:uFill>
                  <a:solidFill>
                    <a:srgbClr val="FFFFFF"/>
                  </a:solidFill>
                </a:uFill>
                <a:latin typeface="Arial"/>
              </a:rPr>
              <a:t> je da </a:t>
            </a:r>
            <a:r>
              <a:rPr lang="en-US" sz="2400" b="0" strike="noStrike" spc="-1" dirty="0" err="1">
                <a:solidFill>
                  <a:srgbClr val="000000"/>
                </a:solidFill>
                <a:uFill>
                  <a:solidFill>
                    <a:srgbClr val="FFFFFF"/>
                  </a:solidFill>
                </a:uFill>
                <a:latin typeface="Arial"/>
              </a:rPr>
              <a:t>ga</a:t>
            </a:r>
            <a:r>
              <a:rPr lang="en-US" sz="2400" b="0" strike="noStrike" spc="-1" dirty="0">
                <a:solidFill>
                  <a:srgbClr val="000000"/>
                </a:solidFill>
                <a:uFill>
                  <a:solidFill>
                    <a:srgbClr val="FFFFFF"/>
                  </a:solidFill>
                </a:uFill>
                <a:latin typeface="Arial"/>
              </a:rPr>
              <a:t> </a:t>
            </a:r>
            <a:r>
              <a:rPr lang="en-US" sz="2400" b="0" strike="noStrike" spc="-1" dirty="0" err="1" smtClean="0">
                <a:solidFill>
                  <a:srgbClr val="000000"/>
                </a:solidFill>
                <a:uFill>
                  <a:solidFill>
                    <a:srgbClr val="FFFFFF"/>
                  </a:solidFill>
                </a:uFill>
                <a:latin typeface="Arial"/>
              </a:rPr>
              <a:t>uspe</a:t>
            </a:r>
            <a:r>
              <a:rPr lang="sr-Latn-RS" sz="2400" b="0" strike="noStrike" spc="-1" dirty="0" smtClean="0">
                <a:solidFill>
                  <a:srgbClr val="000000"/>
                </a:solidFill>
                <a:uFill>
                  <a:solidFill>
                    <a:srgbClr val="FFFFFF"/>
                  </a:solidFill>
                </a:uFill>
                <a:latin typeface="Arial"/>
              </a:rPr>
              <a:t>š</a:t>
            </a:r>
            <a:r>
              <a:rPr lang="en-US" sz="2400" b="0" strike="noStrike" spc="-1" dirty="0" smtClean="0">
                <a:solidFill>
                  <a:srgbClr val="000000"/>
                </a:solidFill>
                <a:uFill>
                  <a:solidFill>
                    <a:srgbClr val="FFFFFF"/>
                  </a:solidFill>
                </a:uFill>
                <a:latin typeface="Arial"/>
              </a:rPr>
              <a:t>no </a:t>
            </a:r>
            <a:r>
              <a:rPr lang="en-US" sz="2400" b="0" strike="noStrike" spc="-1" dirty="0" err="1" smtClean="0">
                <a:solidFill>
                  <a:srgbClr val="000000"/>
                </a:solidFill>
                <a:uFill>
                  <a:solidFill>
                    <a:srgbClr val="FFFFFF"/>
                  </a:solidFill>
                </a:uFill>
                <a:latin typeface="Arial"/>
              </a:rPr>
              <a:t>detektuje</a:t>
            </a:r>
            <a:r>
              <a:rPr lang="sr-Latn-RS" sz="2400" b="0" strike="noStrike" spc="-1" dirty="0" smtClean="0">
                <a:solidFill>
                  <a:srgbClr val="000000"/>
                </a:solidFill>
                <a:uFill>
                  <a:solidFill>
                    <a:srgbClr val="FFFFFF"/>
                  </a:solidFill>
                </a:uFill>
                <a:latin typeface="Arial"/>
              </a:rPr>
              <a:t> </a:t>
            </a:r>
            <a:r>
              <a:rPr lang="en-US" sz="2400" spc="-1" dirty="0" err="1">
                <a:solidFill>
                  <a:srgbClr val="000000"/>
                </a:solidFill>
                <a:uFill>
                  <a:solidFill>
                    <a:srgbClr val="FFFFFF"/>
                  </a:solidFill>
                </a:uFill>
              </a:rPr>
              <a:t>na</a:t>
            </a:r>
            <a:r>
              <a:rPr lang="en-US" sz="2400" spc="-1" dirty="0">
                <a:solidFill>
                  <a:srgbClr val="000000"/>
                </a:solidFill>
                <a:uFill>
                  <a:solidFill>
                    <a:srgbClr val="FFFFFF"/>
                  </a:solidFill>
                </a:uFill>
              </a:rPr>
              <a:t> </a:t>
            </a:r>
            <a:r>
              <a:rPr lang="en-US" sz="2400" spc="-1" dirty="0" err="1">
                <a:solidFill>
                  <a:srgbClr val="000000"/>
                </a:solidFill>
                <a:uFill>
                  <a:solidFill>
                    <a:srgbClr val="FFFFFF"/>
                  </a:solidFill>
                </a:uFill>
              </a:rPr>
              <a:t>slici</a:t>
            </a:r>
            <a:r>
              <a:rPr lang="en-US" sz="2400" spc="-1" dirty="0">
                <a:solidFill>
                  <a:srgbClr val="000000"/>
                </a:solidFill>
                <a:uFill>
                  <a:solidFill>
                    <a:srgbClr val="FFFFFF"/>
                  </a:solidFill>
                </a:uFill>
              </a:rPr>
              <a:t> </a:t>
            </a:r>
            <a:r>
              <a:rPr lang="sr-Latn-RS" sz="2400" b="0" strike="noStrike" spc="-1" dirty="0" smtClean="0">
                <a:solidFill>
                  <a:srgbClr val="000000"/>
                </a:solidFill>
                <a:uFill>
                  <a:solidFill>
                    <a:srgbClr val="FFFFFF"/>
                  </a:solidFill>
                </a:uFill>
                <a:latin typeface="Arial"/>
              </a:rPr>
              <a:t>i</a:t>
            </a:r>
            <a:r>
              <a:rPr lang="en-US" sz="2400" b="0" strike="noStrike" spc="-1" dirty="0" smtClean="0">
                <a:solidFill>
                  <a:srgbClr val="000000"/>
                </a:solidFill>
                <a:uFill>
                  <a:solidFill>
                    <a:srgbClr val="FFFFFF"/>
                  </a:solidFill>
                </a:uFill>
                <a:latin typeface="Arial"/>
              </a:rPr>
              <a:t> </a:t>
            </a:r>
            <a:r>
              <a:rPr lang="en-US" sz="2400" b="0" strike="noStrike" spc="-1" dirty="0" err="1" smtClean="0">
                <a:solidFill>
                  <a:srgbClr val="000000"/>
                </a:solidFill>
                <a:uFill>
                  <a:solidFill>
                    <a:srgbClr val="FFFFFF"/>
                  </a:solidFill>
                </a:uFill>
                <a:latin typeface="Arial"/>
              </a:rPr>
              <a:t>klasifikuje</a:t>
            </a:r>
            <a:r>
              <a:rPr lang="en-US" sz="2400" b="0" strike="noStrike" spc="-1" dirty="0" smtClean="0">
                <a:solidFill>
                  <a:srgbClr val="000000"/>
                </a:solidFill>
                <a:uFill>
                  <a:solidFill>
                    <a:srgbClr val="FFFFFF"/>
                  </a:solidFill>
                </a:uFill>
                <a:latin typeface="Arial"/>
              </a:rPr>
              <a:t>. </a:t>
            </a:r>
            <a:r>
              <a:rPr lang="en-US" sz="2400" b="0" strike="noStrike" spc="-1" dirty="0">
                <a:solidFill>
                  <a:srgbClr val="000000"/>
                </a:solidFill>
                <a:uFill>
                  <a:solidFill>
                    <a:srgbClr val="FFFFFF"/>
                  </a:solidFill>
                </a:uFill>
                <a:latin typeface="Arial"/>
              </a:rPr>
              <a:t>Kao </a:t>
            </a:r>
            <a:r>
              <a:rPr lang="en-US" sz="2400" b="0" strike="noStrike" spc="-1" dirty="0" err="1">
                <a:solidFill>
                  <a:srgbClr val="000000"/>
                </a:solidFill>
                <a:uFill>
                  <a:solidFill>
                    <a:srgbClr val="FFFFFF"/>
                  </a:solidFill>
                </a:uFill>
                <a:latin typeface="Arial"/>
              </a:rPr>
              <a:t>ocena</a:t>
            </a:r>
            <a:r>
              <a:rPr lang="en-US" sz="2400" b="0" strike="noStrike" spc="-1" dirty="0">
                <a:solidFill>
                  <a:srgbClr val="000000"/>
                </a:solidFill>
                <a:uFill>
                  <a:solidFill>
                    <a:srgbClr val="FFFFFF"/>
                  </a:solidFill>
                </a:uFill>
                <a:latin typeface="Arial"/>
              </a:rPr>
              <a:t> </a:t>
            </a:r>
            <a:r>
              <a:rPr lang="en-US" sz="2400" b="0" strike="noStrike" spc="-1" dirty="0" err="1" smtClean="0">
                <a:solidFill>
                  <a:srgbClr val="000000"/>
                </a:solidFill>
                <a:uFill>
                  <a:solidFill>
                    <a:srgbClr val="FFFFFF"/>
                  </a:solidFill>
                </a:uFill>
                <a:latin typeface="Arial"/>
              </a:rPr>
              <a:t>uspe</a:t>
            </a:r>
            <a:r>
              <a:rPr lang="sr-Latn-RS" sz="2400" spc="-1" dirty="0">
                <a:solidFill>
                  <a:srgbClr val="000000"/>
                </a:solidFill>
                <a:uFill>
                  <a:solidFill>
                    <a:srgbClr val="FFFFFF"/>
                  </a:solidFill>
                </a:uFill>
                <a:latin typeface="Arial"/>
              </a:rPr>
              <a:t>š</a:t>
            </a:r>
            <a:r>
              <a:rPr lang="en-US" sz="2400" b="0" strike="noStrike" spc="-1" dirty="0" err="1" smtClean="0">
                <a:solidFill>
                  <a:srgbClr val="000000"/>
                </a:solidFill>
                <a:uFill>
                  <a:solidFill>
                    <a:srgbClr val="FFFFFF"/>
                  </a:solidFill>
                </a:uFill>
                <a:latin typeface="Arial"/>
              </a:rPr>
              <a:t>nosti</a:t>
            </a:r>
            <a:r>
              <a:rPr lang="en-US" sz="2400" b="0" strike="noStrike" spc="-1" dirty="0" smtClean="0">
                <a:solidFill>
                  <a:srgbClr val="000000"/>
                </a:solidFill>
                <a:uFill>
                  <a:solidFill>
                    <a:srgbClr val="FFFFFF"/>
                  </a:solidFill>
                </a:uFill>
                <a:latin typeface="Arial"/>
              </a:rPr>
              <a:t> </a:t>
            </a:r>
            <a:r>
              <a:rPr lang="en-US" sz="2400" b="0" strike="noStrike" spc="-1" dirty="0" err="1">
                <a:solidFill>
                  <a:srgbClr val="000000"/>
                </a:solidFill>
                <a:uFill>
                  <a:solidFill>
                    <a:srgbClr val="FFFFFF"/>
                  </a:solidFill>
                </a:uFill>
                <a:latin typeface="Arial"/>
              </a:rPr>
              <a:t>posmatraju</a:t>
            </a:r>
            <a:r>
              <a:rPr lang="en-US" sz="2400" b="0" strike="noStrike" spc="-1" dirty="0">
                <a:solidFill>
                  <a:srgbClr val="000000"/>
                </a:solidFill>
                <a:uFill>
                  <a:solidFill>
                    <a:srgbClr val="FFFFFF"/>
                  </a:solidFill>
                </a:uFill>
                <a:latin typeface="Arial"/>
              </a:rPr>
              <a:t> se tri </a:t>
            </a:r>
            <a:r>
              <a:rPr lang="en-US" sz="2400" b="0" strike="noStrike" spc="-1" dirty="0" err="1" smtClean="0">
                <a:solidFill>
                  <a:srgbClr val="000000"/>
                </a:solidFill>
                <a:uFill>
                  <a:solidFill>
                    <a:srgbClr val="FFFFFF"/>
                  </a:solidFill>
                </a:uFill>
                <a:latin typeface="Arial"/>
              </a:rPr>
              <a:t>parametra</a:t>
            </a:r>
            <a:r>
              <a:rPr lang="sr-Latn-RS" sz="2400" spc="-1" dirty="0" smtClean="0">
                <a:solidFill>
                  <a:srgbClr val="000000"/>
                </a:solidFill>
                <a:uFill>
                  <a:solidFill>
                    <a:srgbClr val="FFFFFF"/>
                  </a:solidFill>
                </a:uFill>
                <a:latin typeface="Arial"/>
              </a:rPr>
              <a:t>: </a:t>
            </a:r>
            <a:r>
              <a:rPr lang="en-US" sz="2400" b="0" strike="noStrike" spc="-1" dirty="0" err="1" smtClean="0">
                <a:solidFill>
                  <a:srgbClr val="000000"/>
                </a:solidFill>
                <a:uFill>
                  <a:solidFill>
                    <a:srgbClr val="FFFFFF"/>
                  </a:solidFill>
                </a:uFill>
                <a:latin typeface="Arial"/>
              </a:rPr>
              <a:t>broj</a:t>
            </a:r>
            <a:r>
              <a:rPr lang="en-US" sz="2400" b="0" strike="noStrike" spc="-1" dirty="0" smtClean="0">
                <a:solidFill>
                  <a:srgbClr val="000000"/>
                </a:solidFill>
                <a:uFill>
                  <a:solidFill>
                    <a:srgbClr val="FFFFFF"/>
                  </a:solidFill>
                </a:uFill>
                <a:latin typeface="Arial"/>
              </a:rPr>
              <a:t> </a:t>
            </a:r>
            <a:r>
              <a:rPr lang="en-US" sz="2400" b="0" strike="noStrike" spc="-1" dirty="0" err="1" smtClean="0">
                <a:solidFill>
                  <a:srgbClr val="000000"/>
                </a:solidFill>
                <a:uFill>
                  <a:solidFill>
                    <a:srgbClr val="FFFFFF"/>
                  </a:solidFill>
                </a:uFill>
                <a:latin typeface="Arial"/>
              </a:rPr>
              <a:t>poku</a:t>
            </a:r>
            <a:r>
              <a:rPr lang="sr-Latn-RS" sz="2400" b="0" strike="noStrike" spc="-1" dirty="0" smtClean="0">
                <a:solidFill>
                  <a:srgbClr val="000000"/>
                </a:solidFill>
                <a:uFill>
                  <a:solidFill>
                    <a:srgbClr val="FFFFFF"/>
                  </a:solidFill>
                </a:uFill>
                <a:latin typeface="Arial"/>
              </a:rPr>
              <a:t>š</a:t>
            </a:r>
            <a:r>
              <a:rPr lang="en-US" sz="2400" b="0" strike="noStrike" spc="-1" dirty="0" err="1" smtClean="0">
                <a:solidFill>
                  <a:srgbClr val="000000"/>
                </a:solidFill>
                <a:uFill>
                  <a:solidFill>
                    <a:srgbClr val="FFFFFF"/>
                  </a:solidFill>
                </a:uFill>
                <a:latin typeface="Arial"/>
              </a:rPr>
              <a:t>aja</a:t>
            </a:r>
            <a:r>
              <a:rPr lang="en-US" sz="2400" b="0" strike="noStrike" spc="-1" dirty="0">
                <a:solidFill>
                  <a:srgbClr val="000000"/>
                </a:solidFill>
                <a:uFill>
                  <a:solidFill>
                    <a:srgbClr val="FFFFFF"/>
                  </a:solidFill>
                </a:uFill>
                <a:latin typeface="Arial"/>
              </a:rPr>
              <a:t>, </a:t>
            </a:r>
            <a:r>
              <a:rPr lang="en-US" sz="2400" b="0" strike="noStrike" spc="-1" dirty="0" err="1">
                <a:solidFill>
                  <a:srgbClr val="000000"/>
                </a:solidFill>
                <a:uFill>
                  <a:solidFill>
                    <a:srgbClr val="FFFFFF"/>
                  </a:solidFill>
                </a:uFill>
                <a:latin typeface="Arial"/>
              </a:rPr>
              <a:t>broj</a:t>
            </a:r>
            <a:r>
              <a:rPr lang="en-US" sz="2400" b="0" strike="noStrike" spc="-1" dirty="0">
                <a:solidFill>
                  <a:srgbClr val="000000"/>
                </a:solidFill>
                <a:uFill>
                  <a:solidFill>
                    <a:srgbClr val="FFFFFF"/>
                  </a:solidFill>
                </a:uFill>
                <a:latin typeface="Arial"/>
              </a:rPr>
              <a:t> </a:t>
            </a:r>
            <a:r>
              <a:rPr lang="en-US" sz="2400" b="0" strike="noStrike" spc="-1" dirty="0" smtClean="0">
                <a:solidFill>
                  <a:srgbClr val="000000"/>
                </a:solidFill>
                <a:uFill>
                  <a:solidFill>
                    <a:srgbClr val="FFFFFF"/>
                  </a:solidFill>
                </a:uFill>
                <a:latin typeface="Arial"/>
              </a:rPr>
              <a:t>ta</a:t>
            </a:r>
            <a:r>
              <a:rPr lang="sr-Latn-RS" sz="2400" b="0" strike="noStrike" spc="-1" dirty="0" smtClean="0">
                <a:solidFill>
                  <a:srgbClr val="000000"/>
                </a:solidFill>
                <a:uFill>
                  <a:solidFill>
                    <a:srgbClr val="FFFFFF"/>
                  </a:solidFill>
                </a:uFill>
                <a:latin typeface="Arial"/>
              </a:rPr>
              <a:t>č</a:t>
            </a:r>
            <a:r>
              <a:rPr lang="en-US" sz="2400" b="0" strike="noStrike" spc="-1" dirty="0" err="1" smtClean="0">
                <a:solidFill>
                  <a:srgbClr val="000000"/>
                </a:solidFill>
                <a:uFill>
                  <a:solidFill>
                    <a:srgbClr val="FFFFFF"/>
                  </a:solidFill>
                </a:uFill>
                <a:latin typeface="Arial"/>
              </a:rPr>
              <a:t>nih</a:t>
            </a:r>
            <a:r>
              <a:rPr lang="en-US" sz="2400" b="0" strike="noStrike" spc="-1" dirty="0" smtClean="0">
                <a:solidFill>
                  <a:srgbClr val="000000"/>
                </a:solidFill>
                <a:uFill>
                  <a:solidFill>
                    <a:srgbClr val="FFFFFF"/>
                  </a:solidFill>
                </a:uFill>
                <a:latin typeface="Arial"/>
              </a:rPr>
              <a:t> </a:t>
            </a:r>
            <a:r>
              <a:rPr lang="en-US" sz="2400" b="0" strike="noStrike" spc="-1" dirty="0" err="1">
                <a:solidFill>
                  <a:srgbClr val="000000"/>
                </a:solidFill>
                <a:uFill>
                  <a:solidFill>
                    <a:srgbClr val="FFFFFF"/>
                  </a:solidFill>
                </a:uFill>
                <a:latin typeface="Arial"/>
              </a:rPr>
              <a:t>pogodaka</a:t>
            </a:r>
            <a:r>
              <a:rPr lang="en-US" sz="2400" b="0" strike="noStrike" spc="-1" dirty="0">
                <a:solidFill>
                  <a:srgbClr val="000000"/>
                </a:solidFill>
                <a:uFill>
                  <a:solidFill>
                    <a:srgbClr val="FFFFFF"/>
                  </a:solidFill>
                </a:uFill>
                <a:latin typeface="Arial"/>
              </a:rPr>
              <a:t> </a:t>
            </a:r>
            <a:r>
              <a:rPr lang="sr-Latn-RS" sz="2400" b="0" strike="noStrike" spc="-1" dirty="0" smtClean="0">
                <a:solidFill>
                  <a:srgbClr val="000000"/>
                </a:solidFill>
                <a:uFill>
                  <a:solidFill>
                    <a:srgbClr val="FFFFFF"/>
                  </a:solidFill>
                </a:uFill>
                <a:latin typeface="Arial"/>
              </a:rPr>
              <a:t>i</a:t>
            </a:r>
            <a:r>
              <a:rPr lang="en-US" sz="2400" b="0" strike="noStrike" spc="-1" dirty="0" smtClean="0">
                <a:solidFill>
                  <a:srgbClr val="000000"/>
                </a:solidFill>
                <a:uFill>
                  <a:solidFill>
                    <a:srgbClr val="FFFFFF"/>
                  </a:solidFill>
                </a:uFill>
                <a:latin typeface="Arial"/>
              </a:rPr>
              <a:t> </a:t>
            </a:r>
            <a:r>
              <a:rPr lang="en-US" sz="2400" b="0" strike="noStrike" spc="-1" dirty="0" err="1">
                <a:solidFill>
                  <a:srgbClr val="000000"/>
                </a:solidFill>
                <a:uFill>
                  <a:solidFill>
                    <a:srgbClr val="FFFFFF"/>
                  </a:solidFill>
                </a:uFill>
                <a:latin typeface="Arial"/>
              </a:rPr>
              <a:t>broj</a:t>
            </a:r>
            <a:r>
              <a:rPr lang="en-US" sz="2400" b="0" strike="noStrike" spc="-1" dirty="0">
                <a:solidFill>
                  <a:srgbClr val="000000"/>
                </a:solidFill>
                <a:uFill>
                  <a:solidFill>
                    <a:srgbClr val="FFFFFF"/>
                  </a:solidFill>
                </a:uFill>
                <a:latin typeface="Arial"/>
              </a:rPr>
              <a:t> </a:t>
            </a:r>
            <a:r>
              <a:rPr lang="sr-Latn-RS" sz="2400" b="0" strike="noStrike" spc="-1" dirty="0" smtClean="0">
                <a:solidFill>
                  <a:srgbClr val="000000"/>
                </a:solidFill>
                <a:uFill>
                  <a:solidFill>
                    <a:srgbClr val="FFFFFF"/>
                  </a:solidFill>
                </a:uFill>
                <a:latin typeface="Arial"/>
              </a:rPr>
              <a:t>promašaja</a:t>
            </a:r>
            <a:r>
              <a:rPr lang="en-US" sz="2400" b="0" strike="noStrike" spc="-1" dirty="0" smtClean="0">
                <a:solidFill>
                  <a:srgbClr val="000000"/>
                </a:solidFill>
                <a:uFill>
                  <a:solidFill>
                    <a:srgbClr val="FFFFFF"/>
                  </a:solidFill>
                </a:uFill>
                <a:latin typeface="Arial"/>
              </a:rPr>
              <a:t>. </a:t>
            </a:r>
            <a:r>
              <a:rPr lang="en-US" sz="2400" b="0" strike="noStrike" spc="-1" dirty="0" err="1">
                <a:solidFill>
                  <a:srgbClr val="000000"/>
                </a:solidFill>
                <a:uFill>
                  <a:solidFill>
                    <a:srgbClr val="FFFFFF"/>
                  </a:solidFill>
                </a:uFill>
                <a:latin typeface="Arial"/>
              </a:rPr>
              <a:t>Ostvarena</a:t>
            </a:r>
            <a:r>
              <a:rPr lang="en-US" sz="2400" b="0" strike="noStrike" spc="-1" dirty="0">
                <a:solidFill>
                  <a:srgbClr val="000000"/>
                </a:solidFill>
                <a:uFill>
                  <a:solidFill>
                    <a:srgbClr val="FFFFFF"/>
                  </a:solidFill>
                </a:uFill>
                <a:latin typeface="Arial"/>
              </a:rPr>
              <a:t> je </a:t>
            </a:r>
            <a:r>
              <a:rPr lang="en-US" sz="2400" b="0" strike="noStrike" spc="-1" dirty="0" err="1" smtClean="0">
                <a:solidFill>
                  <a:srgbClr val="000000"/>
                </a:solidFill>
                <a:uFill>
                  <a:solidFill>
                    <a:srgbClr val="FFFFFF"/>
                  </a:solidFill>
                </a:uFill>
                <a:latin typeface="Arial"/>
              </a:rPr>
              <a:t>slede</a:t>
            </a:r>
            <a:r>
              <a:rPr lang="sr-Latn-RS" sz="2400" b="0" strike="noStrike" spc="-1" dirty="0" smtClean="0">
                <a:solidFill>
                  <a:srgbClr val="000000"/>
                </a:solidFill>
                <a:uFill>
                  <a:solidFill>
                    <a:srgbClr val="FFFFFF"/>
                  </a:solidFill>
                </a:uFill>
                <a:latin typeface="Arial"/>
              </a:rPr>
              <a:t>ć</a:t>
            </a:r>
            <a:r>
              <a:rPr lang="en-US" sz="2400" b="0" strike="noStrike" spc="-1" dirty="0" smtClean="0">
                <a:solidFill>
                  <a:srgbClr val="000000"/>
                </a:solidFill>
                <a:uFill>
                  <a:solidFill>
                    <a:srgbClr val="FFFFFF"/>
                  </a:solidFill>
                </a:uFill>
                <a:latin typeface="Arial"/>
              </a:rPr>
              <a:t>a </a:t>
            </a:r>
            <a:r>
              <a:rPr lang="en-US" sz="2400" b="0" strike="noStrike" spc="-1" dirty="0" err="1" smtClean="0">
                <a:solidFill>
                  <a:srgbClr val="000000"/>
                </a:solidFill>
                <a:uFill>
                  <a:solidFill>
                    <a:srgbClr val="FFFFFF"/>
                  </a:solidFill>
                </a:uFill>
                <a:latin typeface="Arial"/>
              </a:rPr>
              <a:t>uspe</a:t>
            </a:r>
            <a:r>
              <a:rPr lang="sr-Latn-RS" sz="2400" b="0" strike="noStrike" spc="-1" dirty="0" smtClean="0">
                <a:solidFill>
                  <a:srgbClr val="000000"/>
                </a:solidFill>
                <a:uFill>
                  <a:solidFill>
                    <a:srgbClr val="FFFFFF"/>
                  </a:solidFill>
                </a:uFill>
                <a:latin typeface="Arial"/>
              </a:rPr>
              <a:t>š</a:t>
            </a:r>
            <a:r>
              <a:rPr lang="en-US" sz="2400" b="0" strike="noStrike" spc="-1" dirty="0" err="1" smtClean="0">
                <a:solidFill>
                  <a:srgbClr val="000000"/>
                </a:solidFill>
                <a:uFill>
                  <a:solidFill>
                    <a:srgbClr val="FFFFFF"/>
                  </a:solidFill>
                </a:uFill>
                <a:latin typeface="Arial"/>
              </a:rPr>
              <a:t>nost</a:t>
            </a:r>
            <a:r>
              <a:rPr lang="en-US" sz="2400" b="0" strike="noStrike" spc="-1" dirty="0">
                <a:solidFill>
                  <a:srgbClr val="000000"/>
                </a:solidFill>
                <a:uFill>
                  <a:solidFill>
                    <a:srgbClr val="FFFFFF"/>
                  </a:solidFill>
                </a:uFill>
                <a:latin typeface="Arial"/>
              </a:rPr>
              <a:t>: </a:t>
            </a:r>
          </a:p>
          <a:p>
            <a:pPr marL="343260" indent="-342900" algn="just">
              <a:lnSpc>
                <a:spcPct val="100000"/>
              </a:lnSpc>
              <a:buClr>
                <a:srgbClr val="000000"/>
              </a:buClr>
              <a:buSzPct val="100000"/>
              <a:buFont typeface="Wingdings" panose="05000000000000000000" pitchFamily="2" charset="2"/>
              <a:buChar char="Ø"/>
            </a:pPr>
            <a:r>
              <a:rPr lang="en-US" sz="2400" b="0" strike="noStrike" spc="-1" dirty="0" err="1">
                <a:solidFill>
                  <a:srgbClr val="000000"/>
                </a:solidFill>
                <a:uFill>
                  <a:solidFill>
                    <a:srgbClr val="FFFFFF"/>
                  </a:solidFill>
                </a:uFill>
                <a:latin typeface="Arial"/>
              </a:rPr>
              <a:t>Broj</a:t>
            </a:r>
            <a:r>
              <a:rPr lang="en-US" sz="2400" b="0" strike="noStrike" spc="-1" dirty="0">
                <a:solidFill>
                  <a:srgbClr val="000000"/>
                </a:solidFill>
                <a:uFill>
                  <a:solidFill>
                    <a:srgbClr val="FFFFFF"/>
                  </a:solidFill>
                </a:uFill>
                <a:latin typeface="Arial"/>
              </a:rPr>
              <a:t> </a:t>
            </a:r>
            <a:r>
              <a:rPr lang="en-US" sz="2400" b="0" strike="noStrike" spc="-1" dirty="0" err="1" smtClean="0">
                <a:solidFill>
                  <a:srgbClr val="000000"/>
                </a:solidFill>
                <a:uFill>
                  <a:solidFill>
                    <a:srgbClr val="FFFFFF"/>
                  </a:solidFill>
                </a:uFill>
                <a:latin typeface="Arial"/>
              </a:rPr>
              <a:t>poku</a:t>
            </a:r>
            <a:r>
              <a:rPr lang="sr-Latn-RS" sz="2400" b="0" strike="noStrike" spc="-1" dirty="0" smtClean="0">
                <a:solidFill>
                  <a:srgbClr val="000000"/>
                </a:solidFill>
                <a:uFill>
                  <a:solidFill>
                    <a:srgbClr val="FFFFFF"/>
                  </a:solidFill>
                </a:uFill>
                <a:latin typeface="Arial"/>
              </a:rPr>
              <a:t>š</a:t>
            </a:r>
            <a:r>
              <a:rPr lang="en-US" sz="2400" b="0" strike="noStrike" spc="-1" dirty="0" err="1" smtClean="0">
                <a:solidFill>
                  <a:srgbClr val="000000"/>
                </a:solidFill>
                <a:uFill>
                  <a:solidFill>
                    <a:srgbClr val="FFFFFF"/>
                  </a:solidFill>
                </a:uFill>
                <a:latin typeface="Arial"/>
              </a:rPr>
              <a:t>aja</a:t>
            </a:r>
            <a:r>
              <a:rPr lang="sr-Latn-RS" sz="2400" spc="-1" dirty="0">
                <a:solidFill>
                  <a:srgbClr val="000000"/>
                </a:solidFill>
                <a:uFill>
                  <a:solidFill>
                    <a:srgbClr val="FFFFFF"/>
                  </a:solidFill>
                </a:uFill>
                <a:latin typeface="Arial"/>
              </a:rPr>
              <a:t>:</a:t>
            </a:r>
            <a:r>
              <a:rPr lang="en-US" sz="2400" b="0" strike="noStrike" spc="-1" dirty="0" smtClean="0">
                <a:solidFill>
                  <a:srgbClr val="000000"/>
                </a:solidFill>
                <a:uFill>
                  <a:solidFill>
                    <a:srgbClr val="FFFFFF"/>
                  </a:solidFill>
                </a:uFill>
                <a:latin typeface="Arial"/>
              </a:rPr>
              <a:t> </a:t>
            </a:r>
            <a:r>
              <a:rPr lang="en-US" sz="2400" b="0" strike="noStrike" spc="-1" dirty="0">
                <a:solidFill>
                  <a:srgbClr val="000000"/>
                </a:solidFill>
                <a:uFill>
                  <a:solidFill>
                    <a:srgbClr val="FFFFFF"/>
                  </a:solidFill>
                </a:uFill>
                <a:latin typeface="Arial"/>
              </a:rPr>
              <a:t>99</a:t>
            </a:r>
          </a:p>
          <a:p>
            <a:pPr marL="343260" indent="-342900" algn="just">
              <a:lnSpc>
                <a:spcPct val="100000"/>
              </a:lnSpc>
              <a:buClr>
                <a:srgbClr val="000000"/>
              </a:buClr>
              <a:buSzPct val="100000"/>
              <a:buFont typeface="Wingdings" panose="05000000000000000000" pitchFamily="2" charset="2"/>
              <a:buChar char="Ø"/>
            </a:pPr>
            <a:r>
              <a:rPr lang="en-US" sz="2400" b="0" strike="noStrike" spc="-1" dirty="0" err="1">
                <a:solidFill>
                  <a:srgbClr val="000000"/>
                </a:solidFill>
                <a:uFill>
                  <a:solidFill>
                    <a:srgbClr val="FFFFFF"/>
                  </a:solidFill>
                </a:uFill>
                <a:latin typeface="Arial"/>
              </a:rPr>
              <a:t>Broj</a:t>
            </a:r>
            <a:r>
              <a:rPr lang="en-US" sz="2400" b="0" strike="noStrike" spc="-1" dirty="0">
                <a:solidFill>
                  <a:srgbClr val="000000"/>
                </a:solidFill>
                <a:uFill>
                  <a:solidFill>
                    <a:srgbClr val="FFFFFF"/>
                  </a:solidFill>
                </a:uFill>
                <a:latin typeface="Arial"/>
              </a:rPr>
              <a:t> </a:t>
            </a:r>
            <a:r>
              <a:rPr lang="en-US" sz="2400" b="0" strike="noStrike" spc="-1" dirty="0" err="1" smtClean="0">
                <a:solidFill>
                  <a:srgbClr val="000000"/>
                </a:solidFill>
                <a:uFill>
                  <a:solidFill>
                    <a:srgbClr val="FFFFFF"/>
                  </a:solidFill>
                </a:uFill>
                <a:latin typeface="Arial"/>
              </a:rPr>
              <a:t>pogodatak</a:t>
            </a:r>
            <a:r>
              <a:rPr lang="sr-Latn-RS" sz="2400" b="0" strike="noStrike" spc="-1" dirty="0" smtClean="0">
                <a:solidFill>
                  <a:srgbClr val="000000"/>
                </a:solidFill>
                <a:uFill>
                  <a:solidFill>
                    <a:srgbClr val="FFFFFF"/>
                  </a:solidFill>
                </a:uFill>
                <a:latin typeface="Arial"/>
              </a:rPr>
              <a:t>a:</a:t>
            </a:r>
            <a:r>
              <a:rPr lang="en-US" sz="2400" b="0" strike="noStrike" spc="-1" dirty="0" smtClean="0">
                <a:solidFill>
                  <a:srgbClr val="000000"/>
                </a:solidFill>
                <a:uFill>
                  <a:solidFill>
                    <a:srgbClr val="FFFFFF"/>
                  </a:solidFill>
                </a:uFill>
                <a:latin typeface="Arial"/>
              </a:rPr>
              <a:t> </a:t>
            </a:r>
            <a:r>
              <a:rPr lang="en-US" sz="2400" b="0" strike="noStrike" spc="-1" dirty="0">
                <a:solidFill>
                  <a:srgbClr val="000000"/>
                </a:solidFill>
                <a:uFill>
                  <a:solidFill>
                    <a:srgbClr val="FFFFFF"/>
                  </a:solidFill>
                </a:uFill>
                <a:latin typeface="Arial"/>
              </a:rPr>
              <a:t>21</a:t>
            </a:r>
          </a:p>
          <a:p>
            <a:pPr marL="343260" indent="-342900" algn="just">
              <a:lnSpc>
                <a:spcPct val="100000"/>
              </a:lnSpc>
              <a:buClr>
                <a:srgbClr val="000000"/>
              </a:buClr>
              <a:buSzPct val="100000"/>
              <a:buFont typeface="Wingdings" panose="05000000000000000000" pitchFamily="2" charset="2"/>
              <a:buChar char="Ø"/>
            </a:pPr>
            <a:r>
              <a:rPr lang="en-US" sz="2400" b="0" strike="noStrike" spc="-1" dirty="0" err="1">
                <a:solidFill>
                  <a:srgbClr val="000000"/>
                </a:solidFill>
                <a:uFill>
                  <a:solidFill>
                    <a:srgbClr val="FFFFFF"/>
                  </a:solidFill>
                </a:uFill>
                <a:latin typeface="Arial"/>
              </a:rPr>
              <a:t>Broj</a:t>
            </a:r>
            <a:r>
              <a:rPr lang="en-US" sz="2400" b="0" strike="noStrike" spc="-1" dirty="0">
                <a:solidFill>
                  <a:srgbClr val="000000"/>
                </a:solidFill>
                <a:uFill>
                  <a:solidFill>
                    <a:srgbClr val="FFFFFF"/>
                  </a:solidFill>
                </a:uFill>
                <a:latin typeface="Arial"/>
              </a:rPr>
              <a:t> </a:t>
            </a:r>
            <a:r>
              <a:rPr lang="en-US" sz="2400" b="0" strike="noStrike" spc="-1" dirty="0" smtClean="0">
                <a:solidFill>
                  <a:srgbClr val="000000"/>
                </a:solidFill>
                <a:uFill>
                  <a:solidFill>
                    <a:srgbClr val="FFFFFF"/>
                  </a:solidFill>
                </a:uFill>
                <a:latin typeface="Arial"/>
              </a:rPr>
              <a:t>prom</a:t>
            </a:r>
            <a:r>
              <a:rPr lang="sr-Latn-RS" sz="2400" b="0" strike="noStrike" spc="-1" dirty="0" smtClean="0">
                <a:solidFill>
                  <a:srgbClr val="000000"/>
                </a:solidFill>
                <a:uFill>
                  <a:solidFill>
                    <a:srgbClr val="FFFFFF"/>
                  </a:solidFill>
                </a:uFill>
                <a:latin typeface="Arial"/>
              </a:rPr>
              <a:t>aš</a:t>
            </a:r>
            <a:r>
              <a:rPr lang="en-US" sz="2400" b="0" strike="noStrike" spc="-1" dirty="0" err="1" smtClean="0">
                <a:solidFill>
                  <a:srgbClr val="000000"/>
                </a:solidFill>
                <a:uFill>
                  <a:solidFill>
                    <a:srgbClr val="FFFFFF"/>
                  </a:solidFill>
                </a:uFill>
                <a:latin typeface="Arial"/>
              </a:rPr>
              <a:t>aja</a:t>
            </a:r>
            <a:r>
              <a:rPr lang="sr-Latn-RS" sz="2400" b="0" strike="noStrike" spc="-1" dirty="0" smtClean="0">
                <a:solidFill>
                  <a:srgbClr val="000000"/>
                </a:solidFill>
                <a:uFill>
                  <a:solidFill>
                    <a:srgbClr val="FFFFFF"/>
                  </a:solidFill>
                </a:uFill>
                <a:latin typeface="Arial"/>
              </a:rPr>
              <a:t>:</a:t>
            </a:r>
            <a:r>
              <a:rPr lang="en-US" sz="2400" b="0" strike="noStrike" spc="-1" dirty="0" smtClean="0">
                <a:solidFill>
                  <a:srgbClr val="000000"/>
                </a:solidFill>
                <a:uFill>
                  <a:solidFill>
                    <a:srgbClr val="FFFFFF"/>
                  </a:solidFill>
                </a:uFill>
                <a:latin typeface="Arial"/>
              </a:rPr>
              <a:t> </a:t>
            </a:r>
            <a:r>
              <a:rPr lang="en-US" sz="2400" b="0" strike="noStrike" spc="-1" dirty="0">
                <a:solidFill>
                  <a:srgbClr val="000000"/>
                </a:solidFill>
                <a:uFill>
                  <a:solidFill>
                    <a:srgbClr val="FFFFFF"/>
                  </a:solidFill>
                </a:uFill>
                <a:latin typeface="Arial"/>
              </a:rPr>
              <a:t>322.</a:t>
            </a:r>
          </a:p>
          <a:p>
            <a:pPr marL="360" algn="just">
              <a:lnSpc>
                <a:spcPct val="100000"/>
              </a:lnSpc>
              <a:buClr>
                <a:srgbClr val="000000"/>
              </a:buClr>
              <a:buSzPct val="45000"/>
            </a:pPr>
            <a:r>
              <a:rPr lang="en-US" sz="2400" b="0" strike="noStrike" spc="-1" dirty="0" smtClean="0">
                <a:solidFill>
                  <a:srgbClr val="000000"/>
                </a:solidFill>
                <a:uFill>
                  <a:solidFill>
                    <a:srgbClr val="FFFFFF"/>
                  </a:solidFill>
                </a:uFill>
                <a:latin typeface="Arial"/>
              </a:rPr>
              <a:t> </a:t>
            </a:r>
            <a:endParaRPr lang="en-US" sz="1800" b="0" strike="noStrike" spc="-1" dirty="0">
              <a:solidFill>
                <a:srgbClr val="000000"/>
              </a:solidFill>
              <a:uFill>
                <a:solidFill>
                  <a:srgbClr val="FFFFFF"/>
                </a:solidFill>
              </a:uFill>
              <a:latin typeface="Arial"/>
            </a:endParaRPr>
          </a:p>
        </p:txBody>
      </p:sp>
      <p:sp>
        <p:nvSpPr>
          <p:cNvPr id="92" name="CustomShape 21"/>
          <p:cNvSpPr/>
          <p:nvPr/>
        </p:nvSpPr>
        <p:spPr>
          <a:xfrm>
            <a:off x="22412880" y="16093440"/>
            <a:ext cx="10047960" cy="845280"/>
          </a:xfrm>
          <a:prstGeom prst="rect">
            <a:avLst/>
          </a:prstGeom>
          <a:solidFill>
            <a:srgbClr val="5B9BD5"/>
          </a:solidFill>
          <a:ln>
            <a:noFill/>
          </a:ln>
        </p:spPr>
        <p:style>
          <a:lnRef idx="0">
            <a:scrgbClr r="0" g="0" b="0"/>
          </a:lnRef>
          <a:fillRef idx="0">
            <a:scrgbClr r="0" g="0" b="0"/>
          </a:fillRef>
          <a:effectRef idx="0">
            <a:scrgbClr r="0" g="0" b="0"/>
          </a:effectRef>
          <a:fontRef idx="minor"/>
        </p:style>
        <p:txBody>
          <a:bodyPr lIns="228600" tIns="228600" rIns="228600" bIns="228600"/>
          <a:lstStyle/>
          <a:p>
            <a:pPr algn="ctr">
              <a:lnSpc>
                <a:spcPct val="100000"/>
              </a:lnSpc>
            </a:pPr>
            <a:r>
              <a:rPr lang="en-US" sz="3200" b="0" strike="noStrike" spc="-1">
                <a:solidFill>
                  <a:srgbClr val="2C3F71"/>
                </a:solidFill>
                <a:uFill>
                  <a:solidFill>
                    <a:srgbClr val="FFFFFF"/>
                  </a:solidFill>
                </a:uFill>
                <a:latin typeface="Times New Roman"/>
                <a:ea typeface="DejaVu Sans"/>
              </a:rPr>
              <a:t>Rezultati</a:t>
            </a:r>
            <a:endParaRPr lang="en-US" sz="1800" b="0" strike="noStrike" spc="-1">
              <a:solidFill>
                <a:srgbClr val="000000"/>
              </a:solidFill>
              <a:uFill>
                <a:solidFill>
                  <a:srgbClr val="FFFFFF"/>
                </a:solidFill>
              </a:uFill>
              <a:latin typeface="Arial"/>
            </a:endParaRPr>
          </a:p>
        </p:txBody>
      </p:sp>
      <p:sp>
        <p:nvSpPr>
          <p:cNvPr id="93" name="CustomShape 22"/>
          <p:cNvSpPr/>
          <p:nvPr/>
        </p:nvSpPr>
        <p:spPr>
          <a:xfrm>
            <a:off x="11439720" y="19864800"/>
            <a:ext cx="10047960" cy="845280"/>
          </a:xfrm>
          <a:prstGeom prst="rect">
            <a:avLst/>
          </a:prstGeom>
          <a:solidFill>
            <a:srgbClr val="5B9BD5"/>
          </a:solidFill>
          <a:ln>
            <a:noFill/>
          </a:ln>
        </p:spPr>
        <p:style>
          <a:lnRef idx="0">
            <a:scrgbClr r="0" g="0" b="0"/>
          </a:lnRef>
          <a:fillRef idx="0">
            <a:scrgbClr r="0" g="0" b="0"/>
          </a:fillRef>
          <a:effectRef idx="0">
            <a:scrgbClr r="0" g="0" b="0"/>
          </a:effectRef>
          <a:fontRef idx="minor"/>
        </p:style>
        <p:txBody>
          <a:bodyPr lIns="228600" tIns="228600" rIns="228600" bIns="228600"/>
          <a:lstStyle/>
          <a:p>
            <a:pPr algn="ctr">
              <a:lnSpc>
                <a:spcPct val="100000"/>
              </a:lnSpc>
            </a:pPr>
            <a:r>
              <a:rPr lang="en-US" sz="3200" b="0" strike="noStrike" spc="-1" dirty="0" err="1">
                <a:solidFill>
                  <a:srgbClr val="2C3F71"/>
                </a:solidFill>
                <a:uFill>
                  <a:solidFill>
                    <a:srgbClr val="FFFFFF"/>
                  </a:solidFill>
                </a:uFill>
                <a:latin typeface="Times New Roman"/>
                <a:ea typeface="DejaVu Sans"/>
              </a:rPr>
              <a:t>Rezultati</a:t>
            </a:r>
            <a:endParaRPr lang="en-US" sz="1800" b="0" strike="noStrike" spc="-1" dirty="0">
              <a:solidFill>
                <a:srgbClr val="000000"/>
              </a:solidFill>
              <a:uFill>
                <a:solidFill>
                  <a:srgbClr val="FFFFFF"/>
                </a:solidFill>
              </a:uFill>
              <a:latin typeface="Arial"/>
            </a:endParaRPr>
          </a:p>
        </p:txBody>
      </p:sp>
      <p:sp>
        <p:nvSpPr>
          <p:cNvPr id="94" name="CustomShape 23"/>
          <p:cNvSpPr/>
          <p:nvPr/>
        </p:nvSpPr>
        <p:spPr>
          <a:xfrm>
            <a:off x="22585680" y="17099280"/>
            <a:ext cx="9600840" cy="1789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2400" b="0" strike="noStrike" spc="-1" dirty="0">
                <a:solidFill>
                  <a:srgbClr val="000000"/>
                </a:solidFill>
                <a:uFill>
                  <a:solidFill>
                    <a:srgbClr val="FFFFFF"/>
                  </a:solidFill>
                </a:uFill>
                <a:latin typeface="Arial"/>
              </a:rPr>
              <a:t>Na </a:t>
            </a:r>
            <a:r>
              <a:rPr lang="en-US" sz="2400" b="0" strike="noStrike" spc="-1" dirty="0" err="1">
                <a:solidFill>
                  <a:srgbClr val="000000"/>
                </a:solidFill>
                <a:uFill>
                  <a:solidFill>
                    <a:srgbClr val="FFFFFF"/>
                  </a:solidFill>
                </a:uFill>
                <a:latin typeface="Arial"/>
              </a:rPr>
              <a:t>istom</a:t>
            </a:r>
            <a:r>
              <a:rPr lang="en-US" sz="2400" b="0" strike="noStrike" spc="-1" dirty="0">
                <a:solidFill>
                  <a:srgbClr val="000000"/>
                </a:solidFill>
                <a:uFill>
                  <a:solidFill>
                    <a:srgbClr val="FFFFFF"/>
                  </a:solidFill>
                </a:uFill>
                <a:latin typeface="Arial"/>
              </a:rPr>
              <a:t> </a:t>
            </a:r>
            <a:r>
              <a:rPr lang="en-US" sz="2400" b="0" strike="noStrike" spc="-1" dirty="0" err="1">
                <a:solidFill>
                  <a:srgbClr val="000000"/>
                </a:solidFill>
                <a:uFill>
                  <a:solidFill>
                    <a:srgbClr val="FFFFFF"/>
                  </a:solidFill>
                </a:uFill>
                <a:latin typeface="Arial"/>
              </a:rPr>
              <a:t>skupu</a:t>
            </a:r>
            <a:r>
              <a:rPr lang="en-US" sz="2400" b="0" strike="noStrike" spc="-1" dirty="0">
                <a:solidFill>
                  <a:srgbClr val="000000"/>
                </a:solidFill>
                <a:uFill>
                  <a:solidFill>
                    <a:srgbClr val="FFFFFF"/>
                  </a:solidFill>
                </a:uFill>
                <a:latin typeface="Arial"/>
              </a:rPr>
              <a:t> od 99 </a:t>
            </a:r>
            <a:r>
              <a:rPr lang="en-US" sz="2400" b="0" strike="noStrike" spc="-1" dirty="0" err="1">
                <a:solidFill>
                  <a:srgbClr val="000000"/>
                </a:solidFill>
                <a:uFill>
                  <a:solidFill>
                    <a:srgbClr val="FFFFFF"/>
                  </a:solidFill>
                </a:uFill>
                <a:latin typeface="Arial"/>
              </a:rPr>
              <a:t>slika</a:t>
            </a:r>
            <a:r>
              <a:rPr lang="en-US" sz="2400" b="0" strike="noStrike" spc="-1" dirty="0">
                <a:solidFill>
                  <a:srgbClr val="000000"/>
                </a:solidFill>
                <a:uFill>
                  <a:solidFill>
                    <a:srgbClr val="FFFFFF"/>
                  </a:solidFill>
                </a:uFill>
                <a:latin typeface="Arial"/>
              </a:rPr>
              <a:t> </a:t>
            </a:r>
            <a:r>
              <a:rPr lang="en-US" sz="2400" b="0" strike="noStrike" spc="-1" dirty="0" err="1" smtClean="0">
                <a:solidFill>
                  <a:srgbClr val="000000"/>
                </a:solidFill>
                <a:uFill>
                  <a:solidFill>
                    <a:srgbClr val="FFFFFF"/>
                  </a:solidFill>
                </a:uFill>
                <a:latin typeface="Arial"/>
              </a:rPr>
              <a:t>obavljena</a:t>
            </a:r>
            <a:r>
              <a:rPr lang="en-US" sz="2400" b="0" strike="noStrike" spc="-1" dirty="0" smtClean="0">
                <a:solidFill>
                  <a:srgbClr val="000000"/>
                </a:solidFill>
                <a:uFill>
                  <a:solidFill>
                    <a:srgbClr val="FFFFFF"/>
                  </a:solidFill>
                </a:uFill>
                <a:latin typeface="Arial"/>
              </a:rPr>
              <a:t> </a:t>
            </a:r>
            <a:r>
              <a:rPr lang="en-US" sz="2400" b="0" strike="noStrike" spc="-1" dirty="0">
                <a:solidFill>
                  <a:srgbClr val="000000"/>
                </a:solidFill>
                <a:uFill>
                  <a:solidFill>
                    <a:srgbClr val="FFFFFF"/>
                  </a:solidFill>
                </a:uFill>
                <a:latin typeface="Arial"/>
              </a:rPr>
              <a:t>je </a:t>
            </a:r>
            <a:r>
              <a:rPr lang="en-US" sz="2400" b="0" strike="noStrike" spc="-1" dirty="0" err="1" smtClean="0">
                <a:solidFill>
                  <a:srgbClr val="000000"/>
                </a:solidFill>
                <a:uFill>
                  <a:solidFill>
                    <a:srgbClr val="FFFFFF"/>
                  </a:solidFill>
                </a:uFill>
                <a:latin typeface="Arial"/>
              </a:rPr>
              <a:t>verifikacija</a:t>
            </a:r>
            <a:r>
              <a:rPr lang="en-US" sz="2400" b="0" strike="noStrike" spc="-1" dirty="0" smtClean="0">
                <a:solidFill>
                  <a:srgbClr val="000000"/>
                </a:solidFill>
                <a:uFill>
                  <a:solidFill>
                    <a:srgbClr val="FFFFFF"/>
                  </a:solidFill>
                </a:uFill>
                <a:latin typeface="Arial"/>
              </a:rPr>
              <a:t> </a:t>
            </a:r>
            <a:r>
              <a:rPr lang="en-US" sz="2400" b="0" strike="noStrike" spc="-1" dirty="0" err="1">
                <a:solidFill>
                  <a:srgbClr val="000000"/>
                </a:solidFill>
                <a:uFill>
                  <a:solidFill>
                    <a:srgbClr val="FFFFFF"/>
                  </a:solidFill>
                </a:uFill>
                <a:latin typeface="Arial"/>
              </a:rPr>
              <a:t>ovog</a:t>
            </a:r>
            <a:r>
              <a:rPr lang="en-US" sz="2400" b="0" strike="noStrike" spc="-1" dirty="0">
                <a:solidFill>
                  <a:srgbClr val="000000"/>
                </a:solidFill>
                <a:uFill>
                  <a:solidFill>
                    <a:srgbClr val="FFFFFF"/>
                  </a:solidFill>
                </a:uFill>
                <a:latin typeface="Arial"/>
              </a:rPr>
              <a:t> </a:t>
            </a:r>
            <a:r>
              <a:rPr lang="en-US" sz="2400" b="0" strike="noStrike" spc="-1" dirty="0" err="1">
                <a:solidFill>
                  <a:srgbClr val="000000"/>
                </a:solidFill>
                <a:uFill>
                  <a:solidFill>
                    <a:srgbClr val="FFFFFF"/>
                  </a:solidFill>
                </a:uFill>
                <a:latin typeface="Arial"/>
              </a:rPr>
              <a:t>metoda</a:t>
            </a:r>
            <a:r>
              <a:rPr lang="en-US" sz="2400" b="0" strike="noStrike" spc="-1" dirty="0">
                <a:solidFill>
                  <a:srgbClr val="000000"/>
                </a:solidFill>
                <a:uFill>
                  <a:solidFill>
                    <a:srgbClr val="FFFFFF"/>
                  </a:solidFill>
                </a:uFill>
                <a:latin typeface="Arial"/>
              </a:rPr>
              <a:t>. </a:t>
            </a:r>
            <a:r>
              <a:rPr lang="en-US" sz="2400" b="0" strike="noStrike" spc="-1" dirty="0" err="1">
                <a:solidFill>
                  <a:srgbClr val="000000"/>
                </a:solidFill>
                <a:uFill>
                  <a:solidFill>
                    <a:srgbClr val="FFFFFF"/>
                  </a:solidFill>
                </a:uFill>
                <a:latin typeface="Arial"/>
              </a:rPr>
              <a:t>Ostvarena</a:t>
            </a:r>
            <a:r>
              <a:rPr lang="en-US" sz="2400" b="0" strike="noStrike" spc="-1" dirty="0">
                <a:solidFill>
                  <a:srgbClr val="000000"/>
                </a:solidFill>
                <a:uFill>
                  <a:solidFill>
                    <a:srgbClr val="FFFFFF"/>
                  </a:solidFill>
                </a:uFill>
                <a:latin typeface="Arial"/>
              </a:rPr>
              <a:t> je </a:t>
            </a:r>
            <a:r>
              <a:rPr lang="en-US" sz="2400" b="0" strike="noStrike" spc="-1" dirty="0" err="1" smtClean="0">
                <a:solidFill>
                  <a:srgbClr val="000000"/>
                </a:solidFill>
                <a:uFill>
                  <a:solidFill>
                    <a:srgbClr val="FFFFFF"/>
                  </a:solidFill>
                </a:uFill>
                <a:latin typeface="Arial"/>
              </a:rPr>
              <a:t>slede</a:t>
            </a:r>
            <a:r>
              <a:rPr lang="sr-Latn-RS" sz="2400" b="0" strike="noStrike" spc="-1" dirty="0" smtClean="0">
                <a:solidFill>
                  <a:srgbClr val="000000"/>
                </a:solidFill>
                <a:uFill>
                  <a:solidFill>
                    <a:srgbClr val="FFFFFF"/>
                  </a:solidFill>
                </a:uFill>
                <a:latin typeface="Arial"/>
              </a:rPr>
              <a:t>ć</a:t>
            </a:r>
            <a:r>
              <a:rPr lang="en-US" sz="2400" b="0" strike="noStrike" spc="-1" dirty="0" smtClean="0">
                <a:solidFill>
                  <a:srgbClr val="000000"/>
                </a:solidFill>
                <a:uFill>
                  <a:solidFill>
                    <a:srgbClr val="FFFFFF"/>
                  </a:solidFill>
                </a:uFill>
                <a:latin typeface="Arial"/>
              </a:rPr>
              <a:t>a </a:t>
            </a:r>
            <a:r>
              <a:rPr lang="en-US" sz="2400" b="0" strike="noStrike" spc="-1" dirty="0" err="1" smtClean="0">
                <a:solidFill>
                  <a:srgbClr val="000000"/>
                </a:solidFill>
                <a:uFill>
                  <a:solidFill>
                    <a:srgbClr val="FFFFFF"/>
                  </a:solidFill>
                </a:uFill>
                <a:latin typeface="Arial"/>
              </a:rPr>
              <a:t>uspe</a:t>
            </a:r>
            <a:r>
              <a:rPr lang="sr-Latn-RS" sz="2400" spc="-1" dirty="0">
                <a:solidFill>
                  <a:srgbClr val="000000"/>
                </a:solidFill>
                <a:uFill>
                  <a:solidFill>
                    <a:srgbClr val="FFFFFF"/>
                  </a:solidFill>
                </a:uFill>
                <a:latin typeface="Arial"/>
              </a:rPr>
              <a:t>š</a:t>
            </a:r>
            <a:r>
              <a:rPr lang="en-US" sz="2400" b="0" strike="noStrike" spc="-1" dirty="0" err="1" smtClean="0">
                <a:solidFill>
                  <a:srgbClr val="000000"/>
                </a:solidFill>
                <a:uFill>
                  <a:solidFill>
                    <a:srgbClr val="FFFFFF"/>
                  </a:solidFill>
                </a:uFill>
                <a:latin typeface="Arial"/>
              </a:rPr>
              <a:t>nost</a:t>
            </a:r>
            <a:r>
              <a:rPr lang="en-US" sz="2400" b="0" strike="noStrike" spc="-1" dirty="0">
                <a:solidFill>
                  <a:srgbClr val="000000"/>
                </a:solidFill>
                <a:uFill>
                  <a:solidFill>
                    <a:srgbClr val="FFFFFF"/>
                  </a:solidFill>
                </a:uFill>
                <a:latin typeface="Arial"/>
              </a:rPr>
              <a:t>: </a:t>
            </a:r>
            <a:endParaRPr lang="en-US" sz="1800" b="0" strike="noStrike" spc="-1" dirty="0">
              <a:solidFill>
                <a:srgbClr val="000000"/>
              </a:solidFill>
              <a:uFill>
                <a:solidFill>
                  <a:srgbClr val="FFFFFF"/>
                </a:solidFill>
              </a:uFill>
              <a:latin typeface="Arial"/>
            </a:endParaRPr>
          </a:p>
          <a:p>
            <a:pPr marL="342900" indent="-342900" algn="just">
              <a:lnSpc>
                <a:spcPct val="100000"/>
              </a:lnSpc>
              <a:buFont typeface="Wingdings" panose="05000000000000000000" pitchFamily="2" charset="2"/>
              <a:buChar char="Ø"/>
            </a:pPr>
            <a:r>
              <a:rPr lang="en-US" sz="2400" b="0" strike="noStrike" spc="-1" dirty="0" err="1" smtClean="0">
                <a:solidFill>
                  <a:srgbClr val="000000"/>
                </a:solidFill>
                <a:uFill>
                  <a:solidFill>
                    <a:srgbClr val="FFFFFF"/>
                  </a:solidFill>
                </a:uFill>
                <a:latin typeface="Arial"/>
              </a:rPr>
              <a:t>Broj</a:t>
            </a:r>
            <a:r>
              <a:rPr lang="en-US" sz="2400" b="0" strike="noStrike" spc="-1" dirty="0" smtClean="0">
                <a:solidFill>
                  <a:srgbClr val="000000"/>
                </a:solidFill>
                <a:uFill>
                  <a:solidFill>
                    <a:srgbClr val="FFFFFF"/>
                  </a:solidFill>
                </a:uFill>
                <a:latin typeface="Arial"/>
              </a:rPr>
              <a:t> </a:t>
            </a:r>
            <a:r>
              <a:rPr lang="en-US" sz="2400" b="0" strike="noStrike" spc="-1" dirty="0" err="1" smtClean="0">
                <a:solidFill>
                  <a:srgbClr val="000000"/>
                </a:solidFill>
                <a:uFill>
                  <a:solidFill>
                    <a:srgbClr val="FFFFFF"/>
                  </a:solidFill>
                </a:uFill>
                <a:latin typeface="Arial"/>
              </a:rPr>
              <a:t>poku</a:t>
            </a:r>
            <a:r>
              <a:rPr lang="sr-Latn-RS" sz="2400" spc="-1" dirty="0">
                <a:solidFill>
                  <a:srgbClr val="000000"/>
                </a:solidFill>
                <a:uFill>
                  <a:solidFill>
                    <a:srgbClr val="FFFFFF"/>
                  </a:solidFill>
                </a:uFill>
                <a:latin typeface="Arial"/>
              </a:rPr>
              <a:t>š</a:t>
            </a:r>
            <a:r>
              <a:rPr lang="en-US" sz="2400" b="0" strike="noStrike" spc="-1" dirty="0" err="1" smtClean="0">
                <a:solidFill>
                  <a:srgbClr val="000000"/>
                </a:solidFill>
                <a:uFill>
                  <a:solidFill>
                    <a:srgbClr val="FFFFFF"/>
                  </a:solidFill>
                </a:uFill>
                <a:latin typeface="Arial"/>
              </a:rPr>
              <a:t>aja</a:t>
            </a:r>
            <a:r>
              <a:rPr lang="sr-Latn-RS" sz="2400" spc="-1" dirty="0">
                <a:solidFill>
                  <a:srgbClr val="000000"/>
                </a:solidFill>
                <a:uFill>
                  <a:solidFill>
                    <a:srgbClr val="FFFFFF"/>
                  </a:solidFill>
                </a:uFill>
                <a:latin typeface="Arial"/>
              </a:rPr>
              <a:t>:</a:t>
            </a:r>
            <a:r>
              <a:rPr lang="en-US" sz="2400" b="0" strike="noStrike" spc="-1" dirty="0" smtClean="0">
                <a:solidFill>
                  <a:srgbClr val="000000"/>
                </a:solidFill>
                <a:uFill>
                  <a:solidFill>
                    <a:srgbClr val="FFFFFF"/>
                  </a:solidFill>
                </a:uFill>
                <a:latin typeface="Arial"/>
              </a:rPr>
              <a:t> </a:t>
            </a:r>
            <a:r>
              <a:rPr lang="en-US" sz="2400" b="0" strike="noStrike" spc="-1" dirty="0">
                <a:solidFill>
                  <a:srgbClr val="000000"/>
                </a:solidFill>
                <a:uFill>
                  <a:solidFill>
                    <a:srgbClr val="FFFFFF"/>
                  </a:solidFill>
                </a:uFill>
                <a:latin typeface="Arial"/>
              </a:rPr>
              <a:t>99</a:t>
            </a:r>
            <a:endParaRPr lang="en-US" sz="1800" b="0" strike="noStrike" spc="-1" dirty="0">
              <a:solidFill>
                <a:srgbClr val="000000"/>
              </a:solidFill>
              <a:uFill>
                <a:solidFill>
                  <a:srgbClr val="FFFFFF"/>
                </a:solidFill>
              </a:uFill>
              <a:latin typeface="Arial"/>
            </a:endParaRPr>
          </a:p>
          <a:p>
            <a:pPr marL="342900" indent="-342900" algn="just">
              <a:lnSpc>
                <a:spcPct val="100000"/>
              </a:lnSpc>
              <a:buFont typeface="Wingdings" panose="05000000000000000000" pitchFamily="2" charset="2"/>
              <a:buChar char="Ø"/>
            </a:pPr>
            <a:r>
              <a:rPr lang="en-US" sz="2400" b="0" strike="noStrike" spc="-1" dirty="0" err="1" smtClean="0">
                <a:solidFill>
                  <a:srgbClr val="000000"/>
                </a:solidFill>
                <a:uFill>
                  <a:solidFill>
                    <a:srgbClr val="FFFFFF"/>
                  </a:solidFill>
                </a:uFill>
                <a:latin typeface="Arial"/>
              </a:rPr>
              <a:t>Broj</a:t>
            </a:r>
            <a:r>
              <a:rPr lang="en-US" sz="2400" b="0" strike="noStrike" spc="-1" dirty="0" smtClean="0">
                <a:solidFill>
                  <a:srgbClr val="000000"/>
                </a:solidFill>
                <a:uFill>
                  <a:solidFill>
                    <a:srgbClr val="FFFFFF"/>
                  </a:solidFill>
                </a:uFill>
                <a:latin typeface="Arial"/>
              </a:rPr>
              <a:t> </a:t>
            </a:r>
            <a:r>
              <a:rPr lang="en-US" sz="2400" b="0" strike="noStrike" spc="-1" dirty="0" err="1" smtClean="0">
                <a:solidFill>
                  <a:srgbClr val="000000"/>
                </a:solidFill>
                <a:uFill>
                  <a:solidFill>
                    <a:srgbClr val="FFFFFF"/>
                  </a:solidFill>
                </a:uFill>
                <a:latin typeface="Arial"/>
              </a:rPr>
              <a:t>uspe</a:t>
            </a:r>
            <a:r>
              <a:rPr lang="sr-Latn-RS" sz="2400" b="0" strike="noStrike" spc="-1" dirty="0" smtClean="0">
                <a:solidFill>
                  <a:srgbClr val="000000"/>
                </a:solidFill>
                <a:uFill>
                  <a:solidFill>
                    <a:srgbClr val="FFFFFF"/>
                  </a:solidFill>
                </a:uFill>
                <a:latin typeface="Arial"/>
              </a:rPr>
              <a:t>š</a:t>
            </a:r>
            <a:r>
              <a:rPr lang="en-US" sz="2400" b="0" strike="noStrike" spc="-1" dirty="0" err="1" smtClean="0">
                <a:solidFill>
                  <a:srgbClr val="000000"/>
                </a:solidFill>
                <a:uFill>
                  <a:solidFill>
                    <a:srgbClr val="FFFFFF"/>
                  </a:solidFill>
                </a:uFill>
                <a:latin typeface="Arial"/>
              </a:rPr>
              <a:t>nih</a:t>
            </a:r>
            <a:r>
              <a:rPr lang="en-US" sz="2400" b="0" strike="noStrike" spc="-1" dirty="0" smtClean="0">
                <a:solidFill>
                  <a:srgbClr val="000000"/>
                </a:solidFill>
                <a:uFill>
                  <a:solidFill>
                    <a:srgbClr val="FFFFFF"/>
                  </a:solidFill>
                </a:uFill>
                <a:latin typeface="Arial"/>
              </a:rPr>
              <a:t> </a:t>
            </a:r>
            <a:r>
              <a:rPr lang="en-US" sz="2400" b="0" strike="noStrike" spc="-1" dirty="0" err="1" smtClean="0">
                <a:solidFill>
                  <a:srgbClr val="000000"/>
                </a:solidFill>
                <a:uFill>
                  <a:solidFill>
                    <a:srgbClr val="FFFFFF"/>
                  </a:solidFill>
                </a:uFill>
                <a:latin typeface="Arial"/>
              </a:rPr>
              <a:t>pogodaka</a:t>
            </a:r>
            <a:r>
              <a:rPr lang="sr-Latn-RS" sz="2400" b="0" strike="noStrike" spc="-1" dirty="0" smtClean="0">
                <a:solidFill>
                  <a:srgbClr val="000000"/>
                </a:solidFill>
                <a:uFill>
                  <a:solidFill>
                    <a:srgbClr val="FFFFFF"/>
                  </a:solidFill>
                </a:uFill>
                <a:latin typeface="Arial"/>
              </a:rPr>
              <a:t>:</a:t>
            </a:r>
            <a:r>
              <a:rPr lang="en-US" sz="2400" b="0" strike="noStrike" spc="-1" dirty="0" smtClean="0">
                <a:solidFill>
                  <a:srgbClr val="000000"/>
                </a:solidFill>
                <a:uFill>
                  <a:solidFill>
                    <a:srgbClr val="FFFFFF"/>
                  </a:solidFill>
                </a:uFill>
                <a:latin typeface="Arial"/>
              </a:rPr>
              <a:t> </a:t>
            </a:r>
            <a:r>
              <a:rPr lang="en-US" sz="2400" b="0" strike="noStrike" spc="-1" dirty="0">
                <a:solidFill>
                  <a:srgbClr val="000000"/>
                </a:solidFill>
                <a:uFill>
                  <a:solidFill>
                    <a:srgbClr val="FFFFFF"/>
                  </a:solidFill>
                </a:uFill>
                <a:latin typeface="Arial"/>
              </a:rPr>
              <a:t>88</a:t>
            </a:r>
            <a:endParaRPr lang="en-US" sz="1800" b="0" strike="noStrike" spc="-1" dirty="0">
              <a:solidFill>
                <a:srgbClr val="000000"/>
              </a:solidFill>
              <a:uFill>
                <a:solidFill>
                  <a:srgbClr val="FFFFFF"/>
                </a:solidFill>
              </a:uFill>
              <a:latin typeface="Arial"/>
            </a:endParaRPr>
          </a:p>
          <a:p>
            <a:pPr marL="342900" indent="-342900" algn="just">
              <a:lnSpc>
                <a:spcPct val="100000"/>
              </a:lnSpc>
              <a:buFont typeface="Wingdings" panose="05000000000000000000" pitchFamily="2" charset="2"/>
              <a:buChar char="Ø"/>
            </a:pPr>
            <a:r>
              <a:rPr lang="en-US" sz="2400" b="0" strike="noStrike" spc="-1" dirty="0" err="1" smtClean="0">
                <a:solidFill>
                  <a:srgbClr val="000000"/>
                </a:solidFill>
                <a:uFill>
                  <a:solidFill>
                    <a:srgbClr val="FFFFFF"/>
                  </a:solidFill>
                </a:uFill>
                <a:latin typeface="Arial"/>
              </a:rPr>
              <a:t>Broj</a:t>
            </a:r>
            <a:r>
              <a:rPr lang="en-US" sz="2400" b="0" strike="noStrike" spc="-1" dirty="0" smtClean="0">
                <a:solidFill>
                  <a:srgbClr val="000000"/>
                </a:solidFill>
                <a:uFill>
                  <a:solidFill>
                    <a:srgbClr val="FFFFFF"/>
                  </a:solidFill>
                </a:uFill>
                <a:latin typeface="Arial"/>
              </a:rPr>
              <a:t> </a:t>
            </a:r>
            <a:r>
              <a:rPr lang="sr-Latn-RS" sz="2400" b="0" strike="noStrike" spc="-1" dirty="0" smtClean="0">
                <a:solidFill>
                  <a:srgbClr val="000000"/>
                </a:solidFill>
                <a:uFill>
                  <a:solidFill>
                    <a:srgbClr val="FFFFFF"/>
                  </a:solidFill>
                </a:uFill>
                <a:latin typeface="Arial"/>
              </a:rPr>
              <a:t>promašaja:</a:t>
            </a:r>
            <a:r>
              <a:rPr lang="en-US" sz="2400" b="0" strike="noStrike" spc="-1" dirty="0" smtClean="0">
                <a:solidFill>
                  <a:srgbClr val="000000"/>
                </a:solidFill>
                <a:uFill>
                  <a:solidFill>
                    <a:srgbClr val="FFFFFF"/>
                  </a:solidFill>
                </a:uFill>
                <a:latin typeface="Arial"/>
              </a:rPr>
              <a:t> </a:t>
            </a:r>
            <a:r>
              <a:rPr lang="en-US" sz="2400" b="0" strike="noStrike" spc="-1" dirty="0">
                <a:solidFill>
                  <a:srgbClr val="000000"/>
                </a:solidFill>
                <a:uFill>
                  <a:solidFill>
                    <a:srgbClr val="FFFFFF"/>
                  </a:solidFill>
                </a:uFill>
                <a:latin typeface="Arial"/>
              </a:rPr>
              <a:t>7</a:t>
            </a:r>
            <a:endParaRPr lang="en-US" sz="1800" b="0" strike="noStrike" spc="-1" dirty="0">
              <a:solidFill>
                <a:srgbClr val="000000"/>
              </a:solidFill>
              <a:uFill>
                <a:solidFill>
                  <a:srgbClr val="FFFFFF"/>
                </a:solidFill>
              </a:uFill>
              <a:latin typeface="Arial"/>
            </a:endParaRPr>
          </a:p>
        </p:txBody>
      </p:sp>
      <p:sp>
        <p:nvSpPr>
          <p:cNvPr id="95" name="CustomShape 24"/>
          <p:cNvSpPr/>
          <p:nvPr/>
        </p:nvSpPr>
        <p:spPr>
          <a:xfrm>
            <a:off x="33672785" y="10994580"/>
            <a:ext cx="9417960" cy="824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gn="just">
              <a:lnSpc>
                <a:spcPct val="100000"/>
              </a:lnSpc>
              <a:buClr>
                <a:srgbClr val="000000"/>
              </a:buClr>
              <a:buSzPct val="100000"/>
              <a:buFont typeface="Wingdings" charset="2"/>
              <a:buChar char=""/>
            </a:pPr>
            <a:r>
              <a:rPr lang="en-US" sz="2800" b="0" strike="noStrike" spc="-1" dirty="0" err="1" smtClean="0">
                <a:solidFill>
                  <a:srgbClr val="000000"/>
                </a:solidFill>
                <a:uFill>
                  <a:solidFill>
                    <a:srgbClr val="FFFFFF"/>
                  </a:solidFill>
                </a:uFill>
                <a:latin typeface="Arial"/>
              </a:rPr>
              <a:t>Upor</a:t>
            </a:r>
            <a:r>
              <a:rPr lang="sr-Latn-RS" sz="2800" b="0" strike="noStrike" spc="-1" dirty="0" smtClean="0">
                <a:solidFill>
                  <a:srgbClr val="000000"/>
                </a:solidFill>
                <a:uFill>
                  <a:solidFill>
                    <a:srgbClr val="FFFFFF"/>
                  </a:solidFill>
                </a:uFill>
                <a:latin typeface="Arial"/>
              </a:rPr>
              <a:t>eđ</a:t>
            </a:r>
            <a:r>
              <a:rPr lang="en-US" sz="2800" b="0" strike="noStrike" spc="-1" dirty="0" err="1" smtClean="0">
                <a:solidFill>
                  <a:srgbClr val="000000"/>
                </a:solidFill>
                <a:uFill>
                  <a:solidFill>
                    <a:srgbClr val="FFFFFF"/>
                  </a:solidFill>
                </a:uFill>
                <a:latin typeface="Arial"/>
              </a:rPr>
              <a:t>uju</a:t>
            </a:r>
            <a:r>
              <a:rPr lang="sr-Latn-RS" sz="2800" b="0" strike="noStrike" spc="-1" dirty="0" smtClean="0">
                <a:solidFill>
                  <a:srgbClr val="000000"/>
                </a:solidFill>
                <a:uFill>
                  <a:solidFill>
                    <a:srgbClr val="FFFFFF"/>
                  </a:solidFill>
                </a:uFill>
                <a:latin typeface="Arial"/>
              </a:rPr>
              <a:t>ć</a:t>
            </a:r>
            <a:r>
              <a:rPr lang="en-US" sz="2800" b="0" strike="noStrike" spc="-1" dirty="0" err="1" smtClean="0">
                <a:solidFill>
                  <a:srgbClr val="000000"/>
                </a:solidFill>
                <a:uFill>
                  <a:solidFill>
                    <a:srgbClr val="FFFFFF"/>
                  </a:solidFill>
                </a:uFill>
                <a:latin typeface="Arial"/>
              </a:rPr>
              <a:t>i</a:t>
            </a:r>
            <a:r>
              <a:rPr lang="en-US" sz="2800" b="0" strike="noStrike" spc="-1" dirty="0" smtClean="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rezultate</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oba</a:t>
            </a:r>
            <a:r>
              <a:rPr lang="en-US" sz="2800" b="0" strike="noStrike" spc="-1" dirty="0">
                <a:solidFill>
                  <a:srgbClr val="000000"/>
                </a:solidFill>
                <a:uFill>
                  <a:solidFill>
                    <a:srgbClr val="FFFFFF"/>
                  </a:solidFill>
                </a:uFill>
                <a:latin typeface="Arial"/>
              </a:rPr>
              <a:t> </a:t>
            </a:r>
            <a:r>
              <a:rPr lang="en-US" sz="2800" b="0" strike="noStrike" spc="-1" dirty="0" err="1" smtClean="0">
                <a:solidFill>
                  <a:srgbClr val="000000"/>
                </a:solidFill>
                <a:uFill>
                  <a:solidFill>
                    <a:srgbClr val="FFFFFF"/>
                  </a:solidFill>
                </a:uFill>
                <a:latin typeface="Arial"/>
              </a:rPr>
              <a:t>metoda</a:t>
            </a:r>
            <a:r>
              <a:rPr lang="en-US" sz="2800" b="0" strike="noStrike" spc="-1" dirty="0" smtClean="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vidimo</a:t>
            </a:r>
            <a:r>
              <a:rPr lang="en-US" sz="2800" b="0" strike="noStrike" spc="-1" dirty="0">
                <a:solidFill>
                  <a:srgbClr val="000000"/>
                </a:solidFill>
                <a:uFill>
                  <a:solidFill>
                    <a:srgbClr val="FFFFFF"/>
                  </a:solidFill>
                </a:uFill>
                <a:latin typeface="Arial"/>
              </a:rPr>
              <a:t> da </a:t>
            </a:r>
            <a:r>
              <a:rPr lang="sr-Latn-RS" sz="2800" b="0" strike="noStrike" spc="-1" dirty="0" smtClean="0">
                <a:solidFill>
                  <a:srgbClr val="000000"/>
                </a:solidFill>
                <a:uFill>
                  <a:solidFill>
                    <a:srgbClr val="FFFFFF"/>
                  </a:solidFill>
                </a:uFill>
                <a:latin typeface="Arial"/>
              </a:rPr>
              <a:t>i</a:t>
            </a:r>
            <a:r>
              <a:rPr lang="en-US" sz="2800" b="0" strike="noStrike" spc="-1" dirty="0" smtClean="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jedan</a:t>
            </a:r>
            <a:r>
              <a:rPr lang="en-US" sz="2800" b="0" strike="noStrike" spc="-1" dirty="0">
                <a:solidFill>
                  <a:srgbClr val="000000"/>
                </a:solidFill>
                <a:uFill>
                  <a:solidFill>
                    <a:srgbClr val="FFFFFF"/>
                  </a:solidFill>
                </a:uFill>
                <a:latin typeface="Arial"/>
              </a:rPr>
              <a:t> </a:t>
            </a:r>
            <a:r>
              <a:rPr lang="sr-Latn-RS" sz="2800" b="0" strike="noStrike" spc="-1" dirty="0" smtClean="0">
                <a:solidFill>
                  <a:srgbClr val="000000"/>
                </a:solidFill>
                <a:uFill>
                  <a:solidFill>
                    <a:srgbClr val="FFFFFF"/>
                  </a:solidFill>
                </a:uFill>
                <a:latin typeface="Arial"/>
              </a:rPr>
              <a:t>i</a:t>
            </a:r>
            <a:r>
              <a:rPr lang="en-US" sz="2800" b="0" strike="noStrike" spc="-1" dirty="0" smtClean="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drugi</a:t>
            </a:r>
            <a:r>
              <a:rPr lang="en-US" sz="2800" b="0" strike="noStrike" spc="-1" dirty="0">
                <a:solidFill>
                  <a:srgbClr val="000000"/>
                </a:solidFill>
                <a:uFill>
                  <a:solidFill>
                    <a:srgbClr val="FFFFFF"/>
                  </a:solidFill>
                </a:uFill>
                <a:latin typeface="Arial"/>
              </a:rPr>
              <a:t> dobro </a:t>
            </a:r>
            <a:r>
              <a:rPr lang="en-US" sz="2800" b="0" strike="noStrike" spc="-1" dirty="0" smtClean="0">
                <a:solidFill>
                  <a:srgbClr val="000000"/>
                </a:solidFill>
                <a:uFill>
                  <a:solidFill>
                    <a:srgbClr val="FFFFFF"/>
                  </a:solidFill>
                </a:uFill>
                <a:latin typeface="Arial"/>
              </a:rPr>
              <a:t>re</a:t>
            </a:r>
            <a:r>
              <a:rPr lang="sr-Latn-RS" sz="2800" b="0" strike="noStrike" spc="-1" dirty="0" smtClean="0">
                <a:solidFill>
                  <a:srgbClr val="000000"/>
                </a:solidFill>
                <a:uFill>
                  <a:solidFill>
                    <a:srgbClr val="FFFFFF"/>
                  </a:solidFill>
                </a:uFill>
                <a:latin typeface="Arial"/>
              </a:rPr>
              <a:t>š</a:t>
            </a:r>
            <a:r>
              <a:rPr lang="en-US" sz="2800" b="0" strike="noStrike" spc="-1" dirty="0" err="1" smtClean="0">
                <a:solidFill>
                  <a:srgbClr val="000000"/>
                </a:solidFill>
                <a:uFill>
                  <a:solidFill>
                    <a:srgbClr val="FFFFFF"/>
                  </a:solidFill>
                </a:uFill>
                <a:latin typeface="Arial"/>
              </a:rPr>
              <a:t>avaju</a:t>
            </a:r>
            <a:r>
              <a:rPr lang="en-US" sz="2800" b="0" strike="noStrike" spc="-1" dirty="0" smtClean="0">
                <a:solidFill>
                  <a:srgbClr val="000000"/>
                </a:solidFill>
                <a:uFill>
                  <a:solidFill>
                    <a:srgbClr val="FFFFFF"/>
                  </a:solidFill>
                </a:uFill>
                <a:latin typeface="Arial"/>
              </a:rPr>
              <a:t> </a:t>
            </a:r>
            <a:r>
              <a:rPr lang="en-US" sz="2800" b="0" strike="noStrike" spc="-1" dirty="0">
                <a:solidFill>
                  <a:srgbClr val="000000"/>
                </a:solidFill>
                <a:uFill>
                  <a:solidFill>
                    <a:srgbClr val="FFFFFF"/>
                  </a:solidFill>
                </a:uFill>
                <a:latin typeface="Arial"/>
              </a:rPr>
              <a:t>problem </a:t>
            </a:r>
            <a:r>
              <a:rPr lang="en-US" sz="2800" b="0" strike="noStrike" spc="-1" dirty="0" err="1">
                <a:solidFill>
                  <a:srgbClr val="000000"/>
                </a:solidFill>
                <a:uFill>
                  <a:solidFill>
                    <a:srgbClr val="FFFFFF"/>
                  </a:solidFill>
                </a:uFill>
                <a:latin typeface="Arial"/>
              </a:rPr>
              <a:t>prepoznavanja</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datog</a:t>
            </a:r>
            <a:r>
              <a:rPr lang="en-US" sz="2800" b="0" strike="noStrike" spc="-1" dirty="0">
                <a:solidFill>
                  <a:srgbClr val="000000"/>
                </a:solidFill>
                <a:uFill>
                  <a:solidFill>
                    <a:srgbClr val="FFFFFF"/>
                  </a:solidFill>
                </a:uFill>
                <a:latin typeface="Arial"/>
              </a:rPr>
              <a:t> </a:t>
            </a:r>
            <a:r>
              <a:rPr lang="en-US" sz="2800" b="0" strike="noStrike" spc="-1" dirty="0" err="1" smtClean="0">
                <a:solidFill>
                  <a:srgbClr val="000000"/>
                </a:solidFill>
                <a:uFill>
                  <a:solidFill>
                    <a:srgbClr val="FFFFFF"/>
                  </a:solidFill>
                </a:uFill>
                <a:latin typeface="Arial"/>
              </a:rPr>
              <a:t>logoa</a:t>
            </a:r>
            <a:r>
              <a:rPr lang="sr-Latn-RS" sz="2800" b="0" strike="noStrike" spc="-1" dirty="0" smtClean="0">
                <a:solidFill>
                  <a:srgbClr val="000000"/>
                </a:solidFill>
                <a:uFill>
                  <a:solidFill>
                    <a:srgbClr val="FFFFFF"/>
                  </a:solidFill>
                </a:uFill>
                <a:latin typeface="Arial"/>
              </a:rPr>
              <a:t> </a:t>
            </a:r>
            <a:r>
              <a:rPr lang="en-US" sz="2800" b="0" strike="noStrike" spc="-1" dirty="0" smtClean="0">
                <a:solidFill>
                  <a:srgbClr val="000000"/>
                </a:solidFill>
                <a:uFill>
                  <a:solidFill>
                    <a:srgbClr val="FFFFFF"/>
                  </a:solidFill>
                </a:uFill>
                <a:latin typeface="Arial"/>
              </a:rPr>
              <a:t>(</a:t>
            </a:r>
            <a:r>
              <a:rPr lang="en-US" sz="2800" b="0" strike="noStrike" spc="-1" dirty="0" err="1">
                <a:solidFill>
                  <a:srgbClr val="000000"/>
                </a:solidFill>
                <a:uFill>
                  <a:solidFill>
                    <a:srgbClr val="FFFFFF"/>
                  </a:solidFill>
                </a:uFill>
                <a:latin typeface="Arial"/>
              </a:rPr>
              <a:t>klasifikacije</a:t>
            </a:r>
            <a:r>
              <a:rPr lang="en-US" sz="2800" b="0" strike="noStrike" spc="-1" dirty="0">
                <a:solidFill>
                  <a:srgbClr val="000000"/>
                </a:solidFill>
                <a:uFill>
                  <a:solidFill>
                    <a:srgbClr val="FFFFFF"/>
                  </a:solidFill>
                </a:uFill>
                <a:latin typeface="Arial"/>
              </a:rPr>
              <a:t>).  </a:t>
            </a:r>
          </a:p>
          <a:p>
            <a:pPr>
              <a:lnSpc>
                <a:spcPct val="100000"/>
              </a:lnSpc>
            </a:pPr>
            <a:endParaRPr lang="en-US" sz="2800" b="0" strike="noStrike" spc="-1" dirty="0">
              <a:solidFill>
                <a:srgbClr val="000000"/>
              </a:solidFill>
              <a:uFill>
                <a:solidFill>
                  <a:srgbClr val="FFFFFF"/>
                </a:solidFill>
              </a:uFill>
              <a:latin typeface="Arial"/>
            </a:endParaRPr>
          </a:p>
          <a:p>
            <a:pPr marL="342900" indent="-342900" algn="just">
              <a:lnSpc>
                <a:spcPct val="100000"/>
              </a:lnSpc>
              <a:buFont typeface="Wingdings" panose="05000000000000000000" pitchFamily="2" charset="2"/>
              <a:buChar char="Ø"/>
            </a:pPr>
            <a:r>
              <a:rPr lang="en-US" sz="2800" b="0" strike="noStrike" spc="-1" dirty="0">
                <a:solidFill>
                  <a:srgbClr val="000000"/>
                </a:solidFill>
                <a:uFill>
                  <a:solidFill>
                    <a:srgbClr val="FFFFFF"/>
                  </a:solidFill>
                </a:uFill>
                <a:latin typeface="Arial"/>
              </a:rPr>
              <a:t>Sa </a:t>
            </a:r>
            <a:r>
              <a:rPr lang="en-US" sz="2800" b="0" strike="noStrike" spc="-1" dirty="0" err="1">
                <a:solidFill>
                  <a:srgbClr val="000000"/>
                </a:solidFill>
                <a:uFill>
                  <a:solidFill>
                    <a:srgbClr val="FFFFFF"/>
                  </a:solidFill>
                </a:uFill>
                <a:latin typeface="Arial"/>
              </a:rPr>
              <a:t>detekcijom</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logoa</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na</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slici</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ipak</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nije</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tako</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Prvi</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metod</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pokazuje</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izuzetno</a:t>
            </a:r>
            <a:r>
              <a:rPr lang="en-US" sz="2800" b="0" strike="noStrike" spc="-1" dirty="0">
                <a:solidFill>
                  <a:srgbClr val="000000"/>
                </a:solidFill>
                <a:uFill>
                  <a:solidFill>
                    <a:srgbClr val="FFFFFF"/>
                  </a:solidFill>
                </a:uFill>
                <a:latin typeface="Arial"/>
              </a:rPr>
              <a:t> </a:t>
            </a:r>
            <a:r>
              <a:rPr lang="en-US" sz="2800" b="0" strike="noStrike" spc="-1" dirty="0" smtClean="0">
                <a:solidFill>
                  <a:srgbClr val="000000"/>
                </a:solidFill>
                <a:uFill>
                  <a:solidFill>
                    <a:srgbClr val="FFFFFF"/>
                  </a:solidFill>
                </a:uFill>
                <a:latin typeface="Arial"/>
              </a:rPr>
              <a:t>lo</a:t>
            </a:r>
            <a:r>
              <a:rPr lang="sr-Latn-RS" sz="2800" b="0" strike="noStrike" spc="-1" dirty="0" smtClean="0">
                <a:solidFill>
                  <a:srgbClr val="000000"/>
                </a:solidFill>
                <a:uFill>
                  <a:solidFill>
                    <a:srgbClr val="FFFFFF"/>
                  </a:solidFill>
                </a:uFill>
                <a:latin typeface="Arial"/>
              </a:rPr>
              <a:t>š</a:t>
            </a:r>
            <a:r>
              <a:rPr lang="en-US" sz="2800" b="0" strike="noStrike" spc="-1" dirty="0" smtClean="0">
                <a:solidFill>
                  <a:srgbClr val="000000"/>
                </a:solidFill>
                <a:uFill>
                  <a:solidFill>
                    <a:srgbClr val="FFFFFF"/>
                  </a:solidFill>
                </a:uFill>
                <a:latin typeface="Arial"/>
              </a:rPr>
              <a:t>e </a:t>
            </a:r>
            <a:r>
              <a:rPr lang="en-US" sz="2800" b="0" strike="noStrike" spc="-1" dirty="0" err="1">
                <a:solidFill>
                  <a:srgbClr val="000000"/>
                </a:solidFill>
                <a:uFill>
                  <a:solidFill>
                    <a:srgbClr val="FFFFFF"/>
                  </a:solidFill>
                </a:uFill>
                <a:latin typeface="Arial"/>
              </a:rPr>
              <a:t>rezultate</a:t>
            </a:r>
            <a:r>
              <a:rPr lang="en-US" sz="2800" b="0" strike="noStrike" spc="-1" dirty="0">
                <a:solidFill>
                  <a:srgbClr val="000000"/>
                </a:solidFill>
                <a:uFill>
                  <a:solidFill>
                    <a:srgbClr val="FFFFFF"/>
                  </a:solidFill>
                </a:uFill>
                <a:latin typeface="Arial"/>
              </a:rPr>
              <a:t> </a:t>
            </a:r>
            <a:r>
              <a:rPr lang="sr-Latn-RS" sz="2800" b="0" strike="noStrike" spc="-1" dirty="0" smtClean="0">
                <a:solidFill>
                  <a:srgbClr val="000000"/>
                </a:solidFill>
                <a:uFill>
                  <a:solidFill>
                    <a:srgbClr val="FFFFFF"/>
                  </a:solidFill>
                </a:uFill>
                <a:latin typeface="Arial"/>
              </a:rPr>
              <a:t>i</a:t>
            </a:r>
            <a:r>
              <a:rPr lang="en-US" sz="2800" b="0" strike="noStrike" spc="-1" dirty="0" smtClean="0">
                <a:solidFill>
                  <a:srgbClr val="000000"/>
                </a:solidFill>
                <a:uFill>
                  <a:solidFill>
                    <a:srgbClr val="FFFFFF"/>
                  </a:solidFill>
                </a:uFill>
                <a:latin typeface="Arial"/>
              </a:rPr>
              <a:t> </a:t>
            </a:r>
            <a:r>
              <a:rPr lang="en-US" sz="2800" b="0" strike="noStrike" spc="-1" dirty="0">
                <a:solidFill>
                  <a:srgbClr val="000000"/>
                </a:solidFill>
                <a:uFill>
                  <a:solidFill>
                    <a:srgbClr val="FFFFFF"/>
                  </a:solidFill>
                </a:uFill>
                <a:latin typeface="Arial"/>
              </a:rPr>
              <a:t>to </a:t>
            </a:r>
            <a:r>
              <a:rPr lang="en-US" sz="2800" b="0" strike="noStrike" spc="-1" dirty="0" err="1" smtClean="0">
                <a:solidFill>
                  <a:srgbClr val="000000"/>
                </a:solidFill>
                <a:uFill>
                  <a:solidFill>
                    <a:srgbClr val="FFFFFF"/>
                  </a:solidFill>
                </a:uFill>
                <a:latin typeface="Arial"/>
              </a:rPr>
              <a:t>prvenstveno</a:t>
            </a:r>
            <a:r>
              <a:rPr lang="en-US" sz="2800" b="0" strike="noStrike" spc="-1" dirty="0" smtClean="0">
                <a:solidFill>
                  <a:srgbClr val="000000"/>
                </a:solidFill>
                <a:uFill>
                  <a:solidFill>
                    <a:srgbClr val="FFFFFF"/>
                  </a:solidFill>
                </a:uFill>
                <a:latin typeface="Arial"/>
              </a:rPr>
              <a:t> </a:t>
            </a:r>
            <a:r>
              <a:rPr lang="sr-Latn-RS" sz="2800" spc="-1" dirty="0" smtClean="0">
                <a:solidFill>
                  <a:srgbClr val="000000"/>
                </a:solidFill>
                <a:uFill>
                  <a:solidFill>
                    <a:srgbClr val="FFFFFF"/>
                  </a:solidFill>
                </a:uFill>
                <a:latin typeface="Arial"/>
              </a:rPr>
              <a:t>zbog </a:t>
            </a:r>
            <a:r>
              <a:rPr lang="en-US" sz="2800" b="0" strike="noStrike" spc="-1" dirty="0" err="1" smtClean="0">
                <a:solidFill>
                  <a:srgbClr val="000000"/>
                </a:solidFill>
                <a:uFill>
                  <a:solidFill>
                    <a:srgbClr val="FFFFFF"/>
                  </a:solidFill>
                </a:uFill>
                <a:latin typeface="Arial"/>
              </a:rPr>
              <a:t>primen</a:t>
            </a:r>
            <a:r>
              <a:rPr lang="sr-Latn-RS" sz="2800" b="0" strike="noStrike" spc="-1" dirty="0" smtClean="0">
                <a:solidFill>
                  <a:srgbClr val="000000"/>
                </a:solidFill>
                <a:uFill>
                  <a:solidFill>
                    <a:srgbClr val="FFFFFF"/>
                  </a:solidFill>
                </a:uFill>
                <a:latin typeface="Arial"/>
              </a:rPr>
              <a:t>e</a:t>
            </a:r>
            <a:r>
              <a:rPr lang="en-US" sz="2800" b="0" strike="noStrike" spc="-1" dirty="0" smtClean="0">
                <a:solidFill>
                  <a:srgbClr val="000000"/>
                </a:solidFill>
                <a:uFill>
                  <a:solidFill>
                    <a:srgbClr val="FFFFFF"/>
                  </a:solidFill>
                </a:uFill>
                <a:latin typeface="Arial"/>
              </a:rPr>
              <a:t> </a:t>
            </a:r>
            <a:r>
              <a:rPr lang="sr-Latn-RS" sz="2800" spc="-1" dirty="0" smtClean="0">
                <a:solidFill>
                  <a:srgbClr val="000000"/>
                </a:solidFill>
                <a:uFill>
                  <a:solidFill>
                    <a:srgbClr val="FFFFFF"/>
                  </a:solidFill>
                </a:uFill>
                <a:latin typeface="Arial"/>
              </a:rPr>
              <a:t>klizajućeg</a:t>
            </a:r>
            <a:r>
              <a:rPr lang="en-US" sz="2800" b="0" strike="noStrike" spc="-1" dirty="0" smtClean="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prozora</a:t>
            </a:r>
            <a:r>
              <a:rPr lang="en-US" sz="2800" b="0" strike="noStrike" spc="-1" dirty="0">
                <a:solidFill>
                  <a:srgbClr val="000000"/>
                </a:solidFill>
                <a:uFill>
                  <a:solidFill>
                    <a:srgbClr val="FFFFFF"/>
                  </a:solidFill>
                </a:uFill>
                <a:latin typeface="Arial"/>
              </a:rPr>
              <a:t>. On </a:t>
            </a:r>
            <a:r>
              <a:rPr lang="en-US" sz="2800" b="0" strike="noStrike" spc="-1" dirty="0" err="1">
                <a:solidFill>
                  <a:srgbClr val="000000"/>
                </a:solidFill>
                <a:uFill>
                  <a:solidFill>
                    <a:srgbClr val="FFFFFF"/>
                  </a:solidFill>
                </a:uFill>
                <a:latin typeface="Arial"/>
              </a:rPr>
              <a:t>predstavlja</a:t>
            </a:r>
            <a:r>
              <a:rPr lang="en-US" sz="2800" b="0" strike="noStrike" spc="-1" dirty="0">
                <a:solidFill>
                  <a:srgbClr val="000000"/>
                </a:solidFill>
                <a:uFill>
                  <a:solidFill>
                    <a:srgbClr val="FFFFFF"/>
                  </a:solidFill>
                </a:uFill>
                <a:latin typeface="Arial"/>
              </a:rPr>
              <a:t> “brute-force” </a:t>
            </a:r>
            <a:r>
              <a:rPr lang="en-US" sz="2800" b="0" strike="noStrike" spc="-1" dirty="0" err="1" smtClean="0">
                <a:solidFill>
                  <a:srgbClr val="000000"/>
                </a:solidFill>
                <a:uFill>
                  <a:solidFill>
                    <a:srgbClr val="FFFFFF"/>
                  </a:solidFill>
                </a:uFill>
                <a:latin typeface="Arial"/>
              </a:rPr>
              <a:t>na</a:t>
            </a:r>
            <a:r>
              <a:rPr lang="sr-Latn-RS" sz="2800" b="0" strike="noStrike" spc="-1" dirty="0" smtClean="0">
                <a:solidFill>
                  <a:srgbClr val="000000"/>
                </a:solidFill>
                <a:uFill>
                  <a:solidFill>
                    <a:srgbClr val="FFFFFF"/>
                  </a:solidFill>
                </a:uFill>
                <a:latin typeface="Arial"/>
              </a:rPr>
              <a:t>č</a:t>
            </a:r>
            <a:r>
              <a:rPr lang="en-US" sz="2800" b="0" strike="noStrike" spc="-1" dirty="0" smtClean="0">
                <a:solidFill>
                  <a:srgbClr val="000000"/>
                </a:solidFill>
                <a:uFill>
                  <a:solidFill>
                    <a:srgbClr val="FFFFFF"/>
                  </a:solidFill>
                </a:uFill>
                <a:latin typeface="Arial"/>
              </a:rPr>
              <a:t>in </a:t>
            </a:r>
            <a:r>
              <a:rPr lang="en-US" sz="2800" b="0" strike="noStrike" spc="-1" dirty="0" err="1">
                <a:solidFill>
                  <a:srgbClr val="000000"/>
                </a:solidFill>
                <a:uFill>
                  <a:solidFill>
                    <a:srgbClr val="FFFFFF"/>
                  </a:solidFill>
                </a:uFill>
                <a:latin typeface="Arial"/>
              </a:rPr>
              <a:t>za</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pretragu</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regiona</a:t>
            </a:r>
            <a:r>
              <a:rPr lang="en-US" sz="2800" b="0" strike="noStrike" spc="-1" dirty="0">
                <a:solidFill>
                  <a:srgbClr val="000000"/>
                </a:solidFill>
                <a:uFill>
                  <a:solidFill>
                    <a:srgbClr val="FFFFFF"/>
                  </a:solidFill>
                </a:uFill>
                <a:latin typeface="Arial"/>
              </a:rPr>
              <a:t> </a:t>
            </a:r>
            <a:r>
              <a:rPr lang="en-US" sz="2800" b="0" strike="noStrike" spc="-1" dirty="0" err="1" smtClean="0">
                <a:solidFill>
                  <a:srgbClr val="000000"/>
                </a:solidFill>
                <a:uFill>
                  <a:solidFill>
                    <a:srgbClr val="FFFFFF"/>
                  </a:solidFill>
                </a:uFill>
                <a:latin typeface="Arial"/>
              </a:rPr>
              <a:t>slike</a:t>
            </a:r>
            <a:r>
              <a:rPr lang="sr-Latn-RS" sz="2800" spc="-1" dirty="0">
                <a:solidFill>
                  <a:srgbClr val="000000"/>
                </a:solidFill>
                <a:uFill>
                  <a:solidFill>
                    <a:srgbClr val="FFFFFF"/>
                  </a:solidFill>
                </a:uFill>
                <a:latin typeface="Arial"/>
              </a:rPr>
              <a:t>.</a:t>
            </a:r>
            <a:r>
              <a:rPr lang="en-US" sz="2800" b="0" strike="noStrike" spc="-1" dirty="0" smtClean="0">
                <a:solidFill>
                  <a:srgbClr val="000000"/>
                </a:solidFill>
                <a:uFill>
                  <a:solidFill>
                    <a:srgbClr val="FFFFFF"/>
                  </a:solidFill>
                </a:uFill>
                <a:latin typeface="Arial"/>
              </a:rPr>
              <a:t> </a:t>
            </a:r>
            <a:r>
              <a:rPr lang="sr-Latn-RS" sz="2800" spc="-1" dirty="0" err="1">
                <a:solidFill>
                  <a:srgbClr val="000000"/>
                </a:solidFill>
                <a:uFill>
                  <a:solidFill>
                    <a:srgbClr val="FFFFFF"/>
                  </a:solidFill>
                </a:uFill>
                <a:latin typeface="Arial"/>
              </a:rPr>
              <a:t>J</a:t>
            </a:r>
            <a:r>
              <a:rPr lang="en-US" sz="2800" b="0" strike="noStrike" spc="-1" dirty="0" err="1" smtClean="0">
                <a:solidFill>
                  <a:srgbClr val="000000"/>
                </a:solidFill>
                <a:uFill>
                  <a:solidFill>
                    <a:srgbClr val="FFFFFF"/>
                  </a:solidFill>
                </a:uFill>
                <a:latin typeface="Arial"/>
              </a:rPr>
              <a:t>ako</a:t>
            </a:r>
            <a:r>
              <a:rPr lang="en-US" sz="2800" b="0" strike="noStrike" spc="-1" dirty="0" smtClean="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sporo</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traje</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jer</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prolazi</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kroz</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sve</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njene</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delove</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kako</a:t>
            </a:r>
            <a:r>
              <a:rPr lang="en-US" sz="2800" b="0" strike="noStrike" spc="-1" dirty="0">
                <a:solidFill>
                  <a:srgbClr val="000000"/>
                </a:solidFill>
                <a:uFill>
                  <a:solidFill>
                    <a:srgbClr val="FFFFFF"/>
                  </a:solidFill>
                </a:uFill>
                <a:latin typeface="Arial"/>
              </a:rPr>
              <a:t> ne bi </a:t>
            </a:r>
            <a:r>
              <a:rPr lang="en-US" sz="2800" b="0" strike="noStrike" spc="-1" dirty="0" smtClean="0">
                <a:solidFill>
                  <a:srgbClr val="000000"/>
                </a:solidFill>
                <a:uFill>
                  <a:solidFill>
                    <a:srgbClr val="FFFFFF"/>
                  </a:solidFill>
                </a:uFill>
                <a:latin typeface="Arial"/>
              </a:rPr>
              <a:t>ne</a:t>
            </a:r>
            <a:r>
              <a:rPr lang="sr-Latn-RS" sz="2800" b="0" strike="noStrike" spc="-1" dirty="0" smtClean="0">
                <a:solidFill>
                  <a:srgbClr val="000000"/>
                </a:solidFill>
                <a:uFill>
                  <a:solidFill>
                    <a:srgbClr val="FFFFFF"/>
                  </a:solidFill>
                </a:uFill>
                <a:latin typeface="Arial"/>
              </a:rPr>
              <a:t>š</a:t>
            </a:r>
            <a:r>
              <a:rPr lang="en-US" sz="2800" b="0" strike="noStrike" spc="-1" dirty="0" smtClean="0">
                <a:solidFill>
                  <a:srgbClr val="000000"/>
                </a:solidFill>
                <a:uFill>
                  <a:solidFill>
                    <a:srgbClr val="FFFFFF"/>
                  </a:solidFill>
                </a:uFill>
                <a:latin typeface="Arial"/>
              </a:rPr>
              <a:t>to </a:t>
            </a:r>
            <a:r>
              <a:rPr lang="en-US" sz="2800" b="0" strike="noStrike" spc="-1" dirty="0" err="1">
                <a:solidFill>
                  <a:srgbClr val="000000"/>
                </a:solidFill>
                <a:uFill>
                  <a:solidFill>
                    <a:srgbClr val="FFFFFF"/>
                  </a:solidFill>
                </a:uFill>
                <a:latin typeface="Arial"/>
              </a:rPr>
              <a:t>propustio</a:t>
            </a:r>
            <a:r>
              <a:rPr lang="en-US" sz="2800" b="0" strike="noStrike" spc="-1" dirty="0">
                <a:solidFill>
                  <a:srgbClr val="000000"/>
                </a:solidFill>
                <a:uFill>
                  <a:solidFill>
                    <a:srgbClr val="FFFFFF"/>
                  </a:solidFill>
                </a:uFill>
                <a:latin typeface="Arial"/>
              </a:rPr>
              <a:t> </a:t>
            </a:r>
            <a:r>
              <a:rPr lang="sr-Latn-RS" sz="2800" b="0" strike="noStrike" spc="-1" dirty="0" smtClean="0">
                <a:solidFill>
                  <a:srgbClr val="000000"/>
                </a:solidFill>
                <a:uFill>
                  <a:solidFill>
                    <a:srgbClr val="FFFFFF"/>
                  </a:solidFill>
                </a:uFill>
                <a:latin typeface="Arial"/>
              </a:rPr>
              <a:t>i</a:t>
            </a:r>
            <a:r>
              <a:rPr lang="en-US" sz="2800" b="0" strike="noStrike" spc="-1" dirty="0" smtClean="0">
                <a:solidFill>
                  <a:srgbClr val="000000"/>
                </a:solidFill>
                <a:uFill>
                  <a:solidFill>
                    <a:srgbClr val="FFFFFF"/>
                  </a:solidFill>
                </a:uFill>
                <a:latin typeface="Arial"/>
              </a:rPr>
              <a:t> </a:t>
            </a:r>
            <a:r>
              <a:rPr lang="en-US" sz="2800" b="0" strike="noStrike" spc="-1" dirty="0">
                <a:solidFill>
                  <a:srgbClr val="000000"/>
                </a:solidFill>
                <a:uFill>
                  <a:solidFill>
                    <a:srgbClr val="FFFFFF"/>
                  </a:solidFill>
                </a:uFill>
                <a:latin typeface="Arial"/>
              </a:rPr>
              <a:t>ne </a:t>
            </a:r>
            <a:r>
              <a:rPr lang="en-US" sz="2800" b="0" strike="noStrike" spc="-1" dirty="0" err="1">
                <a:solidFill>
                  <a:srgbClr val="000000"/>
                </a:solidFill>
                <a:uFill>
                  <a:solidFill>
                    <a:srgbClr val="FFFFFF"/>
                  </a:solidFill>
                </a:uFill>
                <a:latin typeface="Arial"/>
              </a:rPr>
              <a:t>vodi</a:t>
            </a:r>
            <a:r>
              <a:rPr lang="en-US" sz="2800" b="0" strike="noStrike" spc="-1" dirty="0">
                <a:solidFill>
                  <a:srgbClr val="000000"/>
                </a:solidFill>
                <a:uFill>
                  <a:solidFill>
                    <a:srgbClr val="FFFFFF"/>
                  </a:solidFill>
                </a:uFill>
                <a:latin typeface="Arial"/>
              </a:rPr>
              <a:t> </a:t>
            </a:r>
            <a:r>
              <a:rPr lang="en-US" sz="2800" b="0" strike="noStrike" spc="-1" dirty="0" err="1" smtClean="0">
                <a:solidFill>
                  <a:srgbClr val="000000"/>
                </a:solidFill>
                <a:uFill>
                  <a:solidFill>
                    <a:srgbClr val="FFFFFF"/>
                  </a:solidFill>
                </a:uFill>
                <a:latin typeface="Arial"/>
              </a:rPr>
              <a:t>ra</a:t>
            </a:r>
            <a:r>
              <a:rPr lang="sr-Latn-RS" sz="2800" b="0" strike="noStrike" spc="-1" dirty="0" smtClean="0">
                <a:solidFill>
                  <a:srgbClr val="000000"/>
                </a:solidFill>
                <a:uFill>
                  <a:solidFill>
                    <a:srgbClr val="FFFFFF"/>
                  </a:solidFill>
                </a:uFill>
                <a:latin typeface="Arial"/>
              </a:rPr>
              <a:t>č</a:t>
            </a:r>
            <a:r>
              <a:rPr lang="en-US" sz="2800" b="0" strike="noStrike" spc="-1" dirty="0" err="1" smtClean="0">
                <a:solidFill>
                  <a:srgbClr val="000000"/>
                </a:solidFill>
                <a:uFill>
                  <a:solidFill>
                    <a:srgbClr val="FFFFFF"/>
                  </a:solidFill>
                </a:uFill>
                <a:latin typeface="Arial"/>
              </a:rPr>
              <a:t>una</a:t>
            </a:r>
            <a:r>
              <a:rPr lang="en-US" sz="2800" b="0" strike="noStrike" spc="-1" dirty="0" smtClean="0">
                <a:solidFill>
                  <a:srgbClr val="000000"/>
                </a:solidFill>
                <a:uFill>
                  <a:solidFill>
                    <a:srgbClr val="FFFFFF"/>
                  </a:solidFill>
                </a:uFill>
                <a:latin typeface="Arial"/>
              </a:rPr>
              <a:t> </a:t>
            </a:r>
            <a:r>
              <a:rPr lang="en-US" sz="2800" b="0" strike="noStrike" spc="-1" dirty="0">
                <a:solidFill>
                  <a:srgbClr val="000000"/>
                </a:solidFill>
                <a:uFill>
                  <a:solidFill>
                    <a:srgbClr val="FFFFFF"/>
                  </a:solidFill>
                </a:uFill>
                <a:latin typeface="Arial"/>
              </a:rPr>
              <a:t>o tome da li </a:t>
            </a:r>
            <a:r>
              <a:rPr lang="en-US" sz="2800" b="0" strike="noStrike" spc="-1" dirty="0" err="1">
                <a:solidFill>
                  <a:srgbClr val="000000"/>
                </a:solidFill>
                <a:uFill>
                  <a:solidFill>
                    <a:srgbClr val="FFFFFF"/>
                  </a:solidFill>
                </a:uFill>
                <a:latin typeface="Arial"/>
              </a:rPr>
              <a:t>delovi</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slike</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koje</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poklapa</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imaju</a:t>
            </a:r>
            <a:r>
              <a:rPr lang="en-US" sz="2800" b="0" strike="noStrike" spc="-1" dirty="0">
                <a:solidFill>
                  <a:srgbClr val="000000"/>
                </a:solidFill>
                <a:uFill>
                  <a:solidFill>
                    <a:srgbClr val="FFFFFF"/>
                  </a:solidFill>
                </a:uFill>
                <a:latin typeface="Arial"/>
              </a:rPr>
              <a:t> </a:t>
            </a:r>
            <a:r>
              <a:rPr lang="sr-Latn-RS" sz="2800" b="0" strike="noStrike" spc="-1" dirty="0" smtClean="0">
                <a:solidFill>
                  <a:srgbClr val="000000"/>
                </a:solidFill>
                <a:uFill>
                  <a:solidFill>
                    <a:srgbClr val="FFFFFF"/>
                  </a:solidFill>
                </a:uFill>
                <a:latin typeface="Arial"/>
              </a:rPr>
              <a:t>međusobnu</a:t>
            </a:r>
            <a:r>
              <a:rPr lang="en-US" sz="2800" b="0" strike="noStrike" spc="-1" dirty="0" smtClean="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zavisnost</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Osim</a:t>
            </a:r>
            <a:r>
              <a:rPr lang="en-US" sz="2800" b="0" strike="noStrike" spc="-1" dirty="0">
                <a:solidFill>
                  <a:srgbClr val="000000"/>
                </a:solidFill>
                <a:uFill>
                  <a:solidFill>
                    <a:srgbClr val="FFFFFF"/>
                  </a:solidFill>
                </a:uFill>
                <a:latin typeface="Arial"/>
              </a:rPr>
              <a:t> toga, </a:t>
            </a:r>
            <a:r>
              <a:rPr lang="en-US" sz="2800" b="0" strike="noStrike" spc="-1" dirty="0" err="1">
                <a:solidFill>
                  <a:srgbClr val="000000"/>
                </a:solidFill>
                <a:uFill>
                  <a:solidFill>
                    <a:srgbClr val="FFFFFF"/>
                  </a:solidFill>
                </a:uFill>
                <a:latin typeface="Arial"/>
              </a:rPr>
              <a:t>njegova</a:t>
            </a:r>
            <a:r>
              <a:rPr lang="en-US" sz="2800" b="0" strike="noStrike" spc="-1" dirty="0">
                <a:solidFill>
                  <a:srgbClr val="000000"/>
                </a:solidFill>
                <a:uFill>
                  <a:solidFill>
                    <a:srgbClr val="FFFFFF"/>
                  </a:solidFill>
                </a:uFill>
                <a:latin typeface="Arial"/>
              </a:rPr>
              <a:t> </a:t>
            </a:r>
            <a:r>
              <a:rPr lang="en-US" sz="2800" b="0" strike="noStrike" spc="-1" dirty="0" err="1" smtClean="0">
                <a:solidFill>
                  <a:srgbClr val="000000"/>
                </a:solidFill>
                <a:uFill>
                  <a:solidFill>
                    <a:srgbClr val="FFFFFF"/>
                  </a:solidFill>
                </a:uFill>
                <a:latin typeface="Arial"/>
              </a:rPr>
              <a:t>veli</a:t>
            </a:r>
            <a:r>
              <a:rPr lang="sr-Latn-RS" sz="2800" b="0" strike="noStrike" spc="-1" dirty="0" smtClean="0">
                <a:solidFill>
                  <a:srgbClr val="000000"/>
                </a:solidFill>
                <a:uFill>
                  <a:solidFill>
                    <a:srgbClr val="FFFFFF"/>
                  </a:solidFill>
                </a:uFill>
                <a:latin typeface="Arial"/>
              </a:rPr>
              <a:t>č</a:t>
            </a:r>
            <a:r>
              <a:rPr lang="en-US" sz="2800" b="0" strike="noStrike" spc="-1" dirty="0" err="1" smtClean="0">
                <a:solidFill>
                  <a:srgbClr val="000000"/>
                </a:solidFill>
                <a:uFill>
                  <a:solidFill>
                    <a:srgbClr val="FFFFFF"/>
                  </a:solidFill>
                </a:uFill>
                <a:latin typeface="Arial"/>
              </a:rPr>
              <a:t>ina</a:t>
            </a:r>
            <a:r>
              <a:rPr lang="en-US" sz="2800" b="0" strike="noStrike" spc="-1" dirty="0" smtClean="0">
                <a:solidFill>
                  <a:srgbClr val="000000"/>
                </a:solidFill>
                <a:uFill>
                  <a:solidFill>
                    <a:srgbClr val="FFFFFF"/>
                  </a:solidFill>
                </a:uFill>
                <a:latin typeface="Arial"/>
              </a:rPr>
              <a:t> </a:t>
            </a:r>
            <a:r>
              <a:rPr lang="en-US" sz="2800" b="0" strike="noStrike" spc="-1" dirty="0">
                <a:solidFill>
                  <a:srgbClr val="000000"/>
                </a:solidFill>
                <a:uFill>
                  <a:solidFill>
                    <a:srgbClr val="FFFFFF"/>
                  </a:solidFill>
                </a:uFill>
                <a:latin typeface="Arial"/>
              </a:rPr>
              <a:t>se mora </a:t>
            </a:r>
            <a:r>
              <a:rPr lang="en-US" sz="2800" b="0" strike="noStrike" spc="-1" dirty="0" err="1">
                <a:solidFill>
                  <a:srgbClr val="000000"/>
                </a:solidFill>
                <a:uFill>
                  <a:solidFill>
                    <a:srgbClr val="FFFFFF"/>
                  </a:solidFill>
                </a:uFill>
                <a:latin typeface="Arial"/>
              </a:rPr>
              <a:t>predefinisati</a:t>
            </a:r>
            <a:r>
              <a:rPr lang="en-US" sz="2800" b="0" strike="noStrike" spc="-1" dirty="0">
                <a:solidFill>
                  <a:srgbClr val="000000"/>
                </a:solidFill>
                <a:uFill>
                  <a:solidFill>
                    <a:srgbClr val="FFFFFF"/>
                  </a:solidFill>
                </a:uFill>
                <a:latin typeface="Arial"/>
              </a:rPr>
              <a:t> pre </a:t>
            </a:r>
            <a:r>
              <a:rPr lang="en-US" sz="2800" b="0" strike="noStrike" spc="-1" dirty="0" err="1">
                <a:solidFill>
                  <a:srgbClr val="000000"/>
                </a:solidFill>
                <a:uFill>
                  <a:solidFill>
                    <a:srgbClr val="FFFFFF"/>
                  </a:solidFill>
                </a:uFill>
                <a:latin typeface="Arial"/>
              </a:rPr>
              <a:t>upotrebe</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Logoi</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sami</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po</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sebi</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imaju</a:t>
            </a:r>
            <a:r>
              <a:rPr lang="en-US" sz="2800" b="0" strike="noStrike" spc="-1" dirty="0">
                <a:solidFill>
                  <a:srgbClr val="000000"/>
                </a:solidFill>
                <a:uFill>
                  <a:solidFill>
                    <a:srgbClr val="FFFFFF"/>
                  </a:solidFill>
                </a:uFill>
                <a:latin typeface="Arial"/>
              </a:rPr>
              <a:t> </a:t>
            </a:r>
            <a:r>
              <a:rPr lang="en-US" sz="2800" b="0" strike="noStrike" spc="-1" dirty="0" err="1" smtClean="0">
                <a:solidFill>
                  <a:srgbClr val="000000"/>
                </a:solidFill>
                <a:uFill>
                  <a:solidFill>
                    <a:srgbClr val="FFFFFF"/>
                  </a:solidFill>
                </a:uFill>
                <a:latin typeface="Arial"/>
              </a:rPr>
              <a:t>razli</a:t>
            </a:r>
            <a:r>
              <a:rPr lang="sr-Latn-RS" sz="2800" b="0" strike="noStrike" spc="-1" dirty="0" smtClean="0">
                <a:solidFill>
                  <a:srgbClr val="000000"/>
                </a:solidFill>
                <a:uFill>
                  <a:solidFill>
                    <a:srgbClr val="FFFFFF"/>
                  </a:solidFill>
                </a:uFill>
                <a:latin typeface="Arial"/>
              </a:rPr>
              <a:t>č</a:t>
            </a:r>
            <a:r>
              <a:rPr lang="en-US" sz="2800" b="0" strike="noStrike" spc="-1" dirty="0" smtClean="0">
                <a:solidFill>
                  <a:srgbClr val="000000"/>
                </a:solidFill>
                <a:uFill>
                  <a:solidFill>
                    <a:srgbClr val="FFFFFF"/>
                  </a:solidFill>
                </a:uFill>
                <a:latin typeface="Arial"/>
              </a:rPr>
              <a:t>it </a:t>
            </a:r>
            <a:r>
              <a:rPr lang="en-US" sz="2800" b="0" strike="noStrike" spc="-1" dirty="0" err="1" smtClean="0">
                <a:solidFill>
                  <a:srgbClr val="000000"/>
                </a:solidFill>
                <a:uFill>
                  <a:solidFill>
                    <a:srgbClr val="FFFFFF"/>
                  </a:solidFill>
                </a:uFill>
                <a:latin typeface="Arial"/>
              </a:rPr>
              <a:t>oblik</a:t>
            </a:r>
            <a:r>
              <a:rPr lang="sr-Latn-RS" sz="2800" b="0" strike="noStrike" spc="-1" dirty="0" smtClean="0">
                <a:solidFill>
                  <a:srgbClr val="000000"/>
                </a:solidFill>
                <a:uFill>
                  <a:solidFill>
                    <a:srgbClr val="FFFFFF"/>
                  </a:solidFill>
                </a:uFill>
                <a:latin typeface="Arial"/>
              </a:rPr>
              <a:t> i dimenzije</a:t>
            </a:r>
            <a:r>
              <a:rPr lang="en-US" sz="2800" b="0" strike="noStrike" spc="-1" dirty="0" smtClean="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Neki</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su</a:t>
            </a:r>
            <a:r>
              <a:rPr lang="en-US" sz="2800" b="0" strike="noStrike" spc="-1" dirty="0">
                <a:solidFill>
                  <a:srgbClr val="000000"/>
                </a:solidFill>
                <a:uFill>
                  <a:solidFill>
                    <a:srgbClr val="FFFFFF"/>
                  </a:solidFill>
                </a:uFill>
                <a:latin typeface="Arial"/>
              </a:rPr>
              <a:t> </a:t>
            </a:r>
            <a:r>
              <a:rPr lang="sr-Latn-RS" sz="2800" spc="-1" dirty="0" smtClean="0">
                <a:solidFill>
                  <a:srgbClr val="000000"/>
                </a:solidFill>
                <a:uFill>
                  <a:solidFill>
                    <a:srgbClr val="FFFFFF"/>
                  </a:solidFill>
                </a:uFill>
                <a:latin typeface="Arial"/>
              </a:rPr>
              <a:t>uski</a:t>
            </a:r>
            <a:r>
              <a:rPr lang="en-US" sz="2800" b="0" strike="noStrike" spc="-1" dirty="0" smtClean="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drugi</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duguljasti</a:t>
            </a:r>
            <a:r>
              <a:rPr lang="en-US" sz="2800" b="0" strike="noStrike" spc="-1" dirty="0">
                <a:solidFill>
                  <a:srgbClr val="000000"/>
                </a:solidFill>
                <a:uFill>
                  <a:solidFill>
                    <a:srgbClr val="FFFFFF"/>
                  </a:solidFill>
                </a:uFill>
                <a:latin typeface="Arial"/>
              </a:rPr>
              <a:t>, a </a:t>
            </a:r>
            <a:r>
              <a:rPr lang="en-US" sz="2800" b="0" strike="noStrike" spc="-1" dirty="0" err="1" smtClean="0">
                <a:solidFill>
                  <a:srgbClr val="000000"/>
                </a:solidFill>
                <a:uFill>
                  <a:solidFill>
                    <a:srgbClr val="FFFFFF"/>
                  </a:solidFill>
                </a:uFill>
                <a:latin typeface="Arial"/>
              </a:rPr>
              <a:t>tre</a:t>
            </a:r>
            <a:r>
              <a:rPr lang="sr-Latn-RS" sz="2800" b="0" strike="noStrike" spc="-1" dirty="0" smtClean="0">
                <a:solidFill>
                  <a:srgbClr val="000000"/>
                </a:solidFill>
                <a:uFill>
                  <a:solidFill>
                    <a:srgbClr val="FFFFFF"/>
                  </a:solidFill>
                </a:uFill>
                <a:latin typeface="Arial"/>
              </a:rPr>
              <a:t>ć</a:t>
            </a:r>
            <a:r>
              <a:rPr lang="en-US" sz="2800" b="0" strike="noStrike" spc="-1" dirty="0" err="1" smtClean="0">
                <a:solidFill>
                  <a:srgbClr val="000000"/>
                </a:solidFill>
                <a:uFill>
                  <a:solidFill>
                    <a:srgbClr val="FFFFFF"/>
                  </a:solidFill>
                </a:uFill>
                <a:latin typeface="Arial"/>
              </a:rPr>
              <a:t>i</a:t>
            </a:r>
            <a:r>
              <a:rPr lang="en-US" sz="2800" b="0" strike="noStrike" spc="-1" dirty="0" smtClean="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pak</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kvadratnog</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oblika</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ili</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okrugli</a:t>
            </a:r>
            <a:r>
              <a:rPr lang="en-US" sz="2800" b="0" strike="noStrike" spc="-1" dirty="0">
                <a:solidFill>
                  <a:srgbClr val="000000"/>
                </a:solidFill>
                <a:uFill>
                  <a:solidFill>
                    <a:srgbClr val="FFFFFF"/>
                  </a:solidFill>
                </a:uFill>
                <a:latin typeface="Arial"/>
              </a:rPr>
              <a:t>, </a:t>
            </a:r>
            <a:r>
              <a:rPr lang="sr-Latn-RS" sz="2800" spc="-1" dirty="0" err="1">
                <a:solidFill>
                  <a:srgbClr val="000000"/>
                </a:solidFill>
                <a:uFill>
                  <a:solidFill>
                    <a:srgbClr val="FFFFFF"/>
                  </a:solidFill>
                </a:uFill>
                <a:latin typeface="Arial"/>
              </a:rPr>
              <a:t>š</a:t>
            </a:r>
            <a:r>
              <a:rPr lang="en-US" sz="2800" b="0" strike="noStrike" spc="-1" dirty="0" smtClean="0">
                <a:solidFill>
                  <a:srgbClr val="000000"/>
                </a:solidFill>
                <a:uFill>
                  <a:solidFill>
                    <a:srgbClr val="FFFFFF"/>
                  </a:solidFill>
                </a:uFill>
                <a:latin typeface="Arial"/>
              </a:rPr>
              <a:t>to </a:t>
            </a:r>
            <a:r>
              <a:rPr lang="en-US" sz="2800" b="0" strike="noStrike" spc="-1" dirty="0" err="1">
                <a:solidFill>
                  <a:srgbClr val="000000"/>
                </a:solidFill>
                <a:uFill>
                  <a:solidFill>
                    <a:srgbClr val="FFFFFF"/>
                  </a:solidFill>
                </a:uFill>
                <a:latin typeface="Arial"/>
              </a:rPr>
              <a:t>dodatno</a:t>
            </a:r>
            <a:r>
              <a:rPr lang="en-US" sz="2800" b="0" strike="noStrike" spc="-1" dirty="0">
                <a:solidFill>
                  <a:srgbClr val="000000"/>
                </a:solidFill>
                <a:uFill>
                  <a:solidFill>
                    <a:srgbClr val="FFFFFF"/>
                  </a:solidFill>
                </a:uFill>
                <a:latin typeface="Arial"/>
              </a:rPr>
              <a:t> </a:t>
            </a:r>
            <a:r>
              <a:rPr lang="en-US" sz="2800" b="0" strike="noStrike" spc="-1" dirty="0" err="1" smtClean="0">
                <a:solidFill>
                  <a:srgbClr val="000000"/>
                </a:solidFill>
                <a:uFill>
                  <a:solidFill>
                    <a:srgbClr val="FFFFFF"/>
                  </a:solidFill>
                </a:uFill>
                <a:latin typeface="Arial"/>
              </a:rPr>
              <a:t>ote</a:t>
            </a:r>
            <a:r>
              <a:rPr lang="sr-Latn-RS" sz="2800" b="0" strike="noStrike" spc="-1" dirty="0" smtClean="0">
                <a:solidFill>
                  <a:srgbClr val="000000"/>
                </a:solidFill>
                <a:uFill>
                  <a:solidFill>
                    <a:srgbClr val="FFFFFF"/>
                  </a:solidFill>
                </a:uFill>
                <a:latin typeface="Arial"/>
              </a:rPr>
              <a:t>ž</a:t>
            </a:r>
            <a:r>
              <a:rPr lang="en-US" sz="2800" b="0" strike="noStrike" spc="-1" dirty="0" smtClean="0">
                <a:solidFill>
                  <a:srgbClr val="000000"/>
                </a:solidFill>
                <a:uFill>
                  <a:solidFill>
                    <a:srgbClr val="FFFFFF"/>
                  </a:solidFill>
                </a:uFill>
                <a:latin typeface="Arial"/>
              </a:rPr>
              <a:t>ava </a:t>
            </a:r>
            <a:r>
              <a:rPr lang="en-US" sz="2800" b="0" strike="noStrike" spc="-1" dirty="0" err="1">
                <a:solidFill>
                  <a:srgbClr val="000000"/>
                </a:solidFill>
                <a:uFill>
                  <a:solidFill>
                    <a:srgbClr val="FFFFFF"/>
                  </a:solidFill>
                </a:uFill>
                <a:latin typeface="Arial"/>
              </a:rPr>
              <a:t>upotrebu</a:t>
            </a:r>
            <a:r>
              <a:rPr lang="en-US" sz="2800" b="0" strike="noStrike" spc="-1" dirty="0">
                <a:solidFill>
                  <a:srgbClr val="000000"/>
                </a:solidFill>
                <a:uFill>
                  <a:solidFill>
                    <a:srgbClr val="FFFFFF"/>
                  </a:solidFill>
                </a:uFill>
                <a:latin typeface="Arial"/>
              </a:rPr>
              <a:t> </a:t>
            </a:r>
            <a:r>
              <a:rPr lang="en-US" sz="2800" b="0" strike="noStrike" spc="-1" dirty="0" err="1" smtClean="0">
                <a:solidFill>
                  <a:srgbClr val="000000"/>
                </a:solidFill>
                <a:uFill>
                  <a:solidFill>
                    <a:srgbClr val="FFFFFF"/>
                  </a:solidFill>
                </a:uFill>
                <a:latin typeface="Arial"/>
              </a:rPr>
              <a:t>jednoli</a:t>
            </a:r>
            <a:r>
              <a:rPr lang="sr-Latn-RS" sz="2800" b="0" strike="noStrike" spc="-1" dirty="0" smtClean="0">
                <a:solidFill>
                  <a:srgbClr val="000000"/>
                </a:solidFill>
                <a:uFill>
                  <a:solidFill>
                    <a:srgbClr val="FFFFFF"/>
                  </a:solidFill>
                </a:uFill>
                <a:latin typeface="Arial"/>
              </a:rPr>
              <a:t>č</a:t>
            </a:r>
            <a:r>
              <a:rPr lang="en-US" sz="2800" b="0" strike="noStrike" spc="-1" dirty="0" smtClean="0">
                <a:solidFill>
                  <a:srgbClr val="000000"/>
                </a:solidFill>
                <a:uFill>
                  <a:solidFill>
                    <a:srgbClr val="FFFFFF"/>
                  </a:solidFill>
                </a:uFill>
                <a:latin typeface="Arial"/>
              </a:rPr>
              <a:t>nog </a:t>
            </a:r>
            <a:r>
              <a:rPr lang="sr-Latn-RS" sz="2800" b="0" strike="noStrike" spc="-1" dirty="0" smtClean="0">
                <a:solidFill>
                  <a:srgbClr val="000000"/>
                </a:solidFill>
                <a:uFill>
                  <a:solidFill>
                    <a:srgbClr val="FFFFFF"/>
                  </a:solidFill>
                </a:uFill>
                <a:latin typeface="Arial"/>
              </a:rPr>
              <a:t>klizajućeg</a:t>
            </a:r>
            <a:r>
              <a:rPr lang="en-US" sz="2800" b="0" strike="noStrike" spc="-1" dirty="0" smtClean="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prozora</a:t>
            </a:r>
            <a:r>
              <a:rPr lang="en-US" sz="2800" b="0" strike="noStrike" spc="-1" dirty="0">
                <a:solidFill>
                  <a:srgbClr val="000000"/>
                </a:solidFill>
                <a:uFill>
                  <a:solidFill>
                    <a:srgbClr val="FFFFFF"/>
                  </a:solidFill>
                </a:uFill>
                <a:latin typeface="Arial"/>
              </a:rPr>
              <a:t>.</a:t>
            </a:r>
          </a:p>
          <a:p>
            <a:pPr>
              <a:lnSpc>
                <a:spcPct val="100000"/>
              </a:lnSpc>
            </a:pPr>
            <a:endParaRPr lang="en-US" sz="2800" b="0" strike="noStrike" spc="-1" dirty="0">
              <a:solidFill>
                <a:srgbClr val="000000"/>
              </a:solidFill>
              <a:uFill>
                <a:solidFill>
                  <a:srgbClr val="FFFFFF"/>
                </a:solidFill>
              </a:uFill>
              <a:latin typeface="Arial"/>
            </a:endParaRPr>
          </a:p>
          <a:p>
            <a:pPr marL="342900" indent="-342900" algn="just">
              <a:lnSpc>
                <a:spcPct val="100000"/>
              </a:lnSpc>
              <a:buFont typeface="Wingdings" panose="05000000000000000000" pitchFamily="2" charset="2"/>
              <a:buChar char="Ø"/>
            </a:pP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Zbog</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kompleksnosti</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problema</a:t>
            </a:r>
            <a:r>
              <a:rPr lang="en-US" sz="2800" b="0" strike="noStrike" spc="-1" dirty="0">
                <a:solidFill>
                  <a:srgbClr val="000000"/>
                </a:solidFill>
                <a:uFill>
                  <a:solidFill>
                    <a:srgbClr val="FFFFFF"/>
                  </a:solidFill>
                </a:uFill>
                <a:latin typeface="Arial"/>
              </a:rPr>
              <a:t> </a:t>
            </a:r>
            <a:r>
              <a:rPr lang="en-US" sz="2800" b="0" strike="noStrike" spc="-1" dirty="0" smtClean="0">
                <a:solidFill>
                  <a:srgbClr val="000000"/>
                </a:solidFill>
                <a:uFill>
                  <a:solidFill>
                    <a:srgbClr val="FFFFFF"/>
                  </a:solidFill>
                </a:uFill>
                <a:latin typeface="Arial"/>
              </a:rPr>
              <a:t>mora </a:t>
            </a:r>
            <a:r>
              <a:rPr lang="sr-Latn-RS" sz="2800" b="0" strike="noStrike" spc="-1" dirty="0" smtClean="0">
                <a:solidFill>
                  <a:srgbClr val="000000"/>
                </a:solidFill>
                <a:uFill>
                  <a:solidFill>
                    <a:srgbClr val="FFFFFF"/>
                  </a:solidFill>
                </a:uFill>
                <a:latin typeface="Arial"/>
              </a:rPr>
              <a:t>se </a:t>
            </a:r>
            <a:r>
              <a:rPr lang="en-US" sz="2800" b="0" strike="noStrike" spc="-1" dirty="0" err="1" smtClean="0">
                <a:solidFill>
                  <a:srgbClr val="000000"/>
                </a:solidFill>
                <a:uFill>
                  <a:solidFill>
                    <a:srgbClr val="FFFFFF"/>
                  </a:solidFill>
                </a:uFill>
                <a:latin typeface="Arial"/>
              </a:rPr>
              <a:t>koristi</a:t>
            </a:r>
            <a:r>
              <a:rPr lang="en-US" sz="2800" b="0" strike="noStrike" spc="-1" dirty="0" smtClean="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pametan</a:t>
            </a:r>
            <a:r>
              <a:rPr lang="en-US" sz="2800" b="0" strike="noStrike" spc="-1" dirty="0">
                <a:solidFill>
                  <a:srgbClr val="000000"/>
                </a:solidFill>
                <a:uFill>
                  <a:solidFill>
                    <a:srgbClr val="FFFFFF"/>
                  </a:solidFill>
                </a:uFill>
                <a:latin typeface="Arial"/>
              </a:rPr>
              <a:t> </a:t>
            </a:r>
            <a:r>
              <a:rPr lang="en-US" sz="2800" b="0" strike="noStrike" spc="-1" dirty="0" err="1" smtClean="0">
                <a:solidFill>
                  <a:srgbClr val="000000"/>
                </a:solidFill>
                <a:uFill>
                  <a:solidFill>
                    <a:srgbClr val="FFFFFF"/>
                  </a:solidFill>
                </a:uFill>
                <a:latin typeface="Arial"/>
              </a:rPr>
              <a:t>na</a:t>
            </a:r>
            <a:r>
              <a:rPr lang="sr-Latn-RS" sz="2800" b="0" strike="noStrike" spc="-1" dirty="0" smtClean="0">
                <a:solidFill>
                  <a:srgbClr val="000000"/>
                </a:solidFill>
                <a:uFill>
                  <a:solidFill>
                    <a:srgbClr val="FFFFFF"/>
                  </a:solidFill>
                </a:uFill>
                <a:latin typeface="Arial"/>
              </a:rPr>
              <a:t>č</a:t>
            </a:r>
            <a:r>
              <a:rPr lang="en-US" sz="2800" b="0" strike="noStrike" spc="-1" dirty="0" smtClean="0">
                <a:solidFill>
                  <a:srgbClr val="000000"/>
                </a:solidFill>
                <a:uFill>
                  <a:solidFill>
                    <a:srgbClr val="FFFFFF"/>
                  </a:solidFill>
                </a:uFill>
                <a:latin typeface="Arial"/>
              </a:rPr>
              <a:t>in </a:t>
            </a:r>
            <a:r>
              <a:rPr lang="en-US" sz="2800" b="0" strike="noStrike" spc="-1" dirty="0" err="1">
                <a:solidFill>
                  <a:srgbClr val="000000"/>
                </a:solidFill>
                <a:uFill>
                  <a:solidFill>
                    <a:srgbClr val="FFFFFF"/>
                  </a:solidFill>
                </a:uFill>
                <a:latin typeface="Arial"/>
              </a:rPr>
              <a:t>pretrage</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slike</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po</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regionima</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koji</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zavise</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jedni</a:t>
            </a:r>
            <a:r>
              <a:rPr lang="en-US" sz="2800" b="0" strike="noStrike" spc="-1" dirty="0">
                <a:solidFill>
                  <a:srgbClr val="000000"/>
                </a:solidFill>
                <a:uFill>
                  <a:solidFill>
                    <a:srgbClr val="FFFFFF"/>
                  </a:solidFill>
                </a:uFill>
                <a:latin typeface="Arial"/>
              </a:rPr>
              <a:t> od </a:t>
            </a:r>
            <a:r>
              <a:rPr lang="en-US" sz="2800" b="0" strike="noStrike" spc="-1" dirty="0" err="1">
                <a:solidFill>
                  <a:srgbClr val="000000"/>
                </a:solidFill>
                <a:uFill>
                  <a:solidFill>
                    <a:srgbClr val="FFFFFF"/>
                  </a:solidFill>
                </a:uFill>
                <a:latin typeface="Arial"/>
              </a:rPr>
              <a:t>drugih</a:t>
            </a:r>
            <a:r>
              <a:rPr lang="en-US" sz="2800" b="0" strike="noStrike" spc="-1" dirty="0">
                <a:solidFill>
                  <a:srgbClr val="000000"/>
                </a:solidFill>
                <a:uFill>
                  <a:solidFill>
                    <a:srgbClr val="FFFFFF"/>
                  </a:solidFill>
                </a:uFill>
                <a:latin typeface="Arial"/>
              </a:rPr>
              <a:t>. Na </a:t>
            </a:r>
            <a:r>
              <a:rPr lang="en-US" sz="2800" b="0" strike="noStrike" spc="-1" dirty="0" err="1">
                <a:solidFill>
                  <a:srgbClr val="000000"/>
                </a:solidFill>
                <a:uFill>
                  <a:solidFill>
                    <a:srgbClr val="FFFFFF"/>
                  </a:solidFill>
                </a:uFill>
                <a:latin typeface="Arial"/>
              </a:rPr>
              <a:t>taj</a:t>
            </a:r>
            <a:r>
              <a:rPr lang="en-US" sz="2800" b="0" strike="noStrike" spc="-1" dirty="0">
                <a:solidFill>
                  <a:srgbClr val="000000"/>
                </a:solidFill>
                <a:uFill>
                  <a:solidFill>
                    <a:srgbClr val="FFFFFF"/>
                  </a:solidFill>
                </a:uFill>
                <a:latin typeface="Arial"/>
              </a:rPr>
              <a:t> </a:t>
            </a:r>
            <a:r>
              <a:rPr lang="en-US" sz="2800" b="0" strike="noStrike" spc="-1" dirty="0" err="1" smtClean="0">
                <a:solidFill>
                  <a:srgbClr val="000000"/>
                </a:solidFill>
                <a:uFill>
                  <a:solidFill>
                    <a:srgbClr val="FFFFFF"/>
                  </a:solidFill>
                </a:uFill>
                <a:latin typeface="Arial"/>
              </a:rPr>
              <a:t>na</a:t>
            </a:r>
            <a:r>
              <a:rPr lang="sr-Latn-RS" sz="2800" b="0" strike="noStrike" spc="-1" dirty="0" smtClean="0">
                <a:solidFill>
                  <a:srgbClr val="000000"/>
                </a:solidFill>
                <a:uFill>
                  <a:solidFill>
                    <a:srgbClr val="FFFFFF"/>
                  </a:solidFill>
                </a:uFill>
                <a:latin typeface="Arial"/>
              </a:rPr>
              <a:t>č</a:t>
            </a:r>
            <a:r>
              <a:rPr lang="en-US" sz="2800" b="0" strike="noStrike" spc="-1" dirty="0" smtClean="0">
                <a:solidFill>
                  <a:srgbClr val="000000"/>
                </a:solidFill>
                <a:uFill>
                  <a:solidFill>
                    <a:srgbClr val="FFFFFF"/>
                  </a:solidFill>
                </a:uFill>
                <a:latin typeface="Arial"/>
              </a:rPr>
              <a:t>in </a:t>
            </a:r>
            <a:r>
              <a:rPr lang="en-US" sz="2800" b="0" strike="noStrike" spc="-1" dirty="0">
                <a:solidFill>
                  <a:srgbClr val="000000"/>
                </a:solidFill>
                <a:uFill>
                  <a:solidFill>
                    <a:srgbClr val="FFFFFF"/>
                  </a:solidFill>
                </a:uFill>
                <a:latin typeface="Arial"/>
              </a:rPr>
              <a:t>se </a:t>
            </a:r>
            <a:r>
              <a:rPr lang="en-US" sz="2800" b="0" strike="noStrike" spc="-1" dirty="0" err="1">
                <a:solidFill>
                  <a:srgbClr val="000000"/>
                </a:solidFill>
                <a:uFill>
                  <a:solidFill>
                    <a:srgbClr val="FFFFFF"/>
                  </a:solidFill>
                </a:uFill>
                <a:latin typeface="Arial"/>
              </a:rPr>
              <a:t>pretraga</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znatno</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ubrzava</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jer</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sama</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dovodi</a:t>
            </a:r>
            <a:r>
              <a:rPr lang="en-US" sz="2800" b="0" strike="noStrike" spc="-1" dirty="0">
                <a:solidFill>
                  <a:srgbClr val="000000"/>
                </a:solidFill>
                <a:uFill>
                  <a:solidFill>
                    <a:srgbClr val="FFFFFF"/>
                  </a:solidFill>
                </a:uFill>
                <a:latin typeface="Arial"/>
              </a:rPr>
              <a:t> do </a:t>
            </a:r>
            <a:r>
              <a:rPr lang="en-US" sz="2800" b="0" strike="noStrike" spc="-1" dirty="0" err="1" smtClean="0">
                <a:solidFill>
                  <a:srgbClr val="000000"/>
                </a:solidFill>
                <a:uFill>
                  <a:solidFill>
                    <a:srgbClr val="FFFFFF"/>
                  </a:solidFill>
                </a:uFill>
                <a:latin typeface="Arial"/>
              </a:rPr>
              <a:t>isklju</a:t>
            </a:r>
            <a:r>
              <a:rPr lang="sr-Latn-RS" sz="2800" b="0" strike="noStrike" spc="-1" dirty="0" smtClean="0">
                <a:solidFill>
                  <a:srgbClr val="000000"/>
                </a:solidFill>
                <a:uFill>
                  <a:solidFill>
                    <a:srgbClr val="FFFFFF"/>
                  </a:solidFill>
                </a:uFill>
                <a:latin typeface="Arial"/>
              </a:rPr>
              <a:t>č</a:t>
            </a:r>
            <a:r>
              <a:rPr lang="en-US" sz="2800" b="0" strike="noStrike" spc="-1" dirty="0" err="1" smtClean="0">
                <a:solidFill>
                  <a:srgbClr val="000000"/>
                </a:solidFill>
                <a:uFill>
                  <a:solidFill>
                    <a:srgbClr val="FFFFFF"/>
                  </a:solidFill>
                </a:uFill>
                <a:latin typeface="Arial"/>
              </a:rPr>
              <a:t>enj</a:t>
            </a:r>
            <a:r>
              <a:rPr lang="sr-Latn-RS" sz="2800" b="0" strike="noStrike" spc="-1" dirty="0" smtClean="0">
                <a:solidFill>
                  <a:srgbClr val="000000"/>
                </a:solidFill>
                <a:uFill>
                  <a:solidFill>
                    <a:srgbClr val="FFFFFF"/>
                  </a:solidFill>
                </a:uFill>
                <a:latin typeface="Arial"/>
              </a:rPr>
              <a:t>a</a:t>
            </a:r>
            <a:r>
              <a:rPr lang="en-US" sz="2800" b="0" strike="noStrike" spc="-1" dirty="0" smtClean="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pojedinih</a:t>
            </a:r>
            <a:r>
              <a:rPr lang="en-US" sz="2800" b="0" strike="noStrike" spc="-1" dirty="0">
                <a:solidFill>
                  <a:srgbClr val="000000"/>
                </a:solidFill>
                <a:uFill>
                  <a:solidFill>
                    <a:srgbClr val="FFFFFF"/>
                  </a:solidFill>
                </a:uFill>
                <a:latin typeface="Arial"/>
              </a:rPr>
              <a:t> </a:t>
            </a:r>
            <a:r>
              <a:rPr lang="sr-Latn-RS" sz="2800" b="0" strike="noStrike" spc="-1" dirty="0" smtClean="0">
                <a:solidFill>
                  <a:srgbClr val="000000"/>
                </a:solidFill>
                <a:uFill>
                  <a:solidFill>
                    <a:srgbClr val="FFFFFF"/>
                  </a:solidFill>
                </a:uFill>
                <a:latin typeface="Arial"/>
              </a:rPr>
              <a:t>regiona </a:t>
            </a:r>
            <a:r>
              <a:rPr lang="en-US" sz="2800" b="0" strike="noStrike" spc="-1" dirty="0" err="1" smtClean="0">
                <a:solidFill>
                  <a:srgbClr val="000000"/>
                </a:solidFill>
                <a:uFill>
                  <a:solidFill>
                    <a:srgbClr val="FFFFFF"/>
                  </a:solidFill>
                </a:uFill>
                <a:latin typeface="Arial"/>
              </a:rPr>
              <a:t>koji</a:t>
            </a:r>
            <a:r>
              <a:rPr lang="en-US" sz="2800" b="0" strike="noStrike" spc="-1" dirty="0" smtClean="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nisu</a:t>
            </a:r>
            <a:r>
              <a:rPr lang="en-US" sz="2800" b="0" strike="noStrike" spc="-1" dirty="0">
                <a:solidFill>
                  <a:srgbClr val="000000"/>
                </a:solidFill>
                <a:uFill>
                  <a:solidFill>
                    <a:srgbClr val="FFFFFF"/>
                  </a:solidFill>
                </a:uFill>
                <a:latin typeface="Arial"/>
              </a:rPr>
              <a:t> od </a:t>
            </a:r>
            <a:r>
              <a:rPr lang="en-US" sz="2800" b="0" strike="noStrike" spc="-1" dirty="0" err="1" smtClean="0">
                <a:solidFill>
                  <a:srgbClr val="000000"/>
                </a:solidFill>
                <a:uFill>
                  <a:solidFill>
                    <a:srgbClr val="FFFFFF"/>
                  </a:solidFill>
                </a:uFill>
                <a:latin typeface="Arial"/>
              </a:rPr>
              <a:t>va</a:t>
            </a:r>
            <a:r>
              <a:rPr lang="sr-Latn-RS" sz="2800" spc="-1" dirty="0">
                <a:solidFill>
                  <a:srgbClr val="000000"/>
                </a:solidFill>
                <a:uFill>
                  <a:solidFill>
                    <a:srgbClr val="FFFFFF"/>
                  </a:solidFill>
                </a:uFill>
                <a:latin typeface="Arial"/>
              </a:rPr>
              <a:t>ž</a:t>
            </a:r>
            <a:r>
              <a:rPr lang="en-US" sz="2800" b="0" strike="noStrike" spc="-1" dirty="0" err="1" smtClean="0">
                <a:solidFill>
                  <a:srgbClr val="000000"/>
                </a:solidFill>
                <a:uFill>
                  <a:solidFill>
                    <a:srgbClr val="FFFFFF"/>
                  </a:solidFill>
                </a:uFill>
                <a:latin typeface="Arial"/>
              </a:rPr>
              <a:t>nosti</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Iako</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ni</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drugi</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opisan</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metod</a:t>
            </a:r>
            <a:r>
              <a:rPr lang="en-US" sz="2800" b="0" strike="noStrike" spc="-1" dirty="0">
                <a:solidFill>
                  <a:srgbClr val="000000"/>
                </a:solidFill>
                <a:uFill>
                  <a:solidFill>
                    <a:srgbClr val="FFFFFF"/>
                  </a:solidFill>
                </a:uFill>
                <a:latin typeface="Arial"/>
              </a:rPr>
              <a:t> ne </a:t>
            </a:r>
            <a:r>
              <a:rPr lang="en-US" sz="2800" b="0" strike="noStrike" spc="-1" dirty="0" err="1" smtClean="0">
                <a:solidFill>
                  <a:srgbClr val="000000"/>
                </a:solidFill>
                <a:uFill>
                  <a:solidFill>
                    <a:srgbClr val="FFFFFF"/>
                  </a:solidFill>
                </a:uFill>
                <a:latin typeface="Arial"/>
              </a:rPr>
              <a:t>ostvar</a:t>
            </a:r>
            <a:r>
              <a:rPr lang="sr-Latn-RS" sz="2800" b="0" strike="noStrike" spc="-1" dirty="0" smtClean="0">
                <a:solidFill>
                  <a:srgbClr val="000000"/>
                </a:solidFill>
                <a:uFill>
                  <a:solidFill>
                    <a:srgbClr val="FFFFFF"/>
                  </a:solidFill>
                </a:uFill>
                <a:latin typeface="Arial"/>
              </a:rPr>
              <a:t>u</a:t>
            </a:r>
            <a:r>
              <a:rPr lang="en-US" sz="2800" b="0" strike="noStrike" spc="-1" dirty="0" smtClean="0">
                <a:solidFill>
                  <a:srgbClr val="000000"/>
                </a:solidFill>
                <a:uFill>
                  <a:solidFill>
                    <a:srgbClr val="FFFFFF"/>
                  </a:solidFill>
                </a:uFill>
                <a:latin typeface="Arial"/>
              </a:rPr>
              <a:t>j</a:t>
            </a:r>
            <a:r>
              <a:rPr lang="sr-Latn-RS" sz="2800" b="0" strike="noStrike" spc="-1" dirty="0" smtClean="0">
                <a:solidFill>
                  <a:srgbClr val="000000"/>
                </a:solidFill>
                <a:uFill>
                  <a:solidFill>
                    <a:srgbClr val="FFFFFF"/>
                  </a:solidFill>
                </a:uFill>
                <a:latin typeface="Arial"/>
              </a:rPr>
              <a:t>e</a:t>
            </a:r>
            <a:r>
              <a:rPr lang="en-US" sz="2800" b="0" strike="noStrike" spc="-1" dirty="0" smtClean="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izvanredne</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rezultate</a:t>
            </a:r>
            <a:r>
              <a:rPr lang="en-US" sz="2800" b="0" strike="noStrike" spc="-1" dirty="0">
                <a:solidFill>
                  <a:srgbClr val="000000"/>
                </a:solidFill>
                <a:uFill>
                  <a:solidFill>
                    <a:srgbClr val="FFFFFF"/>
                  </a:solidFill>
                </a:uFill>
                <a:latin typeface="Arial"/>
              </a:rPr>
              <a:t>, on je </a:t>
            </a:r>
            <a:r>
              <a:rPr lang="en-US" sz="2800" b="0" strike="noStrike" spc="-1" dirty="0" err="1">
                <a:solidFill>
                  <a:srgbClr val="000000"/>
                </a:solidFill>
                <a:uFill>
                  <a:solidFill>
                    <a:srgbClr val="FFFFFF"/>
                  </a:solidFill>
                </a:uFill>
                <a:latin typeface="Arial"/>
              </a:rPr>
              <a:t>ipak</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dovoljan</a:t>
            </a:r>
            <a:r>
              <a:rPr lang="en-US" sz="2800" b="0" strike="noStrike" spc="-1" dirty="0">
                <a:solidFill>
                  <a:srgbClr val="000000"/>
                </a:solidFill>
                <a:uFill>
                  <a:solidFill>
                    <a:srgbClr val="FFFFFF"/>
                  </a:solidFill>
                </a:uFill>
                <a:latin typeface="Arial"/>
              </a:rPr>
              <a:t> da se </a:t>
            </a:r>
            <a:r>
              <a:rPr lang="en-US" sz="2800" b="0" strike="noStrike" spc="-1" dirty="0" err="1" smtClean="0">
                <a:solidFill>
                  <a:srgbClr val="000000"/>
                </a:solidFill>
                <a:uFill>
                  <a:solidFill>
                    <a:srgbClr val="FFFFFF"/>
                  </a:solidFill>
                </a:uFill>
                <a:latin typeface="Arial"/>
              </a:rPr>
              <a:t>prika</a:t>
            </a:r>
            <a:r>
              <a:rPr lang="sr-Latn-RS" sz="2800" b="0" strike="noStrike" spc="-1" dirty="0" smtClean="0">
                <a:solidFill>
                  <a:srgbClr val="000000"/>
                </a:solidFill>
                <a:uFill>
                  <a:solidFill>
                    <a:srgbClr val="FFFFFF"/>
                  </a:solidFill>
                </a:uFill>
                <a:latin typeface="Arial"/>
              </a:rPr>
              <a:t>že</a:t>
            </a:r>
            <a:r>
              <a:rPr lang="en-US" sz="2800" b="0" strike="noStrike" spc="-1" dirty="0" smtClean="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kako</a:t>
            </a:r>
            <a:r>
              <a:rPr lang="en-US" sz="2800" b="0" strike="noStrike" spc="-1" dirty="0">
                <a:solidFill>
                  <a:srgbClr val="000000"/>
                </a:solidFill>
                <a:uFill>
                  <a:solidFill>
                    <a:srgbClr val="FFFFFF"/>
                  </a:solidFill>
                </a:uFill>
                <a:latin typeface="Arial"/>
              </a:rPr>
              <a:t> </a:t>
            </a:r>
            <a:r>
              <a:rPr lang="en-US" sz="2800" b="0" strike="noStrike" spc="-1" dirty="0" err="1" smtClean="0">
                <a:solidFill>
                  <a:srgbClr val="000000"/>
                </a:solidFill>
                <a:uFill>
                  <a:solidFill>
                    <a:srgbClr val="FFFFFF"/>
                  </a:solidFill>
                </a:uFill>
                <a:latin typeface="Arial"/>
              </a:rPr>
              <a:t>osnovna</a:t>
            </a:r>
            <a:r>
              <a:rPr lang="en-US" sz="2800" b="0" strike="noStrike" spc="-1" dirty="0" smtClean="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pretrage</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slike</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po</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regionima</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zavisnosti</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dovodi</a:t>
            </a:r>
            <a:r>
              <a:rPr lang="en-US" sz="2800" b="0" strike="noStrike" spc="-1" dirty="0">
                <a:solidFill>
                  <a:srgbClr val="000000"/>
                </a:solidFill>
                <a:uFill>
                  <a:solidFill>
                    <a:srgbClr val="FFFFFF"/>
                  </a:solidFill>
                </a:uFill>
                <a:latin typeface="Arial"/>
              </a:rPr>
              <a:t> do </a:t>
            </a:r>
            <a:r>
              <a:rPr lang="en-US" sz="2800" b="0" strike="noStrike" spc="-1" dirty="0" err="1">
                <a:solidFill>
                  <a:srgbClr val="000000"/>
                </a:solidFill>
                <a:uFill>
                  <a:solidFill>
                    <a:srgbClr val="FFFFFF"/>
                  </a:solidFill>
                </a:uFill>
                <a:latin typeface="Arial"/>
              </a:rPr>
              <a:t>znatnog</a:t>
            </a:r>
            <a:r>
              <a:rPr lang="en-US" sz="2800" b="0" strike="noStrike" spc="-1" dirty="0">
                <a:solidFill>
                  <a:srgbClr val="000000"/>
                </a:solidFill>
                <a:uFill>
                  <a:solidFill>
                    <a:srgbClr val="FFFFFF"/>
                  </a:solidFill>
                </a:uFill>
                <a:latin typeface="Arial"/>
              </a:rPr>
              <a:t> </a:t>
            </a:r>
            <a:r>
              <a:rPr lang="en-US" sz="2800" b="0" strike="noStrike" spc="-1" dirty="0" err="1" smtClean="0">
                <a:solidFill>
                  <a:srgbClr val="000000"/>
                </a:solidFill>
                <a:uFill>
                  <a:solidFill>
                    <a:srgbClr val="FFFFFF"/>
                  </a:solidFill>
                </a:uFill>
                <a:latin typeface="Arial"/>
              </a:rPr>
              <a:t>pobolj</a:t>
            </a:r>
            <a:r>
              <a:rPr lang="sr-Latn-RS" sz="2800" spc="-1" dirty="0">
                <a:solidFill>
                  <a:srgbClr val="000000"/>
                </a:solidFill>
                <a:uFill>
                  <a:solidFill>
                    <a:srgbClr val="FFFFFF"/>
                  </a:solidFill>
                </a:uFill>
                <a:latin typeface="Arial"/>
              </a:rPr>
              <a:t>š</a:t>
            </a:r>
            <a:r>
              <a:rPr lang="en-US" sz="2800" b="0" strike="noStrike" spc="-1" dirty="0" err="1" smtClean="0">
                <a:solidFill>
                  <a:srgbClr val="000000"/>
                </a:solidFill>
                <a:uFill>
                  <a:solidFill>
                    <a:srgbClr val="FFFFFF"/>
                  </a:solidFill>
                </a:uFill>
                <a:latin typeface="Arial"/>
              </a:rPr>
              <a:t>anj</a:t>
            </a:r>
            <a:r>
              <a:rPr lang="sr-Latn-RS" sz="2800" b="0" strike="noStrike" spc="-1" dirty="0" smtClean="0">
                <a:solidFill>
                  <a:srgbClr val="000000"/>
                </a:solidFill>
                <a:uFill>
                  <a:solidFill>
                    <a:srgbClr val="FFFFFF"/>
                  </a:solidFill>
                </a:uFill>
                <a:latin typeface="Arial"/>
              </a:rPr>
              <a:t>a</a:t>
            </a:r>
            <a:r>
              <a:rPr lang="en-US" sz="2800" b="0" strike="noStrike" spc="-1" dirty="0" smtClean="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rezultata</a:t>
            </a:r>
            <a:r>
              <a:rPr lang="en-US" sz="2800" b="0" strike="noStrike" spc="-1" dirty="0">
                <a:solidFill>
                  <a:srgbClr val="000000"/>
                </a:solidFill>
                <a:uFill>
                  <a:solidFill>
                    <a:srgbClr val="FFFFFF"/>
                  </a:solidFill>
                </a:uFill>
                <a:latin typeface="Arial"/>
              </a:rPr>
              <a:t> </a:t>
            </a:r>
            <a:r>
              <a:rPr lang="en-US" sz="2800" b="0" strike="noStrike" spc="-1" dirty="0" err="1" smtClean="0">
                <a:solidFill>
                  <a:srgbClr val="000000"/>
                </a:solidFill>
                <a:uFill>
                  <a:solidFill>
                    <a:srgbClr val="FFFFFF"/>
                  </a:solidFill>
                </a:uFill>
                <a:latin typeface="Arial"/>
              </a:rPr>
              <a:t>detekcij</a:t>
            </a:r>
            <a:r>
              <a:rPr lang="sr-Latn-RS" sz="2800" b="0" strike="noStrike" spc="-1" dirty="0" smtClean="0">
                <a:solidFill>
                  <a:srgbClr val="000000"/>
                </a:solidFill>
                <a:uFill>
                  <a:solidFill>
                    <a:srgbClr val="FFFFFF"/>
                  </a:solidFill>
                </a:uFill>
                <a:latin typeface="Arial"/>
              </a:rPr>
              <a:t>e</a:t>
            </a:r>
            <a:r>
              <a:rPr lang="en-US" sz="2800" b="0" strike="noStrike" spc="-1" dirty="0" smtClean="0">
                <a:solidFill>
                  <a:srgbClr val="000000"/>
                </a:solidFill>
                <a:uFill>
                  <a:solidFill>
                    <a:srgbClr val="FFFFFF"/>
                  </a:solidFill>
                </a:uFill>
                <a:latin typeface="Arial"/>
              </a:rPr>
              <a:t>. Ova</a:t>
            </a:r>
            <a:r>
              <a:rPr lang="sr-Latn-RS" sz="2800" b="0" strike="noStrike" spc="-1" dirty="0" smtClean="0">
                <a:solidFill>
                  <a:srgbClr val="000000"/>
                </a:solidFill>
                <a:uFill>
                  <a:solidFill>
                    <a:srgbClr val="FFFFFF"/>
                  </a:solidFill>
                </a:uFill>
                <a:latin typeface="Arial"/>
              </a:rPr>
              <a:t>j metod</a:t>
            </a:r>
            <a:r>
              <a:rPr lang="en-US" sz="2800" b="0" strike="noStrike" spc="-1" dirty="0" smtClean="0">
                <a:solidFill>
                  <a:srgbClr val="000000"/>
                </a:solidFill>
                <a:uFill>
                  <a:solidFill>
                    <a:srgbClr val="FFFFFF"/>
                  </a:solidFill>
                </a:uFill>
                <a:latin typeface="Arial"/>
              </a:rPr>
              <a:t> se </a:t>
            </a:r>
            <a:r>
              <a:rPr lang="en-US" sz="2800" b="0" strike="noStrike" spc="-1" dirty="0" err="1" smtClean="0">
                <a:solidFill>
                  <a:srgbClr val="000000"/>
                </a:solidFill>
                <a:uFill>
                  <a:solidFill>
                    <a:srgbClr val="FFFFFF"/>
                  </a:solidFill>
                </a:uFill>
                <a:latin typeface="Arial"/>
              </a:rPr>
              <a:t>mo</a:t>
            </a:r>
            <a:r>
              <a:rPr lang="sr-Latn-RS" sz="2800" b="0" strike="noStrike" spc="-1" dirty="0" smtClean="0">
                <a:solidFill>
                  <a:srgbClr val="000000"/>
                </a:solidFill>
                <a:uFill>
                  <a:solidFill>
                    <a:srgbClr val="FFFFFF"/>
                  </a:solidFill>
                </a:uFill>
                <a:latin typeface="Arial"/>
              </a:rPr>
              <a:t>že</a:t>
            </a:r>
            <a:r>
              <a:rPr lang="en-US" sz="2800" b="0" strike="noStrike" spc="-1" dirty="0" smtClean="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smatrati</a:t>
            </a:r>
            <a:r>
              <a:rPr lang="en-US" sz="2800" b="0" strike="noStrike" spc="-1" dirty="0">
                <a:solidFill>
                  <a:srgbClr val="000000"/>
                </a:solidFill>
                <a:uFill>
                  <a:solidFill>
                    <a:srgbClr val="FFFFFF"/>
                  </a:solidFill>
                </a:uFill>
                <a:latin typeface="Arial"/>
              </a:rPr>
              <a:t> </a:t>
            </a:r>
            <a:r>
              <a:rPr lang="sr-Latn-RS" sz="2800" b="0" strike="noStrike" spc="-1" dirty="0" smtClean="0">
                <a:solidFill>
                  <a:srgbClr val="000000"/>
                </a:solidFill>
                <a:uFill>
                  <a:solidFill>
                    <a:srgbClr val="FFFFFF"/>
                  </a:solidFill>
                </a:uFill>
                <a:latin typeface="Arial"/>
              </a:rPr>
              <a:t>uprošćenom verzijom </a:t>
            </a:r>
            <a:r>
              <a:rPr lang="en-US" sz="2800" b="0" strike="noStrike" spc="-1" dirty="0" smtClean="0">
                <a:solidFill>
                  <a:srgbClr val="000000"/>
                </a:solidFill>
                <a:uFill>
                  <a:solidFill>
                    <a:srgbClr val="FFFFFF"/>
                  </a:solidFill>
                </a:uFill>
                <a:latin typeface="Arial"/>
              </a:rPr>
              <a:t>dana</a:t>
            </a:r>
            <a:r>
              <a:rPr lang="sr-Latn-RS" sz="2800" spc="-1" dirty="0">
                <a:solidFill>
                  <a:srgbClr val="000000"/>
                </a:solidFill>
                <a:uFill>
                  <a:solidFill>
                    <a:srgbClr val="FFFFFF"/>
                  </a:solidFill>
                </a:uFill>
                <a:latin typeface="Arial"/>
              </a:rPr>
              <a:t>š</a:t>
            </a:r>
            <a:r>
              <a:rPr lang="en-US" sz="2800" b="0" strike="noStrike" spc="-1" dirty="0" err="1" smtClean="0">
                <a:solidFill>
                  <a:srgbClr val="000000"/>
                </a:solidFill>
                <a:uFill>
                  <a:solidFill>
                    <a:srgbClr val="FFFFFF"/>
                  </a:solidFill>
                </a:uFill>
                <a:latin typeface="Arial"/>
              </a:rPr>
              <a:t>njih</a:t>
            </a:r>
            <a:r>
              <a:rPr lang="en-US" sz="2800" b="0" strike="noStrike" spc="-1" dirty="0" smtClean="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rekurentnih</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neuronskih</a:t>
            </a:r>
            <a:r>
              <a:rPr lang="en-US" sz="2800" b="0" strike="noStrike" spc="-1" dirty="0">
                <a:solidFill>
                  <a:srgbClr val="000000"/>
                </a:solidFill>
                <a:uFill>
                  <a:solidFill>
                    <a:srgbClr val="FFFFFF"/>
                  </a:solidFill>
                </a:uFill>
                <a:latin typeface="Arial"/>
              </a:rPr>
              <a:t> </a:t>
            </a:r>
            <a:r>
              <a:rPr lang="en-US" sz="2800" b="0" strike="noStrike" spc="-1" dirty="0" err="1" smtClean="0">
                <a:solidFill>
                  <a:srgbClr val="000000"/>
                </a:solidFill>
                <a:uFill>
                  <a:solidFill>
                    <a:srgbClr val="FFFFFF"/>
                  </a:solidFill>
                </a:uFill>
                <a:latin typeface="Arial"/>
              </a:rPr>
              <a:t>mre</a:t>
            </a:r>
            <a:r>
              <a:rPr lang="sr-Latn-RS" sz="2800" b="0" strike="noStrike" spc="-1" dirty="0" smtClean="0">
                <a:solidFill>
                  <a:srgbClr val="000000"/>
                </a:solidFill>
                <a:uFill>
                  <a:solidFill>
                    <a:srgbClr val="FFFFFF"/>
                  </a:solidFill>
                </a:uFill>
                <a:latin typeface="Arial"/>
              </a:rPr>
              <a:t>ž</a:t>
            </a:r>
            <a:r>
              <a:rPr lang="en-US" sz="2800" b="0" strike="noStrike" spc="-1" dirty="0" smtClean="0">
                <a:solidFill>
                  <a:srgbClr val="000000"/>
                </a:solidFill>
                <a:uFill>
                  <a:solidFill>
                    <a:srgbClr val="FFFFFF"/>
                  </a:solidFill>
                </a:uFill>
                <a:latin typeface="Arial"/>
              </a:rPr>
              <a:t>a </a:t>
            </a:r>
            <a:r>
              <a:rPr lang="en-US" sz="2800" b="0" strike="noStrike" spc="-1" dirty="0">
                <a:solidFill>
                  <a:srgbClr val="000000"/>
                </a:solidFill>
                <a:uFill>
                  <a:solidFill>
                    <a:srgbClr val="FFFFFF"/>
                  </a:solidFill>
                </a:uFill>
                <a:latin typeface="Arial"/>
              </a:rPr>
              <a:t>(</a:t>
            </a:r>
            <a:r>
              <a:rPr lang="en-US" sz="2800" b="0" i="1" strike="noStrike" spc="-1" dirty="0">
                <a:solidFill>
                  <a:srgbClr val="000000"/>
                </a:solidFill>
                <a:uFill>
                  <a:solidFill>
                    <a:srgbClr val="FFFFFF"/>
                  </a:solidFill>
                </a:uFill>
                <a:latin typeface="Arial"/>
              </a:rPr>
              <a:t>R-CNN, Fast R-CNN </a:t>
            </a:r>
            <a:r>
              <a:rPr lang="sr-Latn-RS" sz="2800" b="0" strike="noStrike" spc="-1" dirty="0" smtClean="0">
                <a:solidFill>
                  <a:srgbClr val="000000"/>
                </a:solidFill>
                <a:uFill>
                  <a:solidFill>
                    <a:srgbClr val="FFFFFF"/>
                  </a:solidFill>
                </a:uFill>
                <a:latin typeface="Arial"/>
              </a:rPr>
              <a:t>i</a:t>
            </a:r>
            <a:r>
              <a:rPr lang="en-US" sz="2800" b="0" i="1" strike="noStrike" spc="-1" dirty="0" smtClean="0">
                <a:solidFill>
                  <a:srgbClr val="000000"/>
                </a:solidFill>
                <a:uFill>
                  <a:solidFill>
                    <a:srgbClr val="FFFFFF"/>
                  </a:solidFill>
                </a:uFill>
                <a:latin typeface="Arial"/>
              </a:rPr>
              <a:t> </a:t>
            </a:r>
            <a:r>
              <a:rPr lang="en-US" sz="2800" b="0" i="1" strike="noStrike" spc="-1" dirty="0">
                <a:solidFill>
                  <a:srgbClr val="000000"/>
                </a:solidFill>
                <a:uFill>
                  <a:solidFill>
                    <a:srgbClr val="FFFFFF"/>
                  </a:solidFill>
                </a:uFill>
                <a:latin typeface="Arial"/>
              </a:rPr>
              <a:t>Faster R-CNN</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koje</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predstavljaju</a:t>
            </a:r>
            <a:r>
              <a:rPr lang="en-US" sz="2800" b="0" strike="noStrike" spc="-1" dirty="0">
                <a:solidFill>
                  <a:srgbClr val="000000"/>
                </a:solidFill>
                <a:uFill>
                  <a:solidFill>
                    <a:srgbClr val="FFFFFF"/>
                  </a:solidFill>
                </a:uFill>
                <a:latin typeface="Arial"/>
              </a:rPr>
              <a:t> </a:t>
            </a:r>
            <a:r>
              <a:rPr lang="en-US" sz="2800" b="0" i="1" strike="noStrike" spc="-1" dirty="0">
                <a:solidFill>
                  <a:srgbClr val="000000"/>
                </a:solidFill>
                <a:uFill>
                  <a:solidFill>
                    <a:srgbClr val="FFFFFF"/>
                  </a:solidFill>
                </a:uFill>
                <a:latin typeface="Arial"/>
              </a:rPr>
              <a:t>“state of the art”</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oblasti</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koja</a:t>
            </a:r>
            <a:r>
              <a:rPr lang="en-US" sz="2800" b="0" strike="noStrike" spc="-1" dirty="0">
                <a:solidFill>
                  <a:srgbClr val="000000"/>
                </a:solidFill>
                <a:uFill>
                  <a:solidFill>
                    <a:srgbClr val="FFFFFF"/>
                  </a:solidFill>
                </a:uFill>
                <a:latin typeface="Arial"/>
              </a:rPr>
              <a:t> se </a:t>
            </a:r>
            <a:r>
              <a:rPr lang="en-US" sz="2800" b="0" strike="noStrike" spc="-1" dirty="0" err="1">
                <a:solidFill>
                  <a:srgbClr val="000000"/>
                </a:solidFill>
                <a:uFill>
                  <a:solidFill>
                    <a:srgbClr val="FFFFFF"/>
                  </a:solidFill>
                </a:uFill>
                <a:latin typeface="Arial"/>
              </a:rPr>
              <a:t>bavi</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detekcijom</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objekata</a:t>
            </a:r>
            <a:r>
              <a:rPr lang="en-US" sz="2800" b="0" strike="noStrike" spc="-1" dirty="0">
                <a:solidFill>
                  <a:srgbClr val="000000"/>
                </a:solidFill>
                <a:uFill>
                  <a:solidFill>
                    <a:srgbClr val="FFFFFF"/>
                  </a:solidFill>
                </a:uFill>
                <a:latin typeface="Arial"/>
              </a:rPr>
              <a:t>.</a:t>
            </a:r>
          </a:p>
        </p:txBody>
      </p:sp>
      <p:sp>
        <p:nvSpPr>
          <p:cNvPr id="96" name="CustomShape 25"/>
          <p:cNvSpPr/>
          <p:nvPr/>
        </p:nvSpPr>
        <p:spPr>
          <a:xfrm>
            <a:off x="1000388" y="8959985"/>
            <a:ext cx="8960760" cy="24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r>
              <a:rPr lang="en-US" sz="2800" b="0" strike="noStrike" spc="-1" dirty="0" err="1">
                <a:solidFill>
                  <a:srgbClr val="000000"/>
                </a:solidFill>
                <a:uFill>
                  <a:solidFill>
                    <a:srgbClr val="FFFFFF"/>
                  </a:solidFill>
                </a:uFill>
                <a:latin typeface="Arial"/>
              </a:rPr>
              <a:t>Veliki</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broj</a:t>
            </a:r>
            <a:r>
              <a:rPr lang="en-US" sz="2800" b="0" strike="noStrike" spc="-1" dirty="0">
                <a:solidFill>
                  <a:srgbClr val="000000"/>
                </a:solidFill>
                <a:uFill>
                  <a:solidFill>
                    <a:srgbClr val="FFFFFF"/>
                  </a:solidFill>
                </a:uFill>
                <a:latin typeface="Arial"/>
              </a:rPr>
              <a:t> </a:t>
            </a:r>
            <a:r>
              <a:rPr lang="en-US" sz="2800" b="0" strike="noStrike" spc="-1" dirty="0" err="1" smtClean="0">
                <a:solidFill>
                  <a:srgbClr val="000000"/>
                </a:solidFill>
                <a:uFill>
                  <a:solidFill>
                    <a:srgbClr val="FFFFFF"/>
                  </a:solidFill>
                </a:uFill>
                <a:latin typeface="Arial"/>
              </a:rPr>
              <a:t>postoje</a:t>
            </a:r>
            <a:r>
              <a:rPr lang="sr-Latn-RS" sz="2800" b="0" strike="noStrike" spc="-1" dirty="0" smtClean="0">
                <a:solidFill>
                  <a:srgbClr val="000000"/>
                </a:solidFill>
                <a:uFill>
                  <a:solidFill>
                    <a:srgbClr val="FFFFFF"/>
                  </a:solidFill>
                </a:uFill>
                <a:latin typeface="Arial"/>
              </a:rPr>
              <a:t>ć</a:t>
            </a:r>
            <a:r>
              <a:rPr lang="en-US" sz="2800" b="0" strike="noStrike" spc="-1" dirty="0" err="1" smtClean="0">
                <a:solidFill>
                  <a:srgbClr val="000000"/>
                </a:solidFill>
                <a:uFill>
                  <a:solidFill>
                    <a:srgbClr val="FFFFFF"/>
                  </a:solidFill>
                </a:uFill>
                <a:latin typeface="Arial"/>
              </a:rPr>
              <a:t>ih</a:t>
            </a:r>
            <a:r>
              <a:rPr lang="en-US" sz="2800" b="0" strike="noStrike" spc="-1" dirty="0" smtClean="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brendova</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i</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njihovih</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logoa</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doveo</a:t>
            </a:r>
            <a:r>
              <a:rPr lang="en-US" sz="2800" b="0" strike="noStrike" spc="-1" dirty="0">
                <a:solidFill>
                  <a:srgbClr val="000000"/>
                </a:solidFill>
                <a:uFill>
                  <a:solidFill>
                    <a:srgbClr val="FFFFFF"/>
                  </a:solidFill>
                </a:uFill>
                <a:latin typeface="Arial"/>
              </a:rPr>
              <a:t> je do toga da </a:t>
            </a:r>
            <a:r>
              <a:rPr lang="en-US" sz="2800" b="0" strike="noStrike" spc="-1" dirty="0" err="1">
                <a:solidFill>
                  <a:srgbClr val="000000"/>
                </a:solidFill>
                <a:uFill>
                  <a:solidFill>
                    <a:srgbClr val="FFFFFF"/>
                  </a:solidFill>
                </a:uFill>
                <a:latin typeface="Arial"/>
              </a:rPr>
              <a:t>ih</a:t>
            </a:r>
            <a:r>
              <a:rPr lang="en-US" sz="2800" b="0" strike="noStrike" spc="-1" dirty="0">
                <a:solidFill>
                  <a:srgbClr val="000000"/>
                </a:solidFill>
                <a:uFill>
                  <a:solidFill>
                    <a:srgbClr val="FFFFFF"/>
                  </a:solidFill>
                </a:uFill>
                <a:latin typeface="Arial"/>
              </a:rPr>
              <a:t> je </a:t>
            </a:r>
            <a:r>
              <a:rPr lang="en-US" sz="2800" b="0" strike="noStrike" spc="-1" dirty="0" err="1">
                <a:solidFill>
                  <a:srgbClr val="000000"/>
                </a:solidFill>
                <a:uFill>
                  <a:solidFill>
                    <a:srgbClr val="FFFFFF"/>
                  </a:solidFill>
                </a:uFill>
                <a:latin typeface="Arial"/>
              </a:rPr>
              <a:t>jako</a:t>
            </a:r>
            <a:r>
              <a:rPr lang="en-US" sz="2800" b="0" strike="noStrike" spc="-1" dirty="0">
                <a:solidFill>
                  <a:srgbClr val="000000"/>
                </a:solidFill>
                <a:uFill>
                  <a:solidFill>
                    <a:srgbClr val="FFFFFF"/>
                  </a:solidFill>
                </a:uFill>
                <a:latin typeface="Arial"/>
              </a:rPr>
              <a:t> </a:t>
            </a:r>
            <a:r>
              <a:rPr lang="en-US" sz="2800" b="0" strike="noStrike" spc="-1" dirty="0" err="1" smtClean="0">
                <a:solidFill>
                  <a:srgbClr val="000000"/>
                </a:solidFill>
                <a:uFill>
                  <a:solidFill>
                    <a:srgbClr val="FFFFFF"/>
                  </a:solidFill>
                </a:uFill>
                <a:latin typeface="Arial"/>
              </a:rPr>
              <a:t>te</a:t>
            </a:r>
            <a:r>
              <a:rPr lang="sr-Latn-RS" sz="2800" spc="-1" dirty="0">
                <a:solidFill>
                  <a:srgbClr val="000000"/>
                </a:solidFill>
                <a:uFill>
                  <a:solidFill>
                    <a:srgbClr val="FFFFFF"/>
                  </a:solidFill>
                </a:uFill>
                <a:latin typeface="Arial"/>
              </a:rPr>
              <a:t>š</a:t>
            </a:r>
            <a:r>
              <a:rPr lang="en-US" sz="2800" b="0" strike="noStrike" spc="-1" dirty="0" err="1" smtClean="0">
                <a:solidFill>
                  <a:srgbClr val="000000"/>
                </a:solidFill>
                <a:uFill>
                  <a:solidFill>
                    <a:srgbClr val="FFFFFF"/>
                  </a:solidFill>
                </a:uFill>
                <a:latin typeface="Arial"/>
              </a:rPr>
              <a:t>ko</a:t>
            </a:r>
            <a:r>
              <a:rPr lang="en-US" sz="2800" b="0" strike="noStrike" spc="-1" dirty="0" smtClean="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pamtiti</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i</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raspoznavati</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Zar</a:t>
            </a:r>
            <a:r>
              <a:rPr lang="en-US" sz="2800" b="0" strike="noStrike" spc="-1" dirty="0">
                <a:solidFill>
                  <a:srgbClr val="000000"/>
                </a:solidFill>
                <a:uFill>
                  <a:solidFill>
                    <a:srgbClr val="FFFFFF"/>
                  </a:solidFill>
                </a:uFill>
                <a:latin typeface="Arial"/>
              </a:rPr>
              <a:t> ne bi </a:t>
            </a:r>
            <a:r>
              <a:rPr lang="en-US" sz="2800" b="0" strike="noStrike" spc="-1" dirty="0" err="1">
                <a:solidFill>
                  <a:srgbClr val="000000"/>
                </a:solidFill>
                <a:uFill>
                  <a:solidFill>
                    <a:srgbClr val="FFFFFF"/>
                  </a:solidFill>
                </a:uFill>
                <a:latin typeface="Arial"/>
              </a:rPr>
              <a:t>bilo</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jednostavno</a:t>
            </a:r>
            <a:r>
              <a:rPr lang="en-US" sz="2800" b="0" strike="noStrike" spc="-1" dirty="0">
                <a:solidFill>
                  <a:srgbClr val="000000"/>
                </a:solidFill>
                <a:uFill>
                  <a:solidFill>
                    <a:srgbClr val="FFFFFF"/>
                  </a:solidFill>
                </a:uFill>
                <a:latin typeface="Arial"/>
              </a:rPr>
              <a:t> da </a:t>
            </a:r>
            <a:r>
              <a:rPr lang="en-US" sz="2800" b="0" strike="noStrike" spc="-1" dirty="0" err="1">
                <a:solidFill>
                  <a:srgbClr val="000000"/>
                </a:solidFill>
                <a:uFill>
                  <a:solidFill>
                    <a:srgbClr val="FFFFFF"/>
                  </a:solidFill>
                </a:uFill>
                <a:latin typeface="Arial"/>
              </a:rPr>
              <a:t>samo</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kamerom</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svog</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telefona</a:t>
            </a:r>
            <a:r>
              <a:rPr lang="en-US" sz="2800" b="0" strike="noStrike" spc="-1" dirty="0">
                <a:solidFill>
                  <a:srgbClr val="000000"/>
                </a:solidFill>
                <a:uFill>
                  <a:solidFill>
                    <a:srgbClr val="FFFFFF"/>
                  </a:solidFill>
                </a:uFill>
                <a:latin typeface="Arial"/>
              </a:rPr>
              <a:t> </a:t>
            </a:r>
            <a:r>
              <a:rPr lang="en-US" sz="2800" b="0" strike="noStrike" spc="-1" dirty="0" err="1" smtClean="0">
                <a:solidFill>
                  <a:srgbClr val="000000"/>
                </a:solidFill>
                <a:uFill>
                  <a:solidFill>
                    <a:srgbClr val="FFFFFF"/>
                  </a:solidFill>
                </a:uFill>
                <a:latin typeface="Arial"/>
              </a:rPr>
              <a:t>poka</a:t>
            </a:r>
            <a:r>
              <a:rPr lang="sr-Latn-RS" sz="2800" b="0" strike="noStrike" spc="-1" dirty="0" smtClean="0">
                <a:solidFill>
                  <a:srgbClr val="000000"/>
                </a:solidFill>
                <a:uFill>
                  <a:solidFill>
                    <a:srgbClr val="FFFFFF"/>
                  </a:solidFill>
                </a:uFill>
                <a:latin typeface="Arial"/>
              </a:rPr>
              <a:t>ž</a:t>
            </a:r>
            <a:r>
              <a:rPr lang="en-US" sz="2800" b="0" strike="noStrike" spc="-1" dirty="0" smtClean="0">
                <a:solidFill>
                  <a:srgbClr val="000000"/>
                </a:solidFill>
                <a:uFill>
                  <a:solidFill>
                    <a:srgbClr val="FFFFFF"/>
                  </a:solidFill>
                </a:uFill>
                <a:latin typeface="Arial"/>
              </a:rPr>
              <a:t>emo </a:t>
            </a:r>
            <a:r>
              <a:rPr lang="en-US" sz="2800" b="0" strike="noStrike" spc="-1" dirty="0" err="1">
                <a:solidFill>
                  <a:srgbClr val="000000"/>
                </a:solidFill>
                <a:uFill>
                  <a:solidFill>
                    <a:srgbClr val="FFFFFF"/>
                  </a:solidFill>
                </a:uFill>
                <a:latin typeface="Arial"/>
              </a:rPr>
              <a:t>na</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odevni</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predmet</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automobil</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ili</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svetlosnu</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reklamu</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prodavnice</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i</a:t>
            </a:r>
            <a:r>
              <a:rPr lang="en-US" sz="2800" b="0" strike="noStrike" spc="-1" dirty="0">
                <a:solidFill>
                  <a:srgbClr val="000000"/>
                </a:solidFill>
                <a:uFill>
                  <a:solidFill>
                    <a:srgbClr val="FFFFFF"/>
                  </a:solidFill>
                </a:uFill>
                <a:latin typeface="Arial"/>
              </a:rPr>
              <a:t> </a:t>
            </a:r>
            <a:r>
              <a:rPr lang="en-US" sz="2800" b="0" strike="noStrike" spc="-1" dirty="0" smtClean="0">
                <a:solidFill>
                  <a:srgbClr val="000000"/>
                </a:solidFill>
                <a:uFill>
                  <a:solidFill>
                    <a:srgbClr val="FFFFFF"/>
                  </a:solidFill>
                </a:uFill>
                <a:latin typeface="Arial"/>
              </a:rPr>
              <a:t>d</a:t>
            </a:r>
            <a:r>
              <a:rPr lang="sr-Latn-RS" sz="2800" b="0" strike="noStrike" spc="-1" dirty="0" smtClean="0">
                <a:solidFill>
                  <a:srgbClr val="000000"/>
                </a:solidFill>
                <a:uFill>
                  <a:solidFill>
                    <a:srgbClr val="FFFFFF"/>
                  </a:solidFill>
                </a:uFill>
                <a:latin typeface="Arial"/>
              </a:rPr>
              <a:t>o</a:t>
            </a:r>
            <a:r>
              <a:rPr lang="en-US" sz="2800" b="0" strike="noStrike" spc="-1" dirty="0" err="1" smtClean="0">
                <a:solidFill>
                  <a:srgbClr val="000000"/>
                </a:solidFill>
                <a:uFill>
                  <a:solidFill>
                    <a:srgbClr val="FFFFFF"/>
                  </a:solidFill>
                </a:uFill>
                <a:latin typeface="Arial"/>
              </a:rPr>
              <a:t>bijemo</a:t>
            </a:r>
            <a:r>
              <a:rPr lang="en-US" sz="2800" b="0" strike="noStrike" spc="-1" dirty="0" smtClean="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informaciju</a:t>
            </a:r>
            <a:r>
              <a:rPr lang="en-US" sz="2800" b="0" strike="noStrike" spc="-1" dirty="0">
                <a:solidFill>
                  <a:srgbClr val="000000"/>
                </a:solidFill>
                <a:uFill>
                  <a:solidFill>
                    <a:srgbClr val="FFFFFF"/>
                  </a:solidFill>
                </a:uFill>
                <a:latin typeface="Arial"/>
              </a:rPr>
              <a:t> o </a:t>
            </a:r>
            <a:r>
              <a:rPr lang="en-US" sz="2800" b="0" strike="noStrike" spc="-1" dirty="0" err="1">
                <a:solidFill>
                  <a:srgbClr val="000000"/>
                </a:solidFill>
                <a:uFill>
                  <a:solidFill>
                    <a:srgbClr val="FFFFFF"/>
                  </a:solidFill>
                </a:uFill>
                <a:latin typeface="Arial"/>
              </a:rPr>
              <a:t>kom</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brendu</a:t>
            </a:r>
            <a:r>
              <a:rPr lang="en-US" sz="2800" b="0" strike="noStrike" spc="-1" dirty="0">
                <a:solidFill>
                  <a:srgbClr val="000000"/>
                </a:solidFill>
                <a:uFill>
                  <a:solidFill>
                    <a:srgbClr val="FFFFFF"/>
                  </a:solidFill>
                </a:uFill>
                <a:latin typeface="Arial"/>
              </a:rPr>
              <a:t> je </a:t>
            </a:r>
            <a:r>
              <a:rPr lang="en-US" sz="2800" b="0" strike="noStrike" spc="-1" dirty="0" smtClean="0">
                <a:solidFill>
                  <a:srgbClr val="000000"/>
                </a:solidFill>
                <a:uFill>
                  <a:solidFill>
                    <a:srgbClr val="FFFFFF"/>
                  </a:solidFill>
                </a:uFill>
                <a:latin typeface="Arial"/>
              </a:rPr>
              <a:t>re</a:t>
            </a:r>
            <a:r>
              <a:rPr lang="sr-Latn-RS" sz="2800" b="0" strike="noStrike" spc="-1" dirty="0" smtClean="0">
                <a:solidFill>
                  <a:srgbClr val="000000"/>
                </a:solidFill>
                <a:uFill>
                  <a:solidFill>
                    <a:srgbClr val="FFFFFF"/>
                  </a:solidFill>
                </a:uFill>
                <a:latin typeface="Arial"/>
              </a:rPr>
              <a:t>č</a:t>
            </a:r>
            <a:r>
              <a:rPr lang="en-US" sz="2800" b="0" strike="noStrike" spc="-1" dirty="0" smtClean="0">
                <a:solidFill>
                  <a:srgbClr val="000000"/>
                </a:solidFill>
                <a:uFill>
                  <a:solidFill>
                    <a:srgbClr val="FFFFFF"/>
                  </a:solidFill>
                </a:uFill>
                <a:latin typeface="Arial"/>
              </a:rPr>
              <a:t>. </a:t>
            </a:r>
            <a:r>
              <a:rPr lang="en-US" sz="2800" b="0" strike="noStrike" spc="-1" dirty="0">
                <a:solidFill>
                  <a:srgbClr val="000000"/>
                </a:solidFill>
                <a:uFill>
                  <a:solidFill>
                    <a:srgbClr val="FFFFFF"/>
                  </a:solidFill>
                </a:uFill>
                <a:latin typeface="Arial"/>
              </a:rPr>
              <a:t>Da bi </a:t>
            </a:r>
            <a:r>
              <a:rPr lang="en-US" sz="2800" b="0" strike="noStrike" spc="-1" dirty="0" err="1">
                <a:solidFill>
                  <a:srgbClr val="000000"/>
                </a:solidFill>
                <a:uFill>
                  <a:solidFill>
                    <a:srgbClr val="FFFFFF"/>
                  </a:solidFill>
                </a:uFill>
                <a:latin typeface="Arial"/>
              </a:rPr>
              <a:t>ovako</a:t>
            </a:r>
            <a:r>
              <a:rPr lang="en-US" sz="2800" b="0" strike="noStrike" spc="-1" dirty="0">
                <a:solidFill>
                  <a:srgbClr val="000000"/>
                </a:solidFill>
                <a:uFill>
                  <a:solidFill>
                    <a:srgbClr val="FFFFFF"/>
                  </a:solidFill>
                </a:uFill>
                <a:latin typeface="Arial"/>
              </a:rPr>
              <a:t> </a:t>
            </a:r>
            <a:r>
              <a:rPr lang="en-US" sz="2800" b="0" strike="noStrike" spc="-1" dirty="0" smtClean="0">
                <a:solidFill>
                  <a:srgbClr val="000000"/>
                </a:solidFill>
                <a:uFill>
                  <a:solidFill>
                    <a:srgbClr val="FFFFFF"/>
                  </a:solidFill>
                </a:uFill>
                <a:latin typeface="Arial"/>
              </a:rPr>
              <a:t>ne</a:t>
            </a:r>
            <a:r>
              <a:rPr lang="sr-Latn-RS" sz="2800" spc="-1" dirty="0">
                <a:solidFill>
                  <a:srgbClr val="000000"/>
                </a:solidFill>
                <a:uFill>
                  <a:solidFill>
                    <a:srgbClr val="FFFFFF"/>
                  </a:solidFill>
                </a:uFill>
                <a:latin typeface="Arial"/>
              </a:rPr>
              <a:t>š</a:t>
            </a:r>
            <a:r>
              <a:rPr lang="en-US" sz="2800" b="0" strike="noStrike" spc="-1" dirty="0" smtClean="0">
                <a:solidFill>
                  <a:srgbClr val="000000"/>
                </a:solidFill>
                <a:uFill>
                  <a:solidFill>
                    <a:srgbClr val="FFFFFF"/>
                  </a:solidFill>
                </a:uFill>
                <a:latin typeface="Arial"/>
              </a:rPr>
              <a:t>to </a:t>
            </a:r>
            <a:r>
              <a:rPr lang="en-US" sz="2800" b="0" strike="noStrike" spc="-1" dirty="0" err="1">
                <a:solidFill>
                  <a:srgbClr val="000000"/>
                </a:solidFill>
                <a:uFill>
                  <a:solidFill>
                    <a:srgbClr val="FFFFFF"/>
                  </a:solidFill>
                </a:uFill>
                <a:latin typeface="Arial"/>
              </a:rPr>
              <a:t>bilo</a:t>
            </a:r>
            <a:r>
              <a:rPr lang="en-US" sz="2800" b="0" strike="noStrike" spc="-1" dirty="0">
                <a:solidFill>
                  <a:srgbClr val="000000"/>
                </a:solidFill>
                <a:uFill>
                  <a:solidFill>
                    <a:srgbClr val="FFFFFF"/>
                  </a:solidFill>
                </a:uFill>
                <a:latin typeface="Arial"/>
              </a:rPr>
              <a:t> </a:t>
            </a:r>
            <a:r>
              <a:rPr lang="en-US" sz="2800" b="0" strike="noStrike" spc="-1" dirty="0" err="1" smtClean="0">
                <a:solidFill>
                  <a:srgbClr val="000000"/>
                </a:solidFill>
                <a:uFill>
                  <a:solidFill>
                    <a:srgbClr val="FFFFFF"/>
                  </a:solidFill>
                </a:uFill>
                <a:latin typeface="Arial"/>
              </a:rPr>
              <a:t>mogu</a:t>
            </a:r>
            <a:r>
              <a:rPr lang="sr-Latn-RS" sz="2800" b="0" strike="noStrike" spc="-1" dirty="0" smtClean="0">
                <a:solidFill>
                  <a:srgbClr val="000000"/>
                </a:solidFill>
                <a:uFill>
                  <a:solidFill>
                    <a:srgbClr val="FFFFFF"/>
                  </a:solidFill>
                </a:uFill>
                <a:latin typeface="Arial"/>
              </a:rPr>
              <a:t>ć</a:t>
            </a:r>
            <a:r>
              <a:rPr lang="en-US" sz="2800" b="0" strike="noStrike" spc="-1" dirty="0" smtClean="0">
                <a:solidFill>
                  <a:srgbClr val="000000"/>
                </a:solidFill>
                <a:uFill>
                  <a:solidFill>
                    <a:srgbClr val="FFFFFF"/>
                  </a:solidFill>
                </a:uFill>
                <a:latin typeface="Arial"/>
              </a:rPr>
              <a:t>e</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potrebno</a:t>
            </a:r>
            <a:r>
              <a:rPr lang="en-US" sz="2800" b="0" strike="noStrike" spc="-1" dirty="0">
                <a:solidFill>
                  <a:srgbClr val="000000"/>
                </a:solidFill>
                <a:uFill>
                  <a:solidFill>
                    <a:srgbClr val="FFFFFF"/>
                  </a:solidFill>
                </a:uFill>
                <a:latin typeface="Arial"/>
              </a:rPr>
              <a:t> je </a:t>
            </a:r>
            <a:r>
              <a:rPr lang="en-US" sz="2800" b="0" strike="noStrike" spc="-1" dirty="0" err="1">
                <a:solidFill>
                  <a:srgbClr val="000000"/>
                </a:solidFill>
                <a:uFill>
                  <a:solidFill>
                    <a:srgbClr val="FFFFFF"/>
                  </a:solidFill>
                </a:uFill>
                <a:latin typeface="Arial"/>
              </a:rPr>
              <a:t>implementirat</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detektor</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i</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klasifikator</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brend</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logoa</a:t>
            </a:r>
            <a:r>
              <a:rPr lang="en-US" sz="2800" b="0" strike="noStrike" spc="-1" dirty="0">
                <a:solidFill>
                  <a:srgbClr val="000000"/>
                </a:solidFill>
                <a:uFill>
                  <a:solidFill>
                    <a:srgbClr val="FFFFFF"/>
                  </a:solidFill>
                </a:uFill>
                <a:latin typeface="Arial"/>
              </a:rPr>
              <a:t>.</a:t>
            </a:r>
          </a:p>
        </p:txBody>
      </p:sp>
      <p:sp>
        <p:nvSpPr>
          <p:cNvPr id="97" name="CustomShape 26"/>
          <p:cNvSpPr/>
          <p:nvPr/>
        </p:nvSpPr>
        <p:spPr>
          <a:xfrm>
            <a:off x="936483" y="15129435"/>
            <a:ext cx="9143640" cy="382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2800" b="0" strike="noStrike" spc="-1" dirty="0" err="1">
                <a:solidFill>
                  <a:srgbClr val="000000"/>
                </a:solidFill>
                <a:uFill>
                  <a:solidFill>
                    <a:srgbClr val="FFFFFF"/>
                  </a:solidFill>
                </a:uFill>
                <a:latin typeface="Arial"/>
              </a:rPr>
              <a:t>Skup</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podataka</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bazira</a:t>
            </a:r>
            <a:r>
              <a:rPr lang="en-US" sz="2800" b="0" strike="noStrike" spc="-1" dirty="0">
                <a:solidFill>
                  <a:srgbClr val="000000"/>
                </a:solidFill>
                <a:uFill>
                  <a:solidFill>
                    <a:srgbClr val="FFFFFF"/>
                  </a:solidFill>
                </a:uFill>
                <a:latin typeface="Arial"/>
              </a:rPr>
              <a:t> se </a:t>
            </a:r>
            <a:r>
              <a:rPr lang="en-US" sz="2800" b="0" strike="noStrike" spc="-1" dirty="0" err="1">
                <a:solidFill>
                  <a:srgbClr val="000000"/>
                </a:solidFill>
                <a:uFill>
                  <a:solidFill>
                    <a:srgbClr val="FFFFFF"/>
                  </a:solidFill>
                </a:uFill>
                <a:latin typeface="Arial"/>
              </a:rPr>
              <a:t>na</a:t>
            </a:r>
            <a:r>
              <a:rPr lang="en-US" sz="2800" b="0" strike="noStrike" spc="-1" dirty="0">
                <a:solidFill>
                  <a:srgbClr val="000000"/>
                </a:solidFill>
                <a:uFill>
                  <a:solidFill>
                    <a:srgbClr val="FFFFFF"/>
                  </a:solidFill>
                </a:uFill>
                <a:latin typeface="Arial"/>
              </a:rPr>
              <a:t> flickr-27 </a:t>
            </a:r>
            <a:r>
              <a:rPr lang="en-US" sz="2800" b="0" strike="noStrike" spc="-1" dirty="0" err="1">
                <a:solidFill>
                  <a:srgbClr val="000000"/>
                </a:solidFill>
                <a:uFill>
                  <a:solidFill>
                    <a:srgbClr val="FFFFFF"/>
                  </a:solidFill>
                </a:uFill>
                <a:latin typeface="Arial"/>
              </a:rPr>
              <a:t>datasetu</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koji</a:t>
            </a:r>
            <a:r>
              <a:rPr lang="en-US" sz="2800" b="0" strike="noStrike" spc="-1" dirty="0">
                <a:solidFill>
                  <a:srgbClr val="000000"/>
                </a:solidFill>
                <a:uFill>
                  <a:solidFill>
                    <a:srgbClr val="FFFFFF"/>
                  </a:solidFill>
                </a:uFill>
                <a:latin typeface="Arial"/>
              </a:rPr>
              <a:t> se </a:t>
            </a:r>
            <a:r>
              <a:rPr lang="en-US" sz="2800" b="0" strike="noStrike" spc="-1" dirty="0" err="1">
                <a:solidFill>
                  <a:srgbClr val="000000"/>
                </a:solidFill>
                <a:uFill>
                  <a:solidFill>
                    <a:srgbClr val="FFFFFF"/>
                  </a:solidFill>
                </a:uFill>
                <a:latin typeface="Arial"/>
              </a:rPr>
              <a:t>sastoji</a:t>
            </a:r>
            <a:r>
              <a:rPr lang="en-US" sz="2800" b="0" strike="noStrike" spc="-1" dirty="0">
                <a:solidFill>
                  <a:srgbClr val="000000"/>
                </a:solidFill>
                <a:uFill>
                  <a:solidFill>
                    <a:srgbClr val="FFFFFF"/>
                  </a:solidFill>
                </a:uFill>
                <a:latin typeface="Arial"/>
              </a:rPr>
              <a:t> od 810 </a:t>
            </a:r>
            <a:r>
              <a:rPr lang="en-US" sz="2800" b="0" strike="noStrike" spc="-1" dirty="0" err="1">
                <a:solidFill>
                  <a:srgbClr val="000000"/>
                </a:solidFill>
                <a:uFill>
                  <a:solidFill>
                    <a:srgbClr val="FFFFFF"/>
                  </a:solidFill>
                </a:uFill>
                <a:latin typeface="Arial"/>
              </a:rPr>
              <a:t>slika</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za</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svaki</a:t>
            </a:r>
            <a:r>
              <a:rPr lang="en-US" sz="2800" b="0" strike="noStrike" spc="-1" dirty="0">
                <a:solidFill>
                  <a:srgbClr val="000000"/>
                </a:solidFill>
                <a:uFill>
                  <a:solidFill>
                    <a:srgbClr val="FFFFFF"/>
                  </a:solidFill>
                </a:uFill>
                <a:latin typeface="Arial"/>
              </a:rPr>
              <a:t> od 27 </a:t>
            </a:r>
            <a:r>
              <a:rPr lang="en-US" sz="2800" b="0" strike="noStrike" spc="-1" dirty="0" err="1">
                <a:solidFill>
                  <a:srgbClr val="000000"/>
                </a:solidFill>
                <a:uFill>
                  <a:solidFill>
                    <a:srgbClr val="FFFFFF"/>
                  </a:solidFill>
                </a:uFill>
                <a:latin typeface="Arial"/>
              </a:rPr>
              <a:t>logoa</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po</a:t>
            </a:r>
            <a:r>
              <a:rPr lang="en-US" sz="2800" b="0" strike="noStrike" spc="-1" dirty="0">
                <a:solidFill>
                  <a:srgbClr val="000000"/>
                </a:solidFill>
                <a:uFill>
                  <a:solidFill>
                    <a:srgbClr val="FFFFFF"/>
                  </a:solidFill>
                </a:uFill>
                <a:latin typeface="Arial"/>
              </a:rPr>
              <a:t> 30 </a:t>
            </a:r>
            <a:r>
              <a:rPr lang="en-US" sz="2800" b="0" strike="noStrike" spc="-1" dirty="0" err="1">
                <a:solidFill>
                  <a:srgbClr val="000000"/>
                </a:solidFill>
                <a:uFill>
                  <a:solidFill>
                    <a:srgbClr val="FFFFFF"/>
                  </a:solidFill>
                </a:uFill>
                <a:latin typeface="Arial"/>
              </a:rPr>
              <a:t>slika</a:t>
            </a:r>
            <a:r>
              <a:rPr lang="en-US" sz="2800" b="0" strike="noStrike" spc="-1" dirty="0">
                <a:solidFill>
                  <a:srgbClr val="000000"/>
                </a:solidFill>
                <a:uFill>
                  <a:solidFill>
                    <a:srgbClr val="FFFFFF"/>
                  </a:solidFill>
                </a:uFill>
                <a:latin typeface="Arial"/>
              </a:rPr>
              <a:t>. </a:t>
            </a:r>
          </a:p>
          <a:p>
            <a:pPr algn="just">
              <a:lnSpc>
                <a:spcPct val="100000"/>
              </a:lnSpc>
            </a:pPr>
            <a:r>
              <a:rPr lang="en-US" sz="2800" b="0" strike="noStrike" spc="-1" dirty="0" err="1">
                <a:solidFill>
                  <a:srgbClr val="000000"/>
                </a:solidFill>
                <a:uFill>
                  <a:solidFill>
                    <a:srgbClr val="FFFFFF"/>
                  </a:solidFill>
                </a:uFill>
                <a:latin typeface="Arial"/>
              </a:rPr>
              <a:t>Pojedine</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slike</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su</a:t>
            </a:r>
            <a:r>
              <a:rPr lang="en-US" sz="2800" b="0" strike="noStrike" spc="-1" dirty="0">
                <a:solidFill>
                  <a:srgbClr val="000000"/>
                </a:solidFill>
                <a:uFill>
                  <a:solidFill>
                    <a:srgbClr val="FFFFFF"/>
                  </a:solidFill>
                </a:uFill>
                <a:latin typeface="Arial"/>
              </a:rPr>
              <a:t> </a:t>
            </a:r>
            <a:r>
              <a:rPr lang="en-US" sz="2800" b="0" strike="noStrike" spc="-1" dirty="0" smtClean="0">
                <a:solidFill>
                  <a:srgbClr val="000000"/>
                </a:solidFill>
                <a:uFill>
                  <a:solidFill>
                    <a:srgbClr val="FFFFFF"/>
                  </a:solidFill>
                </a:uFill>
                <a:latin typeface="Arial"/>
              </a:rPr>
              <a:t>lo</a:t>
            </a:r>
            <a:r>
              <a:rPr lang="sr-Latn-RS" sz="2800" b="0" strike="noStrike" spc="-1" dirty="0" smtClean="0">
                <a:solidFill>
                  <a:srgbClr val="000000"/>
                </a:solidFill>
                <a:uFill>
                  <a:solidFill>
                    <a:srgbClr val="FFFFFF"/>
                  </a:solidFill>
                </a:uFill>
                <a:latin typeface="Arial"/>
              </a:rPr>
              <a:t>š</a:t>
            </a:r>
            <a:r>
              <a:rPr lang="en-US" sz="2800" b="0" strike="noStrike" spc="-1" dirty="0" err="1" smtClean="0">
                <a:solidFill>
                  <a:srgbClr val="000000"/>
                </a:solidFill>
                <a:uFill>
                  <a:solidFill>
                    <a:srgbClr val="FFFFFF"/>
                  </a:solidFill>
                </a:uFill>
                <a:latin typeface="Arial"/>
              </a:rPr>
              <a:t>eg</a:t>
            </a:r>
            <a:r>
              <a:rPr lang="en-US" sz="2800" b="0" strike="noStrike" spc="-1" dirty="0" smtClean="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kvaliteta</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te</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su</a:t>
            </a:r>
            <a:r>
              <a:rPr lang="en-US" sz="2800" b="0" strike="noStrike" spc="-1" dirty="0">
                <a:solidFill>
                  <a:srgbClr val="000000"/>
                </a:solidFill>
                <a:uFill>
                  <a:solidFill>
                    <a:srgbClr val="FFFFFF"/>
                  </a:solidFill>
                </a:uFill>
                <a:latin typeface="Arial"/>
              </a:rPr>
              <a:t> </a:t>
            </a:r>
            <a:r>
              <a:rPr lang="en-US" sz="2800" b="0" strike="noStrike" spc="-1" dirty="0" err="1" smtClean="0">
                <a:solidFill>
                  <a:srgbClr val="000000"/>
                </a:solidFill>
                <a:uFill>
                  <a:solidFill>
                    <a:srgbClr val="FFFFFF"/>
                  </a:solidFill>
                </a:uFill>
                <a:latin typeface="Arial"/>
              </a:rPr>
              <a:t>ru</a:t>
            </a:r>
            <a:r>
              <a:rPr lang="sr-Latn-RS" sz="2800" b="0" strike="noStrike" spc="-1" dirty="0" smtClean="0">
                <a:solidFill>
                  <a:srgbClr val="000000"/>
                </a:solidFill>
                <a:uFill>
                  <a:solidFill>
                    <a:srgbClr val="FFFFFF"/>
                  </a:solidFill>
                </a:uFill>
                <a:latin typeface="Arial"/>
              </a:rPr>
              <a:t>č</a:t>
            </a:r>
            <a:r>
              <a:rPr lang="en-US" sz="2800" b="0" strike="noStrike" spc="-1" dirty="0" smtClean="0">
                <a:solidFill>
                  <a:srgbClr val="000000"/>
                </a:solidFill>
                <a:uFill>
                  <a:solidFill>
                    <a:srgbClr val="FFFFFF"/>
                  </a:solidFill>
                </a:uFill>
                <a:latin typeface="Arial"/>
              </a:rPr>
              <a:t>no </a:t>
            </a:r>
            <a:r>
              <a:rPr lang="en-US" sz="2800" b="0" strike="noStrike" spc="-1" dirty="0" err="1">
                <a:solidFill>
                  <a:srgbClr val="000000"/>
                </a:solidFill>
                <a:uFill>
                  <a:solidFill>
                    <a:srgbClr val="FFFFFF"/>
                  </a:solidFill>
                </a:uFill>
                <a:latin typeface="Arial"/>
              </a:rPr>
              <a:t>izdvojene</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i</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zamenjene</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slikama</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koje</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su</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pronadjene</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na</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internetu</a:t>
            </a:r>
            <a:r>
              <a:rPr lang="en-US" sz="2800" b="0" strike="noStrike" spc="-1" dirty="0">
                <a:solidFill>
                  <a:srgbClr val="000000"/>
                </a:solidFill>
                <a:uFill>
                  <a:solidFill>
                    <a:srgbClr val="FFFFFF"/>
                  </a:solidFill>
                </a:uFill>
                <a:latin typeface="Arial"/>
              </a:rPr>
              <a:t>. </a:t>
            </a:r>
          </a:p>
          <a:p>
            <a:pPr algn="just">
              <a:lnSpc>
                <a:spcPct val="100000"/>
              </a:lnSpc>
            </a:pPr>
            <a:r>
              <a:rPr lang="en-US" sz="2800" b="0" strike="noStrike" spc="-1" dirty="0" err="1">
                <a:solidFill>
                  <a:srgbClr val="000000"/>
                </a:solidFill>
                <a:uFill>
                  <a:solidFill>
                    <a:srgbClr val="FFFFFF"/>
                  </a:solidFill>
                </a:uFill>
                <a:latin typeface="Arial"/>
              </a:rPr>
              <a:t>Primenjen</a:t>
            </a:r>
            <a:r>
              <a:rPr lang="en-US" sz="2800" b="0" strike="noStrike" spc="-1" dirty="0">
                <a:solidFill>
                  <a:srgbClr val="000000"/>
                </a:solidFill>
                <a:uFill>
                  <a:solidFill>
                    <a:srgbClr val="FFFFFF"/>
                  </a:solidFill>
                </a:uFill>
                <a:latin typeface="Arial"/>
              </a:rPr>
              <a:t> je </a:t>
            </a:r>
            <a:r>
              <a:rPr lang="en-US" sz="2800" b="0" strike="noStrike" spc="-1" dirty="0" err="1">
                <a:solidFill>
                  <a:srgbClr val="000000"/>
                </a:solidFill>
                <a:uFill>
                  <a:solidFill>
                    <a:srgbClr val="FFFFFF"/>
                  </a:solidFill>
                </a:uFill>
                <a:latin typeface="Arial"/>
              </a:rPr>
              <a:t>postupak</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augmentacije</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i</a:t>
            </a:r>
            <a:r>
              <a:rPr lang="en-US" sz="2800" b="0" strike="noStrike" spc="-1" dirty="0">
                <a:solidFill>
                  <a:srgbClr val="000000"/>
                </a:solidFill>
                <a:uFill>
                  <a:solidFill>
                    <a:srgbClr val="FFFFFF"/>
                  </a:solidFill>
                </a:uFill>
                <a:latin typeface="Arial"/>
              </a:rPr>
              <a:t> </a:t>
            </a:r>
            <a:r>
              <a:rPr lang="en-US" sz="2800" b="0" strike="noStrike" spc="-1" dirty="0" err="1" smtClean="0">
                <a:solidFill>
                  <a:srgbClr val="000000"/>
                </a:solidFill>
                <a:uFill>
                  <a:solidFill>
                    <a:srgbClr val="FFFFFF"/>
                  </a:solidFill>
                </a:uFill>
                <a:latin typeface="Arial"/>
              </a:rPr>
              <a:t>gener</a:t>
            </a:r>
            <a:r>
              <a:rPr lang="sr-Latn-RS" sz="2800" b="0" strike="noStrike" spc="-1" dirty="0" smtClean="0">
                <a:solidFill>
                  <a:srgbClr val="000000"/>
                </a:solidFill>
                <a:uFill>
                  <a:solidFill>
                    <a:srgbClr val="FFFFFF"/>
                  </a:solidFill>
                </a:uFill>
                <a:latin typeface="Arial"/>
              </a:rPr>
              <a:t>i</a:t>
            </a:r>
            <a:r>
              <a:rPr lang="en-US" sz="2800" b="0" strike="noStrike" spc="-1" dirty="0" smtClean="0">
                <a:solidFill>
                  <a:srgbClr val="000000"/>
                </a:solidFill>
                <a:uFill>
                  <a:solidFill>
                    <a:srgbClr val="FFFFFF"/>
                  </a:solidFill>
                </a:uFill>
                <a:latin typeface="Arial"/>
              </a:rPr>
              <a:t>s</a:t>
            </a:r>
            <a:r>
              <a:rPr lang="sr-Latn-RS" sz="2800" b="0" strike="noStrike" spc="-1" dirty="0" smtClean="0">
                <a:solidFill>
                  <a:srgbClr val="000000"/>
                </a:solidFill>
                <a:uFill>
                  <a:solidFill>
                    <a:srgbClr val="FFFFFF"/>
                  </a:solidFill>
                </a:uFill>
                <a:latin typeface="Arial"/>
              </a:rPr>
              <a:t>a</a:t>
            </a:r>
            <a:r>
              <a:rPr lang="en-US" sz="2800" b="0" strike="noStrike" spc="-1" dirty="0" smtClean="0">
                <a:solidFill>
                  <a:srgbClr val="000000"/>
                </a:solidFill>
                <a:uFill>
                  <a:solidFill>
                    <a:srgbClr val="FFFFFF"/>
                  </a:solidFill>
                </a:uFill>
                <a:latin typeface="Arial"/>
              </a:rPr>
              <a:t>no </a:t>
            </a:r>
            <a:r>
              <a:rPr lang="en-US" sz="2800" b="0" strike="noStrike" spc="-1" dirty="0">
                <a:solidFill>
                  <a:srgbClr val="000000"/>
                </a:solidFill>
                <a:uFill>
                  <a:solidFill>
                    <a:srgbClr val="FFFFFF"/>
                  </a:solidFill>
                </a:uFill>
                <a:latin typeface="Arial"/>
              </a:rPr>
              <a:t>je </a:t>
            </a:r>
            <a:r>
              <a:rPr lang="en-US" sz="2800" b="0" strike="noStrike" spc="-1" dirty="0" err="1">
                <a:solidFill>
                  <a:srgbClr val="000000"/>
                </a:solidFill>
                <a:uFill>
                  <a:solidFill>
                    <a:srgbClr val="FFFFFF"/>
                  </a:solidFill>
                </a:uFill>
                <a:latin typeface="Arial"/>
              </a:rPr>
              <a:t>po</a:t>
            </a:r>
            <a:r>
              <a:rPr lang="en-US" sz="2800" b="0" strike="noStrike" spc="-1" dirty="0">
                <a:solidFill>
                  <a:srgbClr val="000000"/>
                </a:solidFill>
                <a:uFill>
                  <a:solidFill>
                    <a:srgbClr val="FFFFFF"/>
                  </a:solidFill>
                </a:uFill>
                <a:latin typeface="Arial"/>
              </a:rPr>
              <a:t> 500 </a:t>
            </a:r>
            <a:r>
              <a:rPr lang="en-US" sz="2800" b="0" strike="noStrike" spc="-1" dirty="0" err="1">
                <a:solidFill>
                  <a:srgbClr val="000000"/>
                </a:solidFill>
                <a:uFill>
                  <a:solidFill>
                    <a:srgbClr val="FFFFFF"/>
                  </a:solidFill>
                </a:uFill>
                <a:latin typeface="Arial"/>
              </a:rPr>
              <a:t>slika</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dimenzija</a:t>
            </a:r>
            <a:r>
              <a:rPr lang="en-US" sz="2800" b="0" strike="noStrike" spc="-1" dirty="0">
                <a:solidFill>
                  <a:srgbClr val="000000"/>
                </a:solidFill>
                <a:uFill>
                  <a:solidFill>
                    <a:srgbClr val="FFFFFF"/>
                  </a:solidFill>
                </a:uFill>
                <a:latin typeface="Arial"/>
              </a:rPr>
              <a:t> 128x128 </a:t>
            </a:r>
            <a:r>
              <a:rPr lang="en-US" sz="2800" b="0" strike="noStrike" spc="-1" dirty="0" err="1">
                <a:solidFill>
                  <a:srgbClr val="000000"/>
                </a:solidFill>
                <a:uFill>
                  <a:solidFill>
                    <a:srgbClr val="FFFFFF"/>
                  </a:solidFill>
                </a:uFill>
                <a:latin typeface="Arial"/>
              </a:rPr>
              <a:t>za</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svaki</a:t>
            </a:r>
            <a:r>
              <a:rPr lang="en-US" sz="2800" b="0" strike="noStrike" spc="-1" dirty="0">
                <a:solidFill>
                  <a:srgbClr val="000000"/>
                </a:solidFill>
                <a:uFill>
                  <a:solidFill>
                    <a:srgbClr val="FFFFFF"/>
                  </a:solidFill>
                </a:uFill>
                <a:latin typeface="Arial"/>
              </a:rPr>
              <a:t> logo. </a:t>
            </a:r>
          </a:p>
          <a:p>
            <a:pPr algn="just">
              <a:lnSpc>
                <a:spcPct val="100000"/>
              </a:lnSpc>
            </a:pPr>
            <a:r>
              <a:rPr lang="en-US" sz="2800" b="0" strike="noStrike" spc="-1" dirty="0" err="1">
                <a:solidFill>
                  <a:srgbClr val="000000"/>
                </a:solidFill>
                <a:uFill>
                  <a:solidFill>
                    <a:srgbClr val="FFFFFF"/>
                  </a:solidFill>
                </a:uFill>
                <a:latin typeface="Arial"/>
              </a:rPr>
              <a:t>Pridodato</a:t>
            </a:r>
            <a:r>
              <a:rPr lang="en-US" sz="2800" b="0" strike="noStrike" spc="-1" dirty="0">
                <a:solidFill>
                  <a:srgbClr val="000000"/>
                </a:solidFill>
                <a:uFill>
                  <a:solidFill>
                    <a:srgbClr val="FFFFFF"/>
                  </a:solidFill>
                </a:uFill>
                <a:latin typeface="Arial"/>
              </a:rPr>
              <a:t> je </a:t>
            </a:r>
            <a:r>
              <a:rPr lang="en-US" sz="2800" b="0" strike="noStrike" spc="-1" dirty="0" smtClean="0">
                <a:solidFill>
                  <a:srgbClr val="000000"/>
                </a:solidFill>
                <a:uFill>
                  <a:solidFill>
                    <a:srgbClr val="FFFFFF"/>
                  </a:solidFill>
                </a:uFill>
                <a:latin typeface="Arial"/>
              </a:rPr>
              <a:t>jo</a:t>
            </a:r>
            <a:r>
              <a:rPr lang="sr-Latn-RS" sz="2800" b="0" strike="noStrike" spc="-1" dirty="0" smtClean="0">
                <a:solidFill>
                  <a:srgbClr val="000000"/>
                </a:solidFill>
                <a:uFill>
                  <a:solidFill>
                    <a:srgbClr val="FFFFFF"/>
                  </a:solidFill>
                </a:uFill>
                <a:latin typeface="Arial"/>
              </a:rPr>
              <a:t>š</a:t>
            </a:r>
            <a:r>
              <a:rPr lang="en-US" sz="2800" b="0" strike="noStrike" spc="-1" dirty="0" smtClean="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oko</a:t>
            </a:r>
            <a:r>
              <a:rPr lang="en-US" sz="2800" b="0" strike="noStrike" spc="-1" dirty="0">
                <a:solidFill>
                  <a:srgbClr val="000000"/>
                </a:solidFill>
                <a:uFill>
                  <a:solidFill>
                    <a:srgbClr val="FFFFFF"/>
                  </a:solidFill>
                </a:uFill>
                <a:latin typeface="Arial"/>
              </a:rPr>
              <a:t> 6000 </a:t>
            </a:r>
            <a:r>
              <a:rPr lang="en-US" sz="2800" b="0" strike="noStrike" spc="-1" dirty="0" err="1">
                <a:solidFill>
                  <a:srgbClr val="000000"/>
                </a:solidFill>
                <a:uFill>
                  <a:solidFill>
                    <a:srgbClr val="FFFFFF"/>
                  </a:solidFill>
                </a:uFill>
                <a:latin typeface="Arial"/>
              </a:rPr>
              <a:t>slika</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koje</a:t>
            </a:r>
            <a:r>
              <a:rPr lang="en-US" sz="2800" b="0" strike="noStrike" spc="-1" dirty="0">
                <a:solidFill>
                  <a:srgbClr val="000000"/>
                </a:solidFill>
                <a:uFill>
                  <a:solidFill>
                    <a:srgbClr val="FFFFFF"/>
                  </a:solidFill>
                </a:uFill>
                <a:latin typeface="Arial"/>
              </a:rPr>
              <a:t> </a:t>
            </a:r>
            <a:r>
              <a:rPr lang="en-US" sz="2800" b="0" strike="noStrike" spc="-1" dirty="0" smtClean="0">
                <a:solidFill>
                  <a:srgbClr val="000000"/>
                </a:solidFill>
                <a:uFill>
                  <a:solidFill>
                    <a:srgbClr val="FFFFFF"/>
                  </a:solidFill>
                </a:uFill>
                <a:latin typeface="Arial"/>
              </a:rPr>
              <a:t>log</a:t>
            </a:r>
            <a:r>
              <a:rPr lang="sr-Latn-RS" sz="2800" b="0" strike="noStrike" spc="-1" dirty="0" smtClean="0">
                <a:solidFill>
                  <a:srgbClr val="000000"/>
                </a:solidFill>
                <a:uFill>
                  <a:solidFill>
                    <a:srgbClr val="FFFFFF"/>
                  </a:solidFill>
                </a:uFill>
                <a:latin typeface="Arial"/>
              </a:rPr>
              <a:t>o</a:t>
            </a:r>
            <a:r>
              <a:rPr lang="en-US" sz="2800" b="0" strike="noStrike" spc="-1" dirty="0" smtClean="0">
                <a:solidFill>
                  <a:srgbClr val="000000"/>
                </a:solidFill>
                <a:uFill>
                  <a:solidFill>
                    <a:srgbClr val="FFFFFF"/>
                  </a:solidFill>
                </a:uFill>
                <a:latin typeface="Arial"/>
              </a:rPr>
              <a:t>e </a:t>
            </a:r>
            <a:r>
              <a:rPr lang="en-US" sz="2800" b="0" strike="noStrike" spc="-1" dirty="0">
                <a:solidFill>
                  <a:srgbClr val="000000"/>
                </a:solidFill>
                <a:uFill>
                  <a:solidFill>
                    <a:srgbClr val="FFFFFF"/>
                  </a:solidFill>
                </a:uFill>
                <a:latin typeface="Arial"/>
              </a:rPr>
              <a:t>ne </a:t>
            </a:r>
            <a:r>
              <a:rPr lang="en-US" sz="2800" b="0" strike="noStrike" spc="-1" dirty="0" err="1" smtClean="0">
                <a:solidFill>
                  <a:srgbClr val="000000"/>
                </a:solidFill>
                <a:uFill>
                  <a:solidFill>
                    <a:srgbClr val="FFFFFF"/>
                  </a:solidFill>
                </a:uFill>
                <a:latin typeface="Arial"/>
              </a:rPr>
              <a:t>sadr</a:t>
            </a:r>
            <a:r>
              <a:rPr lang="sr-Latn-RS" sz="2800" b="0" strike="noStrike" spc="-1" dirty="0" smtClean="0">
                <a:solidFill>
                  <a:srgbClr val="000000"/>
                </a:solidFill>
                <a:uFill>
                  <a:solidFill>
                    <a:srgbClr val="FFFFFF"/>
                  </a:solidFill>
                </a:uFill>
                <a:latin typeface="Arial"/>
              </a:rPr>
              <a:t>ž</a:t>
            </a:r>
            <a:r>
              <a:rPr lang="en-US" sz="2800" b="0" strike="noStrike" spc="-1" dirty="0" smtClean="0">
                <a:solidFill>
                  <a:srgbClr val="000000"/>
                </a:solidFill>
                <a:uFill>
                  <a:solidFill>
                    <a:srgbClr val="FFFFFF"/>
                  </a:solidFill>
                </a:uFill>
                <a:latin typeface="Arial"/>
              </a:rPr>
              <a:t>e </a:t>
            </a:r>
            <a:r>
              <a:rPr lang="en-US" sz="2800" b="0" strike="noStrike" spc="-1" dirty="0" err="1">
                <a:solidFill>
                  <a:srgbClr val="000000"/>
                </a:solidFill>
                <a:uFill>
                  <a:solidFill>
                    <a:srgbClr val="FFFFFF"/>
                  </a:solidFill>
                </a:uFill>
                <a:latin typeface="Arial"/>
              </a:rPr>
              <a:t>i</a:t>
            </a:r>
            <a:r>
              <a:rPr lang="en-US" sz="2800" b="0" strike="noStrike" spc="-1" dirty="0">
                <a:solidFill>
                  <a:srgbClr val="000000"/>
                </a:solidFill>
                <a:uFill>
                  <a:solidFill>
                    <a:srgbClr val="FFFFFF"/>
                  </a:solidFill>
                </a:uFill>
                <a:latin typeface="Arial"/>
              </a:rPr>
              <a:t> one </a:t>
            </a:r>
            <a:r>
              <a:rPr lang="en-US" sz="2800" b="0" strike="noStrike" spc="-1" dirty="0" err="1">
                <a:solidFill>
                  <a:srgbClr val="000000"/>
                </a:solidFill>
                <a:uFill>
                  <a:solidFill>
                    <a:srgbClr val="FFFFFF"/>
                  </a:solidFill>
                </a:uFill>
                <a:latin typeface="Arial"/>
              </a:rPr>
              <a:t>predstavljaju</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posebnu</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klasu</a:t>
            </a:r>
            <a:r>
              <a:rPr lang="en-US" sz="2800" b="0" strike="noStrike" spc="-1" dirty="0">
                <a:solidFill>
                  <a:srgbClr val="000000"/>
                </a:solidFill>
                <a:uFill>
                  <a:solidFill>
                    <a:srgbClr val="FFFFFF"/>
                  </a:solidFill>
                </a:uFill>
                <a:latin typeface="Arial"/>
              </a:rPr>
              <a:t>.</a:t>
            </a:r>
          </a:p>
          <a:p>
            <a:pPr algn="just">
              <a:lnSpc>
                <a:spcPct val="100000"/>
              </a:lnSpc>
            </a:pP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Ovakav</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skup</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podataka</a:t>
            </a:r>
            <a:r>
              <a:rPr lang="en-US" sz="2800" b="0" strike="noStrike" spc="-1" dirty="0">
                <a:solidFill>
                  <a:srgbClr val="000000"/>
                </a:solidFill>
                <a:uFill>
                  <a:solidFill>
                    <a:srgbClr val="FFFFFF"/>
                  </a:solidFill>
                </a:uFill>
                <a:latin typeface="Arial"/>
              </a:rPr>
              <a:t> </a:t>
            </a:r>
            <a:r>
              <a:rPr lang="en-US" sz="2800" b="0" strike="noStrike" spc="-1" dirty="0" err="1" smtClean="0">
                <a:solidFill>
                  <a:srgbClr val="000000"/>
                </a:solidFill>
                <a:uFill>
                  <a:solidFill>
                    <a:srgbClr val="FFFFFF"/>
                  </a:solidFill>
                </a:uFill>
                <a:latin typeface="Arial"/>
              </a:rPr>
              <a:t>sadr</a:t>
            </a:r>
            <a:r>
              <a:rPr lang="sr-Latn-RS" sz="2800" b="0" strike="noStrike" spc="-1" dirty="0" smtClean="0">
                <a:solidFill>
                  <a:srgbClr val="000000"/>
                </a:solidFill>
                <a:uFill>
                  <a:solidFill>
                    <a:srgbClr val="FFFFFF"/>
                  </a:solidFill>
                </a:uFill>
                <a:latin typeface="Arial"/>
              </a:rPr>
              <a:t>ž</a:t>
            </a:r>
            <a:r>
              <a:rPr lang="en-US" sz="2800" b="0" strike="noStrike" spc="-1" dirty="0" err="1" smtClean="0">
                <a:solidFill>
                  <a:srgbClr val="000000"/>
                </a:solidFill>
                <a:uFill>
                  <a:solidFill>
                    <a:srgbClr val="FFFFFF"/>
                  </a:solidFill>
                </a:uFill>
                <a:latin typeface="Arial"/>
              </a:rPr>
              <a:t>i</a:t>
            </a:r>
            <a:r>
              <a:rPr lang="en-US" sz="2800" b="0" strike="noStrike" spc="-1" dirty="0" smtClean="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oko</a:t>
            </a:r>
            <a:r>
              <a:rPr lang="en-US" sz="2800" b="0" strike="noStrike" spc="-1" dirty="0">
                <a:solidFill>
                  <a:srgbClr val="000000"/>
                </a:solidFill>
                <a:uFill>
                  <a:solidFill>
                    <a:srgbClr val="FFFFFF"/>
                  </a:solidFill>
                </a:uFill>
                <a:latin typeface="Arial"/>
              </a:rPr>
              <a:t> 20000 </a:t>
            </a:r>
            <a:r>
              <a:rPr lang="en-US" sz="2800" b="0" strike="noStrike" spc="-1" dirty="0" err="1">
                <a:solidFill>
                  <a:srgbClr val="000000"/>
                </a:solidFill>
                <a:uFill>
                  <a:solidFill>
                    <a:srgbClr val="FFFFFF"/>
                  </a:solidFill>
                </a:uFill>
                <a:latin typeface="Arial"/>
              </a:rPr>
              <a:t>slika</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i</a:t>
            </a:r>
            <a:r>
              <a:rPr lang="en-US" sz="2800" b="0" strike="noStrike" spc="-1" dirty="0">
                <a:solidFill>
                  <a:srgbClr val="000000"/>
                </a:solidFill>
                <a:uFill>
                  <a:solidFill>
                    <a:srgbClr val="FFFFFF"/>
                  </a:solidFill>
                </a:uFill>
                <a:latin typeface="Arial"/>
              </a:rPr>
              <a:t> </a:t>
            </a:r>
            <a:r>
              <a:rPr lang="en-US" sz="2800" b="0" strike="noStrike" spc="-1" dirty="0" err="1" smtClean="0">
                <a:solidFill>
                  <a:srgbClr val="000000"/>
                </a:solidFill>
                <a:uFill>
                  <a:solidFill>
                    <a:srgbClr val="FFFFFF"/>
                  </a:solidFill>
                </a:uFill>
                <a:latin typeface="Arial"/>
              </a:rPr>
              <a:t>podeljen</a:t>
            </a:r>
            <a:r>
              <a:rPr lang="en-US" sz="2800" b="0" strike="noStrike" spc="-1" dirty="0" smtClean="0">
                <a:solidFill>
                  <a:srgbClr val="000000"/>
                </a:solidFill>
                <a:uFill>
                  <a:solidFill>
                    <a:srgbClr val="FFFFFF"/>
                  </a:solidFill>
                </a:uFill>
                <a:latin typeface="Arial"/>
              </a:rPr>
              <a:t> </a:t>
            </a:r>
            <a:r>
              <a:rPr lang="en-US" sz="2800" b="0" strike="noStrike" spc="-1" dirty="0">
                <a:solidFill>
                  <a:srgbClr val="000000"/>
                </a:solidFill>
                <a:uFill>
                  <a:solidFill>
                    <a:srgbClr val="FFFFFF"/>
                  </a:solidFill>
                </a:uFill>
                <a:latin typeface="Arial"/>
              </a:rPr>
              <a:t>je </a:t>
            </a:r>
            <a:r>
              <a:rPr lang="en-US" sz="2800" b="0" strike="noStrike" spc="-1" dirty="0" err="1">
                <a:solidFill>
                  <a:srgbClr val="000000"/>
                </a:solidFill>
                <a:uFill>
                  <a:solidFill>
                    <a:srgbClr val="FFFFFF"/>
                  </a:solidFill>
                </a:uFill>
                <a:latin typeface="Arial"/>
              </a:rPr>
              <a:t>na</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skup</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za</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treniranje</a:t>
            </a:r>
            <a:r>
              <a:rPr lang="en-US" sz="2800" b="0" strike="noStrike" spc="-1" dirty="0">
                <a:solidFill>
                  <a:srgbClr val="000000"/>
                </a:solidFill>
                <a:uFill>
                  <a:solidFill>
                    <a:srgbClr val="FFFFFF"/>
                  </a:solidFill>
                </a:uFill>
                <a:latin typeface="Arial"/>
              </a:rPr>
              <a:t> (70%), </a:t>
            </a:r>
            <a:r>
              <a:rPr lang="en-US" sz="2800" b="0" strike="noStrike" spc="-1" dirty="0" err="1">
                <a:solidFill>
                  <a:srgbClr val="000000"/>
                </a:solidFill>
                <a:uFill>
                  <a:solidFill>
                    <a:srgbClr val="FFFFFF"/>
                  </a:solidFill>
                </a:uFill>
                <a:latin typeface="Arial"/>
              </a:rPr>
              <a:t>validaciju</a:t>
            </a:r>
            <a:r>
              <a:rPr lang="en-US" sz="2800" b="0" strike="noStrike" spc="-1" dirty="0">
                <a:solidFill>
                  <a:srgbClr val="000000"/>
                </a:solidFill>
                <a:uFill>
                  <a:solidFill>
                    <a:srgbClr val="FFFFFF"/>
                  </a:solidFill>
                </a:uFill>
                <a:latin typeface="Arial"/>
              </a:rPr>
              <a:t> (10%) </a:t>
            </a:r>
            <a:r>
              <a:rPr lang="en-US" sz="2800" b="0" strike="noStrike" spc="-1" dirty="0" err="1">
                <a:solidFill>
                  <a:srgbClr val="000000"/>
                </a:solidFill>
                <a:uFill>
                  <a:solidFill>
                    <a:srgbClr val="FFFFFF"/>
                  </a:solidFill>
                </a:uFill>
                <a:latin typeface="Arial"/>
              </a:rPr>
              <a:t>i</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testiranje</a:t>
            </a:r>
            <a:r>
              <a:rPr lang="en-US" sz="2800" b="0" strike="noStrike" spc="-1" dirty="0">
                <a:solidFill>
                  <a:srgbClr val="000000"/>
                </a:solidFill>
                <a:uFill>
                  <a:solidFill>
                    <a:srgbClr val="FFFFFF"/>
                  </a:solidFill>
                </a:uFill>
                <a:latin typeface="Arial"/>
              </a:rPr>
              <a:t> </a:t>
            </a:r>
            <a:r>
              <a:rPr lang="en-US" sz="2800" b="0" strike="noStrike" spc="-1" dirty="0" err="1">
                <a:solidFill>
                  <a:srgbClr val="000000"/>
                </a:solidFill>
                <a:uFill>
                  <a:solidFill>
                    <a:srgbClr val="FFFFFF"/>
                  </a:solidFill>
                </a:uFill>
                <a:latin typeface="Arial"/>
              </a:rPr>
              <a:t>klasifikatora</a:t>
            </a:r>
            <a:r>
              <a:rPr lang="en-US" sz="2800" b="0" strike="noStrike" spc="-1" dirty="0">
                <a:solidFill>
                  <a:srgbClr val="000000"/>
                </a:solidFill>
                <a:uFill>
                  <a:solidFill>
                    <a:srgbClr val="FFFFFF"/>
                  </a:solidFill>
                </a:uFill>
                <a:latin typeface="Arial"/>
              </a:rPr>
              <a:t>(20%).</a:t>
            </a:r>
          </a:p>
        </p:txBody>
      </p:sp>
      <p:sp>
        <p:nvSpPr>
          <p:cNvPr id="98" name="CustomShape 27"/>
          <p:cNvSpPr/>
          <p:nvPr/>
        </p:nvSpPr>
        <p:spPr>
          <a:xfrm>
            <a:off x="3367633" y="24036032"/>
            <a:ext cx="4114440" cy="60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r>
              <a:rPr lang="en-US" sz="2000" b="0" strike="noStrike" spc="-1" dirty="0" err="1">
                <a:solidFill>
                  <a:srgbClr val="000000"/>
                </a:solidFill>
                <a:uFill>
                  <a:solidFill>
                    <a:srgbClr val="FFFFFF"/>
                  </a:solidFill>
                </a:uFill>
                <a:latin typeface="Arial"/>
              </a:rPr>
              <a:t>Nekoliko</a:t>
            </a:r>
            <a:r>
              <a:rPr lang="en-US" sz="20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slika</a:t>
            </a:r>
            <a:r>
              <a:rPr lang="en-US" sz="20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iz</a:t>
            </a:r>
            <a:r>
              <a:rPr lang="en-US" sz="20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skupa</a:t>
            </a:r>
            <a:r>
              <a:rPr lang="en-US" sz="20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podataka</a:t>
            </a:r>
            <a:r>
              <a:rPr lang="en-US" sz="20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koje</a:t>
            </a:r>
            <a:r>
              <a:rPr lang="en-US" sz="2000" b="0" strike="noStrike" spc="-1" dirty="0">
                <a:solidFill>
                  <a:srgbClr val="000000"/>
                </a:solidFill>
                <a:uFill>
                  <a:solidFill>
                    <a:srgbClr val="FFFFFF"/>
                  </a:solidFill>
                </a:uFill>
                <a:latin typeface="Arial"/>
              </a:rPr>
              <a:t> </a:t>
            </a:r>
            <a:r>
              <a:rPr lang="en-US" sz="2000" b="0" strike="noStrike" spc="-1" dirty="0" err="1" smtClean="0">
                <a:solidFill>
                  <a:srgbClr val="000000"/>
                </a:solidFill>
                <a:uFill>
                  <a:solidFill>
                    <a:srgbClr val="FFFFFF"/>
                  </a:solidFill>
                </a:uFill>
                <a:latin typeface="Arial"/>
              </a:rPr>
              <a:t>sadr</a:t>
            </a:r>
            <a:r>
              <a:rPr lang="sr-Latn-RS" sz="2000" b="0" strike="noStrike" spc="-1" dirty="0" smtClean="0">
                <a:solidFill>
                  <a:srgbClr val="000000"/>
                </a:solidFill>
                <a:uFill>
                  <a:solidFill>
                    <a:srgbClr val="FFFFFF"/>
                  </a:solidFill>
                </a:uFill>
                <a:latin typeface="Arial"/>
              </a:rPr>
              <a:t>ž</a:t>
            </a:r>
            <a:r>
              <a:rPr lang="en-US" sz="2000" b="0" strike="noStrike" spc="-1" dirty="0" smtClean="0">
                <a:solidFill>
                  <a:srgbClr val="000000"/>
                </a:solidFill>
                <a:uFill>
                  <a:solidFill>
                    <a:srgbClr val="FFFFFF"/>
                  </a:solidFill>
                </a:uFill>
                <a:latin typeface="Arial"/>
              </a:rPr>
              <a:t>e</a:t>
            </a:r>
            <a:r>
              <a:rPr lang="sr-Latn-RS" sz="2000" b="0" strike="noStrike" spc="-1" dirty="0" smtClean="0">
                <a:solidFill>
                  <a:srgbClr val="000000"/>
                </a:solidFill>
                <a:uFill>
                  <a:solidFill>
                    <a:srgbClr val="FFFFFF"/>
                  </a:solidFill>
                </a:uFill>
                <a:latin typeface="Arial"/>
              </a:rPr>
              <a:t> </a:t>
            </a:r>
            <a:r>
              <a:rPr lang="en-US" sz="2000" b="0" strike="noStrike" spc="-1" dirty="0" smtClean="0">
                <a:solidFill>
                  <a:srgbClr val="000000"/>
                </a:solidFill>
                <a:uFill>
                  <a:solidFill>
                    <a:srgbClr val="FFFFFF"/>
                  </a:solidFill>
                </a:uFill>
                <a:latin typeface="Arial"/>
              </a:rPr>
              <a:t>logo </a:t>
            </a:r>
            <a:r>
              <a:rPr lang="en-US" sz="2000" b="0" strike="noStrike" spc="-1" dirty="0" err="1">
                <a:solidFill>
                  <a:srgbClr val="000000"/>
                </a:solidFill>
                <a:uFill>
                  <a:solidFill>
                    <a:srgbClr val="FFFFFF"/>
                  </a:solidFill>
                </a:uFill>
                <a:latin typeface="Arial"/>
              </a:rPr>
              <a:t>brenda</a:t>
            </a:r>
            <a:endParaRPr lang="en-US" sz="2000" b="0" strike="noStrike" spc="-1" dirty="0">
              <a:solidFill>
                <a:srgbClr val="000000"/>
              </a:solidFill>
              <a:uFill>
                <a:solidFill>
                  <a:srgbClr val="FFFFFF"/>
                </a:solidFill>
              </a:uFill>
              <a:latin typeface="Arial"/>
            </a:endParaRPr>
          </a:p>
        </p:txBody>
      </p:sp>
      <p:pic>
        <p:nvPicPr>
          <p:cNvPr id="99" name="Picture 98"/>
          <p:cNvPicPr/>
          <p:nvPr/>
        </p:nvPicPr>
        <p:blipFill>
          <a:blip r:embed="rId2"/>
          <a:stretch/>
        </p:blipFill>
        <p:spPr>
          <a:xfrm>
            <a:off x="4378557" y="20965509"/>
            <a:ext cx="2307390" cy="2541421"/>
          </a:xfrm>
          <a:prstGeom prst="rect">
            <a:avLst/>
          </a:prstGeom>
          <a:ln>
            <a:noFill/>
          </a:ln>
        </p:spPr>
      </p:pic>
      <p:pic>
        <p:nvPicPr>
          <p:cNvPr id="100" name="Picture 99"/>
          <p:cNvPicPr/>
          <p:nvPr/>
        </p:nvPicPr>
        <p:blipFill>
          <a:blip r:embed="rId3"/>
          <a:stretch/>
        </p:blipFill>
        <p:spPr>
          <a:xfrm>
            <a:off x="1612333" y="20965509"/>
            <a:ext cx="2570548" cy="2517301"/>
          </a:xfrm>
          <a:prstGeom prst="rect">
            <a:avLst/>
          </a:prstGeom>
          <a:ln>
            <a:noFill/>
          </a:ln>
        </p:spPr>
      </p:pic>
      <p:pic>
        <p:nvPicPr>
          <p:cNvPr id="101" name="Picture 100"/>
          <p:cNvPicPr/>
          <p:nvPr/>
        </p:nvPicPr>
        <p:blipFill>
          <a:blip r:embed="rId4"/>
          <a:stretch/>
        </p:blipFill>
        <p:spPr>
          <a:xfrm>
            <a:off x="7035147" y="20989630"/>
            <a:ext cx="2277775" cy="2517300"/>
          </a:xfrm>
          <a:prstGeom prst="rect">
            <a:avLst/>
          </a:prstGeom>
          <a:ln>
            <a:noFill/>
          </a:ln>
        </p:spPr>
      </p:pic>
      <p:sp>
        <p:nvSpPr>
          <p:cNvPr id="102" name="CustomShape 28"/>
          <p:cNvSpPr/>
          <p:nvPr/>
        </p:nvSpPr>
        <p:spPr>
          <a:xfrm>
            <a:off x="3702430" y="28428802"/>
            <a:ext cx="493740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r>
              <a:rPr lang="en-US" sz="2000" b="0" strike="noStrike" spc="-1" dirty="0" err="1">
                <a:solidFill>
                  <a:srgbClr val="000000"/>
                </a:solidFill>
                <a:uFill>
                  <a:solidFill>
                    <a:srgbClr val="FFFFFF"/>
                  </a:solidFill>
                </a:uFill>
                <a:latin typeface="Arial"/>
              </a:rPr>
              <a:t>Nekoliko</a:t>
            </a:r>
            <a:r>
              <a:rPr lang="en-US" sz="20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slika</a:t>
            </a:r>
            <a:r>
              <a:rPr lang="en-US" sz="20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koje</a:t>
            </a:r>
            <a:r>
              <a:rPr lang="en-US" sz="2000" b="0" strike="noStrike" spc="-1" dirty="0">
                <a:solidFill>
                  <a:srgbClr val="000000"/>
                </a:solidFill>
                <a:uFill>
                  <a:solidFill>
                    <a:srgbClr val="FFFFFF"/>
                  </a:solidFill>
                </a:uFill>
                <a:latin typeface="Arial"/>
              </a:rPr>
              <a:t> ne </a:t>
            </a:r>
            <a:r>
              <a:rPr lang="en-US" sz="2000" b="0" strike="noStrike" spc="-1" dirty="0" err="1" smtClean="0">
                <a:solidFill>
                  <a:srgbClr val="000000"/>
                </a:solidFill>
                <a:uFill>
                  <a:solidFill>
                    <a:srgbClr val="FFFFFF"/>
                  </a:solidFill>
                </a:uFill>
                <a:latin typeface="Arial"/>
              </a:rPr>
              <a:t>sadr</a:t>
            </a:r>
            <a:r>
              <a:rPr lang="sr-Latn-RS" sz="2000" b="0" strike="noStrike" spc="-1" dirty="0" smtClean="0">
                <a:solidFill>
                  <a:srgbClr val="000000"/>
                </a:solidFill>
                <a:uFill>
                  <a:solidFill>
                    <a:srgbClr val="FFFFFF"/>
                  </a:solidFill>
                </a:uFill>
                <a:latin typeface="Arial"/>
              </a:rPr>
              <a:t>ž</a:t>
            </a:r>
            <a:r>
              <a:rPr lang="en-US" sz="2000" b="0" strike="noStrike" spc="-1" dirty="0" smtClean="0">
                <a:solidFill>
                  <a:srgbClr val="000000"/>
                </a:solidFill>
                <a:uFill>
                  <a:solidFill>
                    <a:srgbClr val="FFFFFF"/>
                  </a:solidFill>
                </a:uFill>
                <a:latin typeface="Arial"/>
              </a:rPr>
              <a:t>e </a:t>
            </a:r>
            <a:r>
              <a:rPr lang="en-US" sz="2000" b="0" strike="noStrike" spc="-1" dirty="0">
                <a:solidFill>
                  <a:srgbClr val="000000"/>
                </a:solidFill>
                <a:uFill>
                  <a:solidFill>
                    <a:srgbClr val="FFFFFF"/>
                  </a:solidFill>
                </a:uFill>
                <a:latin typeface="Arial"/>
              </a:rPr>
              <a:t>logo</a:t>
            </a:r>
          </a:p>
        </p:txBody>
      </p:sp>
      <p:pic>
        <p:nvPicPr>
          <p:cNvPr id="103" name="Picture 102"/>
          <p:cNvPicPr/>
          <p:nvPr/>
        </p:nvPicPr>
        <p:blipFill>
          <a:blip r:embed="rId5"/>
          <a:stretch/>
        </p:blipFill>
        <p:spPr>
          <a:xfrm>
            <a:off x="1612333" y="25191173"/>
            <a:ext cx="2288914" cy="2483892"/>
          </a:xfrm>
          <a:prstGeom prst="rect">
            <a:avLst/>
          </a:prstGeom>
          <a:ln>
            <a:noFill/>
          </a:ln>
        </p:spPr>
      </p:pic>
      <p:pic>
        <p:nvPicPr>
          <p:cNvPr id="104" name="Picture 103"/>
          <p:cNvPicPr/>
          <p:nvPr/>
        </p:nvPicPr>
        <p:blipFill>
          <a:blip r:embed="rId6"/>
          <a:stretch/>
        </p:blipFill>
        <p:spPr>
          <a:xfrm>
            <a:off x="4182881" y="25191173"/>
            <a:ext cx="2300072" cy="2483892"/>
          </a:xfrm>
          <a:prstGeom prst="rect">
            <a:avLst/>
          </a:prstGeom>
          <a:ln>
            <a:noFill/>
          </a:ln>
        </p:spPr>
      </p:pic>
      <p:pic>
        <p:nvPicPr>
          <p:cNvPr id="105" name="Picture 104"/>
          <p:cNvPicPr/>
          <p:nvPr/>
        </p:nvPicPr>
        <p:blipFill>
          <a:blip r:embed="rId7"/>
          <a:stretch/>
        </p:blipFill>
        <p:spPr>
          <a:xfrm>
            <a:off x="6764588" y="25167053"/>
            <a:ext cx="2548334" cy="2508012"/>
          </a:xfrm>
          <a:prstGeom prst="rect">
            <a:avLst/>
          </a:prstGeom>
          <a:ln>
            <a:noFill/>
          </a:ln>
        </p:spPr>
      </p:pic>
      <p:pic>
        <p:nvPicPr>
          <p:cNvPr id="106" name="Picture 105"/>
          <p:cNvPicPr/>
          <p:nvPr/>
        </p:nvPicPr>
        <p:blipFill>
          <a:blip r:embed="rId8"/>
          <a:stretch/>
        </p:blipFill>
        <p:spPr>
          <a:xfrm>
            <a:off x="13636364" y="8434334"/>
            <a:ext cx="2494590" cy="2512545"/>
          </a:xfrm>
          <a:prstGeom prst="rect">
            <a:avLst/>
          </a:prstGeom>
          <a:ln>
            <a:noFill/>
          </a:ln>
        </p:spPr>
      </p:pic>
      <p:sp>
        <p:nvSpPr>
          <p:cNvPr id="107" name="CustomShape 29"/>
          <p:cNvSpPr/>
          <p:nvPr/>
        </p:nvSpPr>
        <p:spPr>
          <a:xfrm>
            <a:off x="12969240" y="11459880"/>
            <a:ext cx="7117080" cy="60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r>
              <a:rPr lang="sr-Latn-RS" sz="2000" b="0" strike="noStrike" spc="-1" dirty="0" smtClean="0">
                <a:solidFill>
                  <a:srgbClr val="000000"/>
                </a:solidFill>
                <a:uFill>
                  <a:solidFill>
                    <a:srgbClr val="FFFFFF"/>
                  </a:solidFill>
                </a:uFill>
                <a:latin typeface="Arial"/>
              </a:rPr>
              <a:t>Slika u izvornom obliku i njena </a:t>
            </a:r>
            <a:r>
              <a:rPr lang="sr-Latn-RS" sz="2000" spc="-1" dirty="0">
                <a:solidFill>
                  <a:srgbClr val="000000"/>
                </a:solidFill>
                <a:uFill>
                  <a:solidFill>
                    <a:srgbClr val="FFFFFF"/>
                  </a:solidFill>
                </a:uFill>
                <a:latin typeface="Arial"/>
              </a:rPr>
              <a:t>u</a:t>
            </a:r>
            <a:r>
              <a:rPr lang="en-US" sz="2000" b="0" strike="noStrike" spc="-1" dirty="0" smtClean="0">
                <a:solidFill>
                  <a:srgbClr val="000000"/>
                </a:solidFill>
                <a:uFill>
                  <a:solidFill>
                    <a:srgbClr val="FFFFFF"/>
                  </a:solidFill>
                </a:uFill>
                <a:latin typeface="Arial"/>
              </a:rPr>
              <a:t>pro</a:t>
            </a:r>
            <a:r>
              <a:rPr lang="sr-Latn-RS" sz="2000" b="0" strike="noStrike" spc="-1" dirty="0" smtClean="0">
                <a:solidFill>
                  <a:srgbClr val="000000"/>
                </a:solidFill>
                <a:uFill>
                  <a:solidFill>
                    <a:srgbClr val="FFFFFF"/>
                  </a:solidFill>
                </a:uFill>
                <a:latin typeface="Arial"/>
              </a:rPr>
              <a:t>šć</a:t>
            </a:r>
            <a:r>
              <a:rPr lang="en-US" sz="2000" b="0" strike="noStrike" spc="-1" dirty="0" err="1" smtClean="0">
                <a:solidFill>
                  <a:srgbClr val="000000"/>
                </a:solidFill>
                <a:uFill>
                  <a:solidFill>
                    <a:srgbClr val="FFFFFF"/>
                  </a:solidFill>
                </a:uFill>
                <a:latin typeface="Arial"/>
              </a:rPr>
              <a:t>ena</a:t>
            </a:r>
            <a:r>
              <a:rPr lang="en-US" sz="2000" b="0" strike="noStrike" spc="-1" dirty="0" smtClean="0">
                <a:solidFill>
                  <a:srgbClr val="000000"/>
                </a:solidFill>
                <a:uFill>
                  <a:solidFill>
                    <a:srgbClr val="FFFFFF"/>
                  </a:solidFill>
                </a:uFill>
                <a:latin typeface="Arial"/>
              </a:rPr>
              <a:t> </a:t>
            </a:r>
            <a:r>
              <a:rPr lang="sr-Latn-RS" sz="2000" b="0" strike="noStrike" spc="-1" dirty="0" smtClean="0">
                <a:solidFill>
                  <a:srgbClr val="000000"/>
                </a:solidFill>
                <a:uFill>
                  <a:solidFill>
                    <a:srgbClr val="FFFFFF"/>
                  </a:solidFill>
                </a:uFill>
                <a:latin typeface="Arial"/>
              </a:rPr>
              <a:t>verzija</a:t>
            </a:r>
            <a:r>
              <a:rPr lang="en-US" sz="2000" b="0" strike="noStrike" spc="-1" dirty="0" smtClean="0">
                <a:solidFill>
                  <a:srgbClr val="000000"/>
                </a:solidFill>
                <a:uFill>
                  <a:solidFill>
                    <a:srgbClr val="FFFFFF"/>
                  </a:solidFill>
                </a:uFill>
                <a:latin typeface="Arial"/>
              </a:rPr>
              <a:t> </a:t>
            </a:r>
            <a:r>
              <a:rPr lang="sr-Latn-RS" sz="2000" b="0" strike="noStrike" spc="-1" dirty="0" smtClean="0">
                <a:solidFill>
                  <a:srgbClr val="000000"/>
                </a:solidFill>
                <a:uFill>
                  <a:solidFill>
                    <a:srgbClr val="FFFFFF"/>
                  </a:solidFill>
                </a:uFill>
                <a:latin typeface="Arial"/>
              </a:rPr>
              <a:t>nastala</a:t>
            </a:r>
            <a:r>
              <a:rPr lang="en-US" sz="2000" b="0" strike="noStrike" spc="-1" dirty="0" smtClean="0">
                <a:solidFill>
                  <a:srgbClr val="000000"/>
                </a:solidFill>
                <a:uFill>
                  <a:solidFill>
                    <a:srgbClr val="FFFFFF"/>
                  </a:solidFill>
                </a:uFill>
                <a:latin typeface="Arial"/>
              </a:rPr>
              <a:t> </a:t>
            </a:r>
            <a:r>
              <a:rPr lang="en-US" sz="2000" b="0" strike="noStrike" spc="-1" dirty="0" err="1" smtClean="0">
                <a:solidFill>
                  <a:srgbClr val="000000"/>
                </a:solidFill>
                <a:uFill>
                  <a:solidFill>
                    <a:srgbClr val="FFFFFF"/>
                  </a:solidFill>
                </a:uFill>
                <a:latin typeface="Arial"/>
              </a:rPr>
              <a:t>primen</a:t>
            </a:r>
            <a:r>
              <a:rPr lang="sr-Latn-RS" sz="2000" b="0" strike="noStrike" spc="-1" dirty="0" smtClean="0">
                <a:solidFill>
                  <a:srgbClr val="000000"/>
                </a:solidFill>
                <a:uFill>
                  <a:solidFill>
                    <a:srgbClr val="FFFFFF"/>
                  </a:solidFill>
                </a:uFill>
                <a:latin typeface="Arial"/>
              </a:rPr>
              <a:t>om</a:t>
            </a:r>
            <a:r>
              <a:rPr lang="en-US" sz="2000" b="0" strike="noStrike" spc="-1" dirty="0" smtClean="0">
                <a:solidFill>
                  <a:srgbClr val="000000"/>
                </a:solidFill>
                <a:uFill>
                  <a:solidFill>
                    <a:srgbClr val="FFFFFF"/>
                  </a:solidFill>
                </a:uFill>
                <a:latin typeface="Arial"/>
              </a:rPr>
              <a:t> </a:t>
            </a:r>
            <a:r>
              <a:rPr lang="en-US" sz="2000" b="0" i="1" strike="noStrike" spc="-1" dirty="0">
                <a:solidFill>
                  <a:srgbClr val="000000"/>
                </a:solidFill>
                <a:uFill>
                  <a:solidFill>
                    <a:srgbClr val="FFFFFF"/>
                  </a:solidFill>
                </a:uFill>
                <a:latin typeface="Arial"/>
              </a:rPr>
              <a:t>HOG</a:t>
            </a:r>
            <a:r>
              <a:rPr lang="en-US" sz="20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transformacije</a:t>
            </a:r>
            <a:endParaRPr lang="en-US" sz="2000" b="0" strike="noStrike" spc="-1" dirty="0">
              <a:solidFill>
                <a:srgbClr val="000000"/>
              </a:solidFill>
              <a:uFill>
                <a:solidFill>
                  <a:srgbClr val="FFFFFF"/>
                </a:solidFill>
              </a:uFill>
              <a:latin typeface="Arial"/>
            </a:endParaRPr>
          </a:p>
        </p:txBody>
      </p:sp>
      <p:pic>
        <p:nvPicPr>
          <p:cNvPr id="108" name="Picture 107"/>
          <p:cNvPicPr/>
          <p:nvPr/>
        </p:nvPicPr>
        <p:blipFill>
          <a:blip r:embed="rId9"/>
          <a:stretch/>
        </p:blipFill>
        <p:spPr>
          <a:xfrm>
            <a:off x="16541460" y="8434334"/>
            <a:ext cx="2752020" cy="2512545"/>
          </a:xfrm>
          <a:prstGeom prst="rect">
            <a:avLst/>
          </a:prstGeom>
          <a:ln>
            <a:noFill/>
          </a:ln>
        </p:spPr>
      </p:pic>
      <p:pic>
        <p:nvPicPr>
          <p:cNvPr id="109" name="Picture 108"/>
          <p:cNvPicPr/>
          <p:nvPr/>
        </p:nvPicPr>
        <p:blipFill>
          <a:blip r:embed="rId10"/>
          <a:stretch/>
        </p:blipFill>
        <p:spPr>
          <a:xfrm>
            <a:off x="12053828" y="25060680"/>
            <a:ext cx="8933697" cy="4787761"/>
          </a:xfrm>
          <a:prstGeom prst="rect">
            <a:avLst/>
          </a:prstGeom>
          <a:ln>
            <a:noFill/>
          </a:ln>
        </p:spPr>
      </p:pic>
      <p:sp>
        <p:nvSpPr>
          <p:cNvPr id="110" name="CustomShape 30"/>
          <p:cNvSpPr/>
          <p:nvPr/>
        </p:nvSpPr>
        <p:spPr>
          <a:xfrm>
            <a:off x="13133444" y="30220920"/>
            <a:ext cx="6217560" cy="60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r>
              <a:rPr lang="en-US" sz="2000" b="0" strike="noStrike" spc="-1" dirty="0" err="1" smtClean="0">
                <a:solidFill>
                  <a:srgbClr val="000000"/>
                </a:solidFill>
                <a:uFill>
                  <a:solidFill>
                    <a:srgbClr val="FFFFFF"/>
                  </a:solidFill>
                </a:uFill>
                <a:latin typeface="Arial"/>
              </a:rPr>
              <a:t>Uspe</a:t>
            </a:r>
            <a:r>
              <a:rPr lang="sr-Latn-RS" sz="2000" spc="-1" dirty="0">
                <a:solidFill>
                  <a:srgbClr val="000000"/>
                </a:solidFill>
                <a:uFill>
                  <a:solidFill>
                    <a:srgbClr val="FFFFFF"/>
                  </a:solidFill>
                </a:uFill>
                <a:latin typeface="Arial"/>
              </a:rPr>
              <a:t>š</a:t>
            </a:r>
            <a:r>
              <a:rPr lang="en-US" sz="2000" b="0" strike="noStrike" spc="-1" dirty="0" smtClean="0">
                <a:solidFill>
                  <a:srgbClr val="000000"/>
                </a:solidFill>
                <a:uFill>
                  <a:solidFill>
                    <a:srgbClr val="FFFFFF"/>
                  </a:solidFill>
                </a:uFill>
                <a:latin typeface="Arial"/>
              </a:rPr>
              <a:t>no </a:t>
            </a:r>
            <a:r>
              <a:rPr lang="en-US" sz="2000" b="0" strike="noStrike" spc="-1" dirty="0" err="1">
                <a:solidFill>
                  <a:srgbClr val="000000"/>
                </a:solidFill>
                <a:uFill>
                  <a:solidFill>
                    <a:srgbClr val="FFFFFF"/>
                  </a:solidFill>
                </a:uFill>
                <a:latin typeface="Arial"/>
              </a:rPr>
              <a:t>detektovanje</a:t>
            </a:r>
            <a:r>
              <a:rPr lang="en-US" sz="20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znaka</a:t>
            </a:r>
            <a:r>
              <a:rPr lang="en-US" sz="2000" b="0" strike="noStrike" spc="-1" dirty="0">
                <a:solidFill>
                  <a:srgbClr val="000000"/>
                </a:solidFill>
                <a:uFill>
                  <a:solidFill>
                    <a:srgbClr val="FFFFFF"/>
                  </a:solidFill>
                </a:uFill>
                <a:latin typeface="Arial"/>
              </a:rPr>
              <a:t> </a:t>
            </a:r>
            <a:r>
              <a:rPr lang="en-US" sz="2000" b="0" strike="noStrike" spc="-1" dirty="0" smtClean="0">
                <a:solidFill>
                  <a:srgbClr val="000000"/>
                </a:solidFill>
                <a:uFill>
                  <a:solidFill>
                    <a:srgbClr val="FFFFFF"/>
                  </a:solidFill>
                </a:uFill>
                <a:latin typeface="Arial"/>
              </a:rPr>
              <a:t>Fed</a:t>
            </a:r>
            <a:r>
              <a:rPr lang="sr-Latn-RS" sz="2000" b="0" strike="noStrike" spc="-1" dirty="0" smtClean="0">
                <a:solidFill>
                  <a:srgbClr val="000000"/>
                </a:solidFill>
                <a:uFill>
                  <a:solidFill>
                    <a:srgbClr val="FFFFFF"/>
                  </a:solidFill>
                </a:uFill>
                <a:latin typeface="Arial"/>
              </a:rPr>
              <a:t>E</a:t>
            </a:r>
            <a:r>
              <a:rPr lang="en-US" sz="2000" b="0" strike="noStrike" spc="-1" dirty="0" smtClean="0">
                <a:solidFill>
                  <a:srgbClr val="000000"/>
                </a:solidFill>
                <a:uFill>
                  <a:solidFill>
                    <a:srgbClr val="FFFFFF"/>
                  </a:solidFill>
                </a:uFill>
                <a:latin typeface="Arial"/>
              </a:rPr>
              <a:t>x</a:t>
            </a:r>
            <a:r>
              <a:rPr lang="en-US" sz="20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ali</a:t>
            </a:r>
            <a:r>
              <a:rPr lang="en-US" sz="20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takodje</a:t>
            </a:r>
            <a:r>
              <a:rPr lang="en-US" sz="20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i</a:t>
            </a:r>
            <a:r>
              <a:rPr lang="en-US" sz="20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detektovanje</a:t>
            </a:r>
            <a:r>
              <a:rPr lang="en-US" sz="20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logoa</a:t>
            </a:r>
            <a:r>
              <a:rPr lang="en-US" sz="20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tamo</a:t>
            </a:r>
            <a:r>
              <a:rPr lang="en-US" sz="20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gde</a:t>
            </a:r>
            <a:r>
              <a:rPr lang="en-US" sz="2000" b="0" strike="noStrike" spc="-1" dirty="0">
                <a:solidFill>
                  <a:srgbClr val="000000"/>
                </a:solidFill>
                <a:uFill>
                  <a:solidFill>
                    <a:srgbClr val="FFFFFF"/>
                  </a:solidFill>
                </a:uFill>
                <a:latin typeface="Arial"/>
              </a:rPr>
              <a:t> on ne </a:t>
            </a:r>
            <a:r>
              <a:rPr lang="en-US" sz="2000" b="0" strike="noStrike" spc="-1" dirty="0" err="1">
                <a:solidFill>
                  <a:srgbClr val="000000"/>
                </a:solidFill>
                <a:uFill>
                  <a:solidFill>
                    <a:srgbClr val="FFFFFF"/>
                  </a:solidFill>
                </a:uFill>
                <a:latin typeface="Arial"/>
              </a:rPr>
              <a:t>postoji</a:t>
            </a:r>
            <a:endParaRPr lang="en-US" sz="2000" b="0" strike="noStrike" spc="-1" dirty="0">
              <a:solidFill>
                <a:srgbClr val="000000"/>
              </a:solidFill>
              <a:uFill>
                <a:solidFill>
                  <a:srgbClr val="FFFFFF"/>
                </a:solidFill>
              </a:uFill>
              <a:latin typeface="Arial"/>
            </a:endParaRPr>
          </a:p>
        </p:txBody>
      </p:sp>
      <p:pic>
        <p:nvPicPr>
          <p:cNvPr id="111" name="Picture 110"/>
          <p:cNvPicPr/>
          <p:nvPr/>
        </p:nvPicPr>
        <p:blipFill>
          <a:blip r:embed="rId11"/>
          <a:stretch/>
        </p:blipFill>
        <p:spPr>
          <a:xfrm>
            <a:off x="24435000" y="19385280"/>
            <a:ext cx="6379920" cy="3748680"/>
          </a:xfrm>
          <a:prstGeom prst="rect">
            <a:avLst/>
          </a:prstGeom>
          <a:ln>
            <a:noFill/>
          </a:ln>
        </p:spPr>
      </p:pic>
      <p:pic>
        <p:nvPicPr>
          <p:cNvPr id="112" name="Picture 111"/>
          <p:cNvPicPr/>
          <p:nvPr/>
        </p:nvPicPr>
        <p:blipFill>
          <a:blip r:embed="rId12"/>
          <a:stretch/>
        </p:blipFill>
        <p:spPr>
          <a:xfrm>
            <a:off x="22579560" y="23774400"/>
            <a:ext cx="5034960" cy="5034960"/>
          </a:xfrm>
          <a:prstGeom prst="rect">
            <a:avLst/>
          </a:prstGeom>
          <a:ln>
            <a:noFill/>
          </a:ln>
        </p:spPr>
      </p:pic>
      <p:pic>
        <p:nvPicPr>
          <p:cNvPr id="113" name="Picture 112"/>
          <p:cNvPicPr/>
          <p:nvPr/>
        </p:nvPicPr>
        <p:blipFill>
          <a:blip r:embed="rId13"/>
          <a:stretch/>
        </p:blipFill>
        <p:spPr>
          <a:xfrm>
            <a:off x="27963720" y="23759640"/>
            <a:ext cx="4222800" cy="5135040"/>
          </a:xfrm>
          <a:prstGeom prst="rect">
            <a:avLst/>
          </a:prstGeom>
          <a:ln>
            <a:noFill/>
          </a:ln>
        </p:spPr>
      </p:pic>
      <p:sp>
        <p:nvSpPr>
          <p:cNvPr id="114" name="CustomShape 31"/>
          <p:cNvSpPr/>
          <p:nvPr/>
        </p:nvSpPr>
        <p:spPr>
          <a:xfrm>
            <a:off x="23865840" y="29463120"/>
            <a:ext cx="7040520" cy="40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r>
              <a:rPr lang="en-US" sz="2200" b="0" strike="noStrike" spc="-1" dirty="0" err="1" smtClean="0">
                <a:solidFill>
                  <a:srgbClr val="000000"/>
                </a:solidFill>
                <a:uFill>
                  <a:solidFill>
                    <a:srgbClr val="FFFFFF"/>
                  </a:solidFill>
                </a:uFill>
                <a:latin typeface="Arial"/>
              </a:rPr>
              <a:t>Uspe</a:t>
            </a:r>
            <a:r>
              <a:rPr lang="sr-Latn-RS" sz="2200" spc="-1" dirty="0">
                <a:solidFill>
                  <a:srgbClr val="000000"/>
                </a:solidFill>
                <a:uFill>
                  <a:solidFill>
                    <a:srgbClr val="FFFFFF"/>
                  </a:solidFill>
                </a:uFill>
                <a:latin typeface="Arial"/>
              </a:rPr>
              <a:t>š</a:t>
            </a:r>
            <a:r>
              <a:rPr lang="en-US" sz="2200" b="0" strike="noStrike" spc="-1" dirty="0" smtClean="0">
                <a:solidFill>
                  <a:srgbClr val="000000"/>
                </a:solidFill>
                <a:uFill>
                  <a:solidFill>
                    <a:srgbClr val="FFFFFF"/>
                  </a:solidFill>
                </a:uFill>
                <a:latin typeface="Arial"/>
              </a:rPr>
              <a:t>no </a:t>
            </a:r>
            <a:r>
              <a:rPr lang="en-US" sz="2200" b="0" strike="noStrike" spc="-1" dirty="0" err="1">
                <a:solidFill>
                  <a:srgbClr val="000000"/>
                </a:solidFill>
                <a:uFill>
                  <a:solidFill>
                    <a:srgbClr val="FFFFFF"/>
                  </a:solidFill>
                </a:uFill>
                <a:latin typeface="Arial"/>
              </a:rPr>
              <a:t>detektovanje</a:t>
            </a:r>
            <a:r>
              <a:rPr lang="en-US" sz="2200" b="0" strike="noStrike" spc="-1" dirty="0">
                <a:solidFill>
                  <a:srgbClr val="000000"/>
                </a:solidFill>
                <a:uFill>
                  <a:solidFill>
                    <a:srgbClr val="FFFFFF"/>
                  </a:solidFill>
                </a:uFill>
                <a:latin typeface="Arial"/>
              </a:rPr>
              <a:t> </a:t>
            </a:r>
            <a:r>
              <a:rPr lang="en-US" sz="2200" b="0" strike="noStrike" spc="-1" dirty="0" err="1">
                <a:solidFill>
                  <a:srgbClr val="000000"/>
                </a:solidFill>
                <a:uFill>
                  <a:solidFill>
                    <a:srgbClr val="FFFFFF"/>
                  </a:solidFill>
                </a:uFill>
                <a:latin typeface="Arial"/>
              </a:rPr>
              <a:t>svih</a:t>
            </a:r>
            <a:r>
              <a:rPr lang="en-US" sz="2200" b="0" strike="noStrike" spc="-1" dirty="0">
                <a:solidFill>
                  <a:srgbClr val="000000"/>
                </a:solidFill>
                <a:uFill>
                  <a:solidFill>
                    <a:srgbClr val="FFFFFF"/>
                  </a:solidFill>
                </a:uFill>
                <a:latin typeface="Arial"/>
              </a:rPr>
              <a:t> </a:t>
            </a:r>
            <a:r>
              <a:rPr lang="en-US" sz="2200" b="0" strike="noStrike" spc="-1" dirty="0" err="1">
                <a:solidFill>
                  <a:srgbClr val="000000"/>
                </a:solidFill>
                <a:uFill>
                  <a:solidFill>
                    <a:srgbClr val="FFFFFF"/>
                  </a:solidFill>
                </a:uFill>
                <a:latin typeface="Arial"/>
              </a:rPr>
              <a:t>logoa</a:t>
            </a:r>
            <a:r>
              <a:rPr lang="en-US" sz="2200" b="0" strike="noStrike" spc="-1" dirty="0">
                <a:solidFill>
                  <a:srgbClr val="000000"/>
                </a:solidFill>
                <a:uFill>
                  <a:solidFill>
                    <a:srgbClr val="FFFFFF"/>
                  </a:solidFill>
                </a:uFill>
                <a:latin typeface="Arial"/>
              </a:rPr>
              <a:t> </a:t>
            </a:r>
            <a:r>
              <a:rPr lang="en-US" sz="2200" b="0" strike="noStrike" spc="-1" dirty="0" err="1">
                <a:solidFill>
                  <a:srgbClr val="000000"/>
                </a:solidFill>
                <a:uFill>
                  <a:solidFill>
                    <a:srgbClr val="FFFFFF"/>
                  </a:solidFill>
                </a:uFill>
                <a:latin typeface="Arial"/>
              </a:rPr>
              <a:t>prikazanih</a:t>
            </a:r>
            <a:r>
              <a:rPr lang="en-US" sz="2200" b="0" strike="noStrike" spc="-1" dirty="0">
                <a:solidFill>
                  <a:srgbClr val="000000"/>
                </a:solidFill>
                <a:uFill>
                  <a:solidFill>
                    <a:srgbClr val="FFFFFF"/>
                  </a:solidFill>
                </a:uFill>
                <a:latin typeface="Arial"/>
              </a:rPr>
              <a:t> </a:t>
            </a:r>
            <a:r>
              <a:rPr lang="en-US" sz="2200" b="0" strike="noStrike" spc="-1" dirty="0" err="1">
                <a:solidFill>
                  <a:srgbClr val="000000"/>
                </a:solidFill>
                <a:uFill>
                  <a:solidFill>
                    <a:srgbClr val="FFFFFF"/>
                  </a:solidFill>
                </a:uFill>
                <a:latin typeface="Arial"/>
              </a:rPr>
              <a:t>na</a:t>
            </a:r>
            <a:r>
              <a:rPr lang="en-US" sz="2200" b="0" strike="noStrike" spc="-1" dirty="0">
                <a:solidFill>
                  <a:srgbClr val="000000"/>
                </a:solidFill>
                <a:uFill>
                  <a:solidFill>
                    <a:srgbClr val="FFFFFF"/>
                  </a:solidFill>
                </a:uFill>
                <a:latin typeface="Arial"/>
              </a:rPr>
              <a:t> </a:t>
            </a:r>
            <a:r>
              <a:rPr lang="en-US" sz="2200" b="0" strike="noStrike" spc="-1" dirty="0" err="1">
                <a:solidFill>
                  <a:srgbClr val="000000"/>
                </a:solidFill>
                <a:uFill>
                  <a:solidFill>
                    <a:srgbClr val="FFFFFF"/>
                  </a:solidFill>
                </a:uFill>
                <a:latin typeface="Arial"/>
              </a:rPr>
              <a:t>slici</a:t>
            </a:r>
            <a:endParaRPr lang="en-US" sz="1800" b="0" strike="noStrike" spc="-1" dirty="0">
              <a:solidFill>
                <a:srgbClr val="000000"/>
              </a:solidFill>
              <a:uFill>
                <a:solidFill>
                  <a:srgbClr val="FFFFFF"/>
                </a:solidFill>
              </a:uFill>
              <a:latin typeface="Arial"/>
            </a:endParaRPr>
          </a:p>
        </p:txBody>
      </p:sp>
      <p:sp>
        <p:nvSpPr>
          <p:cNvPr id="45" name="CustomShape 1"/>
          <p:cNvSpPr/>
          <p:nvPr/>
        </p:nvSpPr>
        <p:spPr>
          <a:xfrm>
            <a:off x="452828" y="13828763"/>
            <a:ext cx="10055880" cy="845280"/>
          </a:xfrm>
          <a:prstGeom prst="rect">
            <a:avLst/>
          </a:prstGeom>
          <a:solidFill>
            <a:srgbClr val="5B9BD5"/>
          </a:solidFill>
          <a:ln>
            <a:noFill/>
          </a:ln>
        </p:spPr>
        <p:style>
          <a:lnRef idx="0">
            <a:scrgbClr r="0" g="0" b="0"/>
          </a:lnRef>
          <a:fillRef idx="0">
            <a:scrgbClr r="0" g="0" b="0"/>
          </a:fillRef>
          <a:effectRef idx="0">
            <a:scrgbClr r="0" g="0" b="0"/>
          </a:effectRef>
          <a:fontRef idx="minor"/>
        </p:style>
        <p:txBody>
          <a:bodyPr lIns="228600" tIns="228600" rIns="228600" bIns="228600"/>
          <a:lstStyle/>
          <a:p>
            <a:pPr algn="ctr">
              <a:lnSpc>
                <a:spcPct val="100000"/>
              </a:lnSpc>
            </a:pPr>
            <a:r>
              <a:rPr lang="sr-Latn-RS" sz="3600" spc="-1" dirty="0" smtClean="0">
                <a:solidFill>
                  <a:srgbClr val="2C3F71"/>
                </a:solidFill>
                <a:uFill>
                  <a:solidFill>
                    <a:srgbClr val="FFFFFF"/>
                  </a:solidFill>
                </a:uFill>
                <a:latin typeface="Times New Roman"/>
              </a:rPr>
              <a:t>Dataset</a:t>
            </a:r>
            <a:endParaRPr lang="en-US" sz="2000" spc="-1" dirty="0">
              <a:solidFill>
                <a:srgbClr val="000000"/>
              </a:solidFill>
              <a:uFill>
                <a:solidFill>
                  <a:srgbClr val="FFFFFF"/>
                </a:solidFill>
              </a:u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957</TotalTime>
  <Words>1208</Words>
  <Application>Microsoft Office PowerPoint</Application>
  <PresentationFormat>Custom</PresentationFormat>
  <Paragraphs>71</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DejaVu Sans</vt:lpstr>
      <vt:lpstr>Times New Roman</vt:lpstr>
      <vt:lpstr>Trebuchet MS</vt:lpstr>
      <vt:lpstr>Wingdings</vt:lpstr>
      <vt:lpstr>Office Theme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CanterburyMedia</dc:creator>
  <dc:description>This template is the property of PosterPresentations.com. Call us if you need help with this poster template._x005f_x000d_
1-866-649-3004           _x005f_x000d_
 (c)PosterPresentations.com</dc:description>
  <cp:lastModifiedBy>Владимир Инђић</cp:lastModifiedBy>
  <cp:revision>99</cp:revision>
  <cp:lastPrinted>2015-06-29T17:31:11Z</cp:lastPrinted>
  <dcterms:created xsi:type="dcterms:W3CDTF">2012-02-03T19:11:35Z</dcterms:created>
  <dcterms:modified xsi:type="dcterms:W3CDTF">2018-02-19T00:46:54Z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Hewlett-Packard Company</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vt:i4>
  </property>
</Properties>
</file>