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1" r:id="rId10"/>
    <p:sldId id="263" r:id="rId11"/>
    <p:sldId id="264" r:id="rId12"/>
    <p:sldId id="276" r:id="rId13"/>
    <p:sldId id="277" r:id="rId14"/>
    <p:sldId id="278" r:id="rId15"/>
    <p:sldId id="266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0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9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7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5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6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9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Tkh3sgh6tI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5D120-C47F-F9CA-6DED-BAFBD3F1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en-CA" sz="4600"/>
              <a:t>GreenHorn Staffing</a:t>
            </a:r>
            <a:endParaRPr lang="en-CA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D5C0E-A8B7-CD06-4635-5AC356075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CA" sz="1100">
                <a:solidFill>
                  <a:schemeClr val="tx1">
                    <a:lumMod val="85000"/>
                    <a:lumOff val="15000"/>
                  </a:schemeClr>
                </a:solidFill>
              </a:rPr>
              <a:t>Let us find your unicorn</a:t>
            </a:r>
          </a:p>
          <a:p>
            <a:pPr>
              <a:lnSpc>
                <a:spcPct val="100000"/>
              </a:lnSpc>
            </a:pPr>
            <a:endParaRPr lang="en-CA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1100">
                <a:solidFill>
                  <a:schemeClr val="tx1">
                    <a:lumMod val="85000"/>
                    <a:lumOff val="15000"/>
                  </a:schemeClr>
                </a:solidFill>
              </a:rPr>
              <a:t>Vladislav Epelboym, </a:t>
            </a:r>
            <a:br>
              <a:rPr lang="en-CA" sz="1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CA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Matthew Rao, </a:t>
            </a:r>
            <a:br>
              <a:rPr lang="en-CA" sz="1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CA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Mitchell Fridman</a:t>
            </a:r>
            <a:endParaRPr lang="en-CA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456CE2C-1A5E-9DD0-5E0A-3246758D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90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6D85-8185-702E-4C2A-D1771A9B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&amp; Solutions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EDC8-4343-8C66-DA88-09AB3B02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670" y="1822799"/>
            <a:ext cx="3156510" cy="3675311"/>
          </a:xfrm>
        </p:spPr>
        <p:txBody>
          <a:bodyPr>
            <a:normAutofit/>
          </a:bodyPr>
          <a:lstStyle/>
          <a:p>
            <a:r>
              <a:rPr lang="en-CA" u="sng" dirty="0"/>
              <a:t>Technologies Used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b="1" dirty="0"/>
              <a:t>Material Design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Entity Framework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LINQ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Azure – DB storage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 err="1"/>
              <a:t>MSTest.TestFramework</a:t>
            </a:r>
            <a:endParaRPr lang="en-CA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 err="1"/>
              <a:t>LiveCharts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29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E212-9528-534D-622B-C0EE7F76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&amp; Solutions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F3F60-FCC1-EE4C-438D-C4784967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986455"/>
            <a:ext cx="5927725" cy="2947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3296-BCC1-FF79-CBB3-9EBBF625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Refresh Issue With Charts</a:t>
            </a:r>
          </a:p>
        </p:txBody>
      </p:sp>
    </p:spTree>
    <p:extLst>
      <p:ext uri="{BB962C8B-B14F-4D97-AF65-F5344CB8AC3E}">
        <p14:creationId xmlns:p14="http://schemas.microsoft.com/office/powerpoint/2010/main" val="28410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E212-9528-534D-622B-C0EE7F76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&amp; Solutions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3296-BCC1-FF79-CBB3-9EBBF625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Formatting PDFs for saving and printing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A8586-1382-2C23-81C6-F80834CB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A3D75-BEF0-8AEE-1E39-BBECF121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12" y="750444"/>
            <a:ext cx="6064011" cy="52947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427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3855-C7AA-C147-A48D-87376FB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Teach it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A04B-E172-E980-3023-123136DD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654" y="1896747"/>
            <a:ext cx="4909810" cy="3064505"/>
          </a:xfrm>
        </p:spPr>
        <p:txBody>
          <a:bodyPr>
            <a:normAutofit/>
          </a:bodyPr>
          <a:lstStyle/>
          <a:p>
            <a:r>
              <a:rPr lang="en-CA" dirty="0"/>
              <a:t>How we implemented the installer</a:t>
            </a:r>
          </a:p>
          <a:p>
            <a:r>
              <a:rPr lang="en-CA" dirty="0"/>
              <a:t>6-Minute </a:t>
            </a:r>
            <a:r>
              <a:rPr lang="en-CA" dirty="0" err="1"/>
              <a:t>Youtube</a:t>
            </a:r>
            <a:r>
              <a:rPr lang="en-CA" dirty="0"/>
              <a:t> Video Tutorial!</a:t>
            </a:r>
          </a:p>
          <a:p>
            <a:r>
              <a:rPr lang="en-CA" dirty="0">
                <a:hlinkClick r:id="rId2"/>
              </a:rPr>
              <a:t>https://youtu.be/mTkh3sgh6tI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2379-AD7D-C153-0ED9-CE03761B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Installer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3855-C7AA-C147-A48D-87376FB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Teach it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8E0A81-31C7-3DA1-77CD-8AC9CBC9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412" y="591719"/>
            <a:ext cx="2796979" cy="26154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2379-AD7D-C153-0ED9-CE03761B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Installer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69479-593A-F309-2164-4094BC0A9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9" y="3476136"/>
            <a:ext cx="4520934" cy="28642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4261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3855-C7AA-C147-A48D-87376FB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Teach it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2379-AD7D-C153-0ED9-CE03761B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Installer</a:t>
            </a:r>
          </a:p>
          <a:p>
            <a:endParaRPr lang="en-CA" dirty="0"/>
          </a:p>
          <a:p>
            <a:r>
              <a:rPr lang="en-CA" dirty="0"/>
              <a:t>Look in Teams for Foundations of Web Development, Student Lounge, Files</a:t>
            </a:r>
          </a:p>
          <a:p>
            <a:endParaRPr lang="en-CA" dirty="0"/>
          </a:p>
          <a:p>
            <a:r>
              <a:rPr lang="en-CA" dirty="0"/>
              <a:t>Username: guest</a:t>
            </a:r>
          </a:p>
          <a:p>
            <a:r>
              <a:rPr lang="en-CA" dirty="0"/>
              <a:t>Password: 12345678</a:t>
            </a:r>
          </a:p>
          <a:p>
            <a:endParaRPr lang="en-CA" dirty="0"/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BBB58-EACF-4F91-9C0F-0A698191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72" y="255816"/>
            <a:ext cx="3686429" cy="3231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2CF2B-2B28-F40C-E7CD-E3BF716E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70" y="3043050"/>
            <a:ext cx="3686429" cy="35591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377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299C-996F-8E68-8DD4-B3D8F9AB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Teach it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8874E-C6D5-B90C-3991-CCF2EC8B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635329"/>
            <a:ext cx="5927725" cy="36492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7287-2EE5-FCF2-D7A8-9F5DD7A6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Multiple Login windows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were opening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425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CA89-9C66-50C7-56CE-638A61A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57B4-3B8F-0218-4CA1-CFCBE4E3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220" y="2248722"/>
            <a:ext cx="5928344" cy="1588656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Improve statistics and charts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Reload animations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Some quality of life improvements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889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2D20-6158-B0F6-70B5-421A297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01F39-6473-3560-35E8-59D2937C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800"/>
            <a:ext cx="5928344" cy="3288146"/>
          </a:xfrm>
        </p:spPr>
        <p:txBody>
          <a:bodyPr/>
          <a:lstStyle/>
          <a:p>
            <a:r>
              <a:rPr lang="en-CA" dirty="0"/>
              <a:t>We started with basic CRUD for all of our tables.</a:t>
            </a:r>
          </a:p>
          <a:p>
            <a:pPr lvl="1"/>
            <a:r>
              <a:rPr lang="en-CA" dirty="0"/>
              <a:t>Companies</a:t>
            </a:r>
          </a:p>
          <a:p>
            <a:pPr lvl="1"/>
            <a:r>
              <a:rPr lang="en-CA" dirty="0"/>
              <a:t>Candidates</a:t>
            </a:r>
          </a:p>
          <a:p>
            <a:pPr lvl="1"/>
            <a:r>
              <a:rPr lang="en-CA" dirty="0"/>
              <a:t>Positions</a:t>
            </a:r>
          </a:p>
          <a:p>
            <a:pPr lvl="1"/>
            <a:r>
              <a:rPr lang="en-CA" dirty="0"/>
              <a:t>Applications</a:t>
            </a:r>
          </a:p>
          <a:p>
            <a:r>
              <a:rPr lang="en-CA" dirty="0"/>
              <a:t>Added in charts, statistics, reports, and an installer.</a:t>
            </a:r>
          </a:p>
          <a:p>
            <a:r>
              <a:rPr lang="en-CA" dirty="0"/>
              <a:t>Our final result was an application suited for any successful recruitment agency!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93A91-4078-D223-38D1-C37AFB1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419" y="4100946"/>
            <a:ext cx="2101054" cy="22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1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5C501-17CF-64F8-BFA3-0CBEBCC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4400">
                <a:solidFill>
                  <a:srgbClr val="FFFFFF"/>
                </a:solidFill>
              </a:rPr>
              <a:t>Recruitment Agency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B54D-CD12-7970-E5C9-B7F5E35F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605896"/>
            <a:ext cx="5923721" cy="2224114"/>
          </a:xfrm>
        </p:spPr>
        <p:txBody>
          <a:bodyPr anchor="ctr">
            <a:normAutofit/>
          </a:bodyPr>
          <a:lstStyle/>
          <a:p>
            <a:r>
              <a:rPr lang="en-CA" sz="2400" dirty="0"/>
              <a:t>This project aims to provide a platform for our recruitment agents to view available jobs from our business clients and pre-screen the best possible candidates for the jobs.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AAB80-D79E-EE4A-30E5-A366F2B4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979779"/>
            <a:ext cx="6201007" cy="33390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9135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0CC8-CF6F-2744-2F27-F090C0F4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AC71-6257-75EE-C1B4-F058BD25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255" y="690566"/>
            <a:ext cx="7148945" cy="1126838"/>
          </a:xfrm>
        </p:spPr>
        <p:txBody>
          <a:bodyPr>
            <a:normAutofit fontScale="92500"/>
          </a:bodyPr>
          <a:lstStyle/>
          <a:p>
            <a:r>
              <a:rPr lang="en-CA" dirty="0"/>
              <a:t>The ‘Companies’ window allows us to do CRUD functions for our clients.</a:t>
            </a:r>
          </a:p>
          <a:p>
            <a:r>
              <a:rPr lang="en-CA" dirty="0"/>
              <a:t>Fields include Company Name, Address, Email, and Phone Number.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6E66A-4582-3C0C-A029-345A855F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307" y="2499920"/>
            <a:ext cx="6534843" cy="3667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21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F79F-19FE-A84D-FE85-A01B0A20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6B14-C138-03C6-D832-7CC724DD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927" y="360219"/>
            <a:ext cx="7028873" cy="1729572"/>
          </a:xfrm>
        </p:spPr>
        <p:txBody>
          <a:bodyPr/>
          <a:lstStyle/>
          <a:p>
            <a:r>
              <a:rPr lang="en-CA" dirty="0"/>
              <a:t>Our ‘Candidates window allows us to do CRUD operations for the talent we have scouted, and track their status in the hiring process.</a:t>
            </a:r>
          </a:p>
          <a:p>
            <a:r>
              <a:rPr lang="en-CA" dirty="0"/>
              <a:t>Of note is the ‘Drag and Drop’ section to add CVs, and the area to double click to fetch uploaded CVs.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23DE0-2A4B-664C-EC75-DF9E3D7E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565" y="2531521"/>
            <a:ext cx="6081180" cy="34250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520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5E6A-25B2-BABE-3843-9145E878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E717-4AE1-D700-C110-A5D018A51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532" y="232979"/>
            <a:ext cx="7149670" cy="2375997"/>
          </a:xfrm>
        </p:spPr>
        <p:txBody>
          <a:bodyPr/>
          <a:lstStyle/>
          <a:p>
            <a:r>
              <a:rPr lang="en-CA" dirty="0"/>
              <a:t>Allows us to perform CRUD operations on the employment needs of our clients.</a:t>
            </a:r>
          </a:p>
          <a:p>
            <a:r>
              <a:rPr lang="en-CA" dirty="0"/>
              <a:t>Of note is the Companies dynamic </a:t>
            </a:r>
            <a:r>
              <a:rPr lang="en-CA" dirty="0" err="1"/>
              <a:t>combobox</a:t>
            </a:r>
            <a:r>
              <a:rPr lang="en-CA" dirty="0"/>
              <a:t> that takes information from the Companies table, and the Industry </a:t>
            </a:r>
            <a:r>
              <a:rPr lang="en-CA" dirty="0" err="1"/>
              <a:t>combobox</a:t>
            </a:r>
            <a:r>
              <a:rPr lang="en-CA" dirty="0"/>
              <a:t> that does the same from the Industries table, which can be accessed directly from this window.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4243C-9312-93E8-53FF-A328C98F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24" y="2608976"/>
            <a:ext cx="7055286" cy="36155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995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4C9-2A32-B511-9470-FE531AB6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D304-2915-0263-8DC2-B0FE26A6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3" y="249382"/>
            <a:ext cx="7305962" cy="2179781"/>
          </a:xfrm>
        </p:spPr>
        <p:txBody>
          <a:bodyPr/>
          <a:lstStyle/>
          <a:p>
            <a:r>
              <a:rPr lang="en-CA" dirty="0"/>
              <a:t>The Applications window allows us to track the status of which candidates have applied for which positions with CRUD functionalities.</a:t>
            </a:r>
          </a:p>
          <a:p>
            <a:r>
              <a:rPr lang="en-CA" dirty="0"/>
              <a:t>We included a refresh button in this window so we can ensure the most up-to-date information in case other users are editing data at the same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03D72-F195-6215-3E1A-E06150B1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30" y="3043050"/>
            <a:ext cx="6681866" cy="30542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586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79912-0586-BBC6-D555-94C201FCDB2B}"/>
              </a:ext>
            </a:extLst>
          </p:cNvPr>
          <p:cNvSpPr txBox="1"/>
          <p:nvPr/>
        </p:nvSpPr>
        <p:spPr>
          <a:xfrm>
            <a:off x="4950903" y="192947"/>
            <a:ext cx="229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+mj-lt"/>
              </a:rPr>
              <a:t>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C0B12-5485-A458-5770-7BC8C5C60EBC}"/>
              </a:ext>
            </a:extLst>
          </p:cNvPr>
          <p:cNvSpPr txBox="1"/>
          <p:nvPr/>
        </p:nvSpPr>
        <p:spPr>
          <a:xfrm>
            <a:off x="345347" y="1421679"/>
            <a:ext cx="115013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/>
              <a:t>We included donut charts for statistics on our Candidates and Positions. You can hover to show additional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97C95-9A8A-8BA1-6BA7-A77A3C8A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2" y="2830271"/>
            <a:ext cx="5278000" cy="2606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108AC-5ACD-0CD3-6815-F055D173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0" y="2830270"/>
            <a:ext cx="5229870" cy="26060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110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79912-0586-BBC6-D555-94C201FCDB2B}"/>
              </a:ext>
            </a:extLst>
          </p:cNvPr>
          <p:cNvSpPr txBox="1"/>
          <p:nvPr/>
        </p:nvSpPr>
        <p:spPr>
          <a:xfrm>
            <a:off x="4950903" y="192947"/>
            <a:ext cx="229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+mj-lt"/>
              </a:rPr>
              <a:t>Reports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C0B12-5485-A458-5770-7BC8C5C60EBC}"/>
              </a:ext>
            </a:extLst>
          </p:cNvPr>
          <p:cNvSpPr txBox="1"/>
          <p:nvPr/>
        </p:nvSpPr>
        <p:spPr>
          <a:xfrm>
            <a:off x="2213912" y="1157666"/>
            <a:ext cx="854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/>
              <a:t>We have reports for Candidates and Positions as well. These reports can be sorted, filtered, and then saved to the user’s computer or printed in hard copy.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F86A8-2CA3-2EBD-EFE3-C338CA51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0" y="2322908"/>
            <a:ext cx="5502940" cy="31134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1D4ED-9805-D378-43FC-D8CDABBE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89" y="2322907"/>
            <a:ext cx="5533384" cy="31134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5312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BD89-7260-9FA0-5723-96BA6283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&amp; Solutions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E773A1-F9E5-4CCE-424D-9FD9A9802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435" y="1304913"/>
            <a:ext cx="6831793" cy="44361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FA16B-F263-D201-88E5-EA1F78E1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+mj-lt"/>
              </a:rPr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4043417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439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RetrospectVTI</vt:lpstr>
      <vt:lpstr>GreenHorn Staffing</vt:lpstr>
      <vt:lpstr>Recruitment Agency Application</vt:lpstr>
      <vt:lpstr>Companies</vt:lpstr>
      <vt:lpstr>Candidates</vt:lpstr>
      <vt:lpstr>Positions</vt:lpstr>
      <vt:lpstr>Applications</vt:lpstr>
      <vt:lpstr>PowerPoint Presentation</vt:lpstr>
      <vt:lpstr>PowerPoint Presentation</vt:lpstr>
      <vt:lpstr>Challenges &amp; Solutions 1</vt:lpstr>
      <vt:lpstr>Challenges &amp; Solutions 2</vt:lpstr>
      <vt:lpstr>Challenges &amp; Solutions 3</vt:lpstr>
      <vt:lpstr>Challenges &amp; Solutions 4</vt:lpstr>
      <vt:lpstr>Teach it 1</vt:lpstr>
      <vt:lpstr>Teach it 1</vt:lpstr>
      <vt:lpstr>Teach it 1</vt:lpstr>
      <vt:lpstr>Teach it 2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GreenHorn Staffing</dc:title>
  <dc:creator>Fridman, Mitchell</dc:creator>
  <cp:lastModifiedBy>Fridman, Mitchell</cp:lastModifiedBy>
  <cp:revision>7</cp:revision>
  <dcterms:created xsi:type="dcterms:W3CDTF">2022-10-19T13:17:10Z</dcterms:created>
  <dcterms:modified xsi:type="dcterms:W3CDTF">2022-10-20T03:19:35Z</dcterms:modified>
</cp:coreProperties>
</file>