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8FFC-3C27-B6C3-D739-9CAFBB3D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567F-3602-7B96-D28F-FD4DC287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1D83-AEFB-654A-4B8F-9FC9769F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C987-EC45-6EBC-3101-36DB23B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38BD-B747-0FFD-AACC-69319FF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2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649-8135-90BF-F15E-779984D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C837-9BE5-6C2B-B012-ED868103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1818-9D88-5D1F-0B31-C7DB341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1634-5DD9-2993-6316-BBE5A477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135C-9C76-51F6-0DDA-073C6BF9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1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DAFCF-1C51-A127-0EF3-B822A9DF5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476F-19F4-73ED-2946-CCD56B89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3E64-962F-11B4-1BD1-7C6FEC7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EB6B-30B3-7ED1-3667-774E133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1F94-C490-C4B7-E340-638A05A8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5E9F-DB20-EC4B-6A72-1721E008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D13B-27BD-0DE4-B728-C815BB4E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7940-AB5C-AA13-3866-7FCEAC9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8C8A-90D7-7003-569E-7132795E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90E-E90F-2256-E4D4-9F0F725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FFEF-D74D-CB2D-825E-178A9153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DA4-7A69-067F-E176-945C4DE6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5DE1-4283-B2DD-F0C3-692C990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2AD9-2871-D00A-D319-CA2E7AED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7E22-8493-2F21-6C0D-77382CEF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3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105A-0135-1B1D-3FA7-BB26A808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04F2-0DEC-5240-AAEF-4282C4233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ABEF-88C1-4261-CA65-6108ECF7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B97A-BDD0-08E0-9E95-6914C63D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6507-F094-17F9-8706-39D4899A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9EFD-EB3B-C09C-94B9-C756F1CC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4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D9B-14BB-7CD6-6BC9-FC928CE6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3776A-189B-EE03-992D-AC53E976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B1E1C-A97E-8DF1-CF5B-B0E20C6C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9D140-A226-0843-A305-79857B995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6431C-792E-83BD-A32B-0BE537F6F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27AFB-9995-B3FA-8FA3-1A41F21D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66C9-2AEA-D007-7444-6B330B14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B4562-F015-9139-084E-F0F5A745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DC54-E516-E6CA-3067-DF817907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47F3E-847F-765C-F2D7-1A7D7EEE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E3209-03D0-7BEB-3378-D9A40F9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B59FA-2A77-0FA2-C035-675D888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F2EF5-B8AC-ACE5-E9BC-7D33A6D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B852E-987A-BCBE-1F61-4CC3E946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ACA4F-C16D-24BE-849A-179F3DD8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54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17E-2387-B7BE-75FD-5BA4E53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B9E1-3031-FE72-777A-E21B0B61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5951-CCDC-C20A-1E5B-C4EED7AA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FD85-59DF-42E8-8E48-288A82B5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2CCA-67CD-A4BB-1722-D8481D44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D26B-6ED4-D250-38ED-E69E5E9B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8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FF42-3938-3090-CD2D-3D08A4C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14047-A67F-ADE1-E208-D6AB2F245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7A987-BF1F-BAEA-4542-E127EF43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FCF50-210B-0003-F735-DAD6DE2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D79A-9AB7-83F2-9602-4A35A5AA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47E6-22A8-5924-1B53-7F97E2DF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76107-FABB-2198-B628-BCA8A26D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EE18-1C5C-C502-3EC5-A0EC444A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15EC-666A-1CD8-89A1-CC701095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C53E-4930-4225-B4A5-6411E9DE2EFB}" type="datetimeFigureOut">
              <a:rPr lang="en-CA" smtClean="0"/>
              <a:t>09/11/2022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7D27-2126-7033-EF0F-956E03958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D6A5-6551-C3F3-857E-5B70FC72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BE85-886A-4B37-B48B-B744998228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8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E9AE86-E5FF-46E4-BE50-58DD19A22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980E8-D6AD-DBE5-2277-BDC1A0A4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30" y="3495470"/>
            <a:ext cx="5386661" cy="2650888"/>
          </a:xfrm>
        </p:spPr>
        <p:txBody>
          <a:bodyPr anchor="ctr">
            <a:normAutofit/>
          </a:bodyPr>
          <a:lstStyle/>
          <a:p>
            <a:pPr algn="l"/>
            <a:r>
              <a:rPr lang="en-CA" sz="5400" dirty="0">
                <a:solidFill>
                  <a:schemeClr val="bg1"/>
                </a:solidFill>
              </a:rPr>
              <a:t>Moonrise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0F4F-28E9-CCF3-A08A-115F087E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387" y="1309942"/>
            <a:ext cx="2138900" cy="1261316"/>
          </a:xfrm>
        </p:spPr>
        <p:txBody>
          <a:bodyPr anchor="ctr">
            <a:normAutofit/>
          </a:bodyPr>
          <a:lstStyle/>
          <a:p>
            <a:r>
              <a:rPr lang="en-CA" sz="1300" dirty="0">
                <a:solidFill>
                  <a:schemeClr val="bg1"/>
                </a:solidFill>
              </a:rPr>
              <a:t>DRIVE-IN MOVIE THEATRE</a:t>
            </a:r>
          </a:p>
          <a:p>
            <a:r>
              <a:rPr lang="en-CA" sz="1300" dirty="0">
                <a:solidFill>
                  <a:schemeClr val="bg1"/>
                </a:solidFill>
              </a:rPr>
              <a:t>By:</a:t>
            </a:r>
          </a:p>
          <a:p>
            <a:r>
              <a:rPr lang="en-CA" sz="1300" dirty="0">
                <a:solidFill>
                  <a:schemeClr val="bg1"/>
                </a:solidFill>
              </a:rPr>
              <a:t>Vladislav Epelboym, Matthew Rao, and     Mitchell Fridman</a:t>
            </a:r>
          </a:p>
        </p:txBody>
      </p:sp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BB37D8E1-DA8C-6D93-9D36-70029F1E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69" y="2705024"/>
            <a:ext cx="2493913" cy="24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98593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AAD48C-741E-03FB-714A-2A0EE95A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4" y="1269777"/>
            <a:ext cx="3417209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Drive-In Movie Theatre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D535-5725-BC6D-C96D-565586588137}"/>
              </a:ext>
            </a:extLst>
          </p:cNvPr>
          <p:cNvSpPr txBox="1"/>
          <p:nvPr/>
        </p:nvSpPr>
        <p:spPr>
          <a:xfrm>
            <a:off x="7814929" y="2250914"/>
            <a:ext cx="3859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F808C-F0E2-108E-FCF8-7DEB70AD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77" y="4375186"/>
            <a:ext cx="4098722" cy="2226056"/>
          </a:xfrm>
          <a:prstGeom prst="rect">
            <a:avLst/>
          </a:prstGeom>
        </p:spPr>
      </p:pic>
      <p:pic>
        <p:nvPicPr>
          <p:cNvPr id="9" name="Picture 8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6457D11B-9A17-2094-DF9E-B5FA3E60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35" y="1043107"/>
            <a:ext cx="759121" cy="7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CA" sz="4000" dirty="0"/>
              <a:t>Weekly Schedule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87031-94C4-1327-F417-F9A8EE10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31" y="2740150"/>
            <a:ext cx="3259369" cy="18156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1B14C-828D-9167-4B8F-B978FDF86C37}"/>
              </a:ext>
            </a:extLst>
          </p:cNvPr>
          <p:cNvSpPr txBox="1"/>
          <p:nvPr/>
        </p:nvSpPr>
        <p:spPr>
          <a:xfrm>
            <a:off x="882502" y="3763925"/>
            <a:ext cx="521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Weekly schedule updated every Monday</a:t>
            </a:r>
          </a:p>
          <a:p>
            <a:r>
              <a:rPr lang="en-CA" dirty="0">
                <a:solidFill>
                  <a:schemeClr val="bg1"/>
                </a:solidFill>
              </a:rPr>
              <a:t>Shows which two movies are playing each night on both of our screens</a:t>
            </a:r>
          </a:p>
          <a:p>
            <a:r>
              <a:rPr lang="en-CA" dirty="0">
                <a:solidFill>
                  <a:schemeClr val="bg1"/>
                </a:solidFill>
              </a:rPr>
              <a:t>You can click on “Details”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0034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CA" sz="4000" dirty="0"/>
              <a:t>Details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48937-FFBB-7687-2410-EBF64124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39" y="2579385"/>
            <a:ext cx="3204753" cy="22686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88D69B-FAB2-6C3E-7E0D-5DB05D575DE0}"/>
              </a:ext>
            </a:extLst>
          </p:cNvPr>
          <p:cNvSpPr txBox="1"/>
          <p:nvPr/>
        </p:nvSpPr>
        <p:spPr>
          <a:xfrm>
            <a:off x="714383" y="3743197"/>
            <a:ext cx="5268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Here you can see a description of the movie and the official movie poster as well as all of our scheduled screenings of it this week.</a:t>
            </a:r>
          </a:p>
          <a:p>
            <a:r>
              <a:rPr lang="en-CA" dirty="0">
                <a:solidFill>
                  <a:schemeClr val="bg1"/>
                </a:solidFill>
              </a:rPr>
              <a:t>You can click to book any of those screening.</a:t>
            </a:r>
          </a:p>
          <a:p>
            <a:r>
              <a:rPr lang="en-CA" dirty="0">
                <a:solidFill>
                  <a:schemeClr val="bg1"/>
                </a:solidFill>
              </a:rPr>
              <a:t>You can also click to see a trailer or to see or leave a review.</a:t>
            </a:r>
          </a:p>
        </p:txBody>
      </p:sp>
    </p:spTree>
    <p:extLst>
      <p:ext uri="{BB962C8B-B14F-4D97-AF65-F5344CB8AC3E}">
        <p14:creationId xmlns:p14="http://schemas.microsoft.com/office/powerpoint/2010/main" val="279384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25908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152884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203184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38573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9B62-6878-D482-D284-BC90287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A129821-CDA1-BBC9-8ED8-D5EC0576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3" y="787145"/>
            <a:ext cx="659643" cy="659643"/>
          </a:xfrm>
        </p:spPr>
      </p:pic>
    </p:spTree>
    <p:extLst>
      <p:ext uri="{BB962C8B-B14F-4D97-AF65-F5344CB8AC3E}">
        <p14:creationId xmlns:p14="http://schemas.microsoft.com/office/powerpoint/2010/main" val="113059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149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Moonrise Movies</vt:lpstr>
      <vt:lpstr>Drive-In Movie Theatre Website</vt:lpstr>
      <vt:lpstr>Weekly Schedule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Fridman, Mitchell</cp:lastModifiedBy>
  <cp:revision>2</cp:revision>
  <dcterms:created xsi:type="dcterms:W3CDTF">2022-11-09T16:16:22Z</dcterms:created>
  <dcterms:modified xsi:type="dcterms:W3CDTF">2022-11-09T16:42:06Z</dcterms:modified>
</cp:coreProperties>
</file>