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74" r:id="rId13"/>
    <p:sldId id="266" r:id="rId14"/>
    <p:sldId id="268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7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24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2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3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82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15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4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19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1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3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4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8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6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08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73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9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3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88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5E96-9826-47A3-6640-8E2C900C6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Moonrise Movies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81B3C-196C-B895-77F7-C14AFB68F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Drive-In movie theatre </a:t>
            </a:r>
          </a:p>
          <a:p>
            <a:r>
              <a:rPr lang="en-CA" dirty="0"/>
              <a:t>By Vladislav Epelboym, Matthew Rao, and Mitchell Fridman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4E1BED02-241C-BF85-A380-3CCFAE77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2DC9B-8A52-3A9A-5C64-B7C0A00EEFEA}"/>
              </a:ext>
            </a:extLst>
          </p:cNvPr>
          <p:cNvSpPr txBox="1"/>
          <p:nvPr/>
        </p:nvSpPr>
        <p:spPr>
          <a:xfrm>
            <a:off x="1154955" y="5741581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HTTPS://MOONRISEMOVIES.AZUREWEBSITES.NET/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38957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414" y="2089715"/>
            <a:ext cx="4149172" cy="409843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ASP.NET Core</a:t>
            </a:r>
          </a:p>
          <a:p>
            <a:r>
              <a:rPr lang="en-CA" dirty="0"/>
              <a:t>ASP.NET Identity</a:t>
            </a:r>
          </a:p>
          <a:p>
            <a:r>
              <a:rPr lang="en-CA" dirty="0"/>
              <a:t>Entity Framework</a:t>
            </a:r>
          </a:p>
          <a:p>
            <a:r>
              <a:rPr lang="en-CA" dirty="0"/>
              <a:t>Google Charts API</a:t>
            </a:r>
          </a:p>
          <a:p>
            <a:r>
              <a:rPr lang="en-CA" dirty="0"/>
              <a:t>Stripe - No code approach</a:t>
            </a:r>
          </a:p>
          <a:p>
            <a:r>
              <a:rPr lang="en-CA" dirty="0"/>
              <a:t>Microsoft SQL Server</a:t>
            </a:r>
          </a:p>
          <a:p>
            <a:r>
              <a:rPr lang="en-CA" dirty="0"/>
              <a:t>Azure Storage Blobs</a:t>
            </a:r>
          </a:p>
          <a:p>
            <a:r>
              <a:rPr lang="en-CA" dirty="0"/>
              <a:t>Azure Application</a:t>
            </a:r>
          </a:p>
          <a:p>
            <a:r>
              <a:rPr lang="en-CA" dirty="0"/>
              <a:t>Microsoft Azure Storage Explorer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Auto-Emailing our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57350-D573-3D08-915D-6C2D20A5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33" y="1313166"/>
            <a:ext cx="6736388" cy="5074163"/>
          </a:xfrm>
        </p:spPr>
      </p:pic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6D36CC-A62C-9FB4-A4F9-AD53BC4E1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48" y="2130093"/>
            <a:ext cx="586821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Azure Storage Explorer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BD053-789B-F0EA-3A8A-EA68E11E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7" y="1221367"/>
            <a:ext cx="10217943" cy="54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8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Blob Storage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61EB54-CAAE-075A-29B4-F5661F50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381706"/>
            <a:ext cx="4334480" cy="2172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102D1-FC92-2923-96C5-DF76D8FC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812" y="2842276"/>
            <a:ext cx="4296375" cy="2162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A74B96-CFE6-B759-0243-140B4938A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190" y="4488321"/>
            <a:ext cx="438211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 on Azure Application 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E93A1-1C0F-62E7-7BB2-34E168C6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1" y="1693188"/>
            <a:ext cx="2293478" cy="4562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F26DED-C896-6D01-A8CC-1F2D06E7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908" y="1693188"/>
            <a:ext cx="6820852" cy="1476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EFEBC9-E799-C580-C154-7071F8169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908" y="3688231"/>
            <a:ext cx="8053754" cy="21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Easily Edit Your Data with Azure Data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23F77-4266-E89B-7EBF-A924CE86C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140" y="4638821"/>
            <a:ext cx="8105388" cy="657517"/>
          </a:xfrm>
        </p:spPr>
      </p:pic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8366F-4E83-0109-49AB-EE1565593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140" y="2395023"/>
            <a:ext cx="8105388" cy="18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353" y="3429000"/>
            <a:ext cx="6605293" cy="679649"/>
          </a:xfrm>
        </p:spPr>
        <p:txBody>
          <a:bodyPr>
            <a:normAutofit/>
          </a:bodyPr>
          <a:lstStyle/>
          <a:p>
            <a:r>
              <a:rPr lang="en-CA" dirty="0"/>
              <a:t>Stripe No-Code Solution, fully implement Stripe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started with a database-first approach.</a:t>
            </a:r>
          </a:p>
          <a:p>
            <a:r>
              <a:rPr lang="en-CA" dirty="0"/>
              <a:t>Easily created webpages with Razor Pages and it’s annotations.</a:t>
            </a:r>
          </a:p>
          <a:p>
            <a:r>
              <a:rPr lang="en-CA" dirty="0"/>
              <a:t>Decided on a calendar display.</a:t>
            </a:r>
          </a:p>
          <a:p>
            <a:r>
              <a:rPr lang="en-CA" dirty="0"/>
              <a:t>Selected Movies, added showtimes, added Ratings &amp; Reviews.</a:t>
            </a:r>
          </a:p>
          <a:p>
            <a:r>
              <a:rPr lang="en-CA" dirty="0"/>
              <a:t>Order Tickets</a:t>
            </a:r>
          </a:p>
          <a:p>
            <a:r>
              <a:rPr lang="en-CA" dirty="0"/>
              <a:t>Deployed the project</a:t>
            </a:r>
          </a:p>
          <a:p>
            <a:r>
              <a:rPr lang="en-CA" dirty="0"/>
              <a:t>Our final result was a great drive-in experience. Thank you for coming to Moonrise Movies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47754E6-9926-0F5E-478D-8D23C2CD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51" y="4997302"/>
            <a:ext cx="1860698" cy="18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1900-4721-C4E4-06CE-062388F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Drive-In Movie Theatre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353C-9F22-DBCA-BFCC-65A875CD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2" y="2108718"/>
            <a:ext cx="3862873" cy="4139681"/>
          </a:xfrm>
        </p:spPr>
        <p:txBody>
          <a:bodyPr/>
          <a:lstStyle/>
          <a:p>
            <a:r>
              <a:rPr lang="en-US" dirty="0"/>
              <a:t>This project aims to provide a website where customers can see what movies are playing at the drive-in, when they are playing, purchase a ticket in advance if they so wish, and then leave ratings and reviews of the movies.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401E0-2372-88FD-8727-FD0D119D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4" y="1679692"/>
            <a:ext cx="7369871" cy="400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70E9E0D9-6F4D-1005-C61A-6BE1A54C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Weekly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61283" cy="4195481"/>
          </a:xfrm>
        </p:spPr>
        <p:txBody>
          <a:bodyPr/>
          <a:lstStyle/>
          <a:p>
            <a:r>
              <a:rPr lang="en-CA" dirty="0"/>
              <a:t>Weekly schedule updated every Monday</a:t>
            </a:r>
          </a:p>
          <a:p>
            <a:r>
              <a:rPr lang="en-CA" dirty="0"/>
              <a:t>Shows which two movies are playing each night on both of our screens</a:t>
            </a:r>
          </a:p>
          <a:p>
            <a:r>
              <a:rPr lang="en-CA" dirty="0"/>
              <a:t>You can click on “Details” for more information.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3B455-18A3-8DA7-B721-B3F36941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95" y="3418767"/>
            <a:ext cx="5361283" cy="2986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21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918027" cy="4195481"/>
          </a:xfrm>
        </p:spPr>
        <p:txBody>
          <a:bodyPr/>
          <a:lstStyle/>
          <a:p>
            <a:r>
              <a:rPr lang="en-CA" dirty="0"/>
              <a:t>Here you can see a description of the movie and the official movie poster as well as all of our scheduled screenings of it this week.</a:t>
            </a:r>
          </a:p>
          <a:p>
            <a:r>
              <a:rPr lang="en-CA" dirty="0"/>
              <a:t>You can click to book any of those screening.</a:t>
            </a:r>
          </a:p>
          <a:p>
            <a:r>
              <a:rPr lang="en-CA" dirty="0"/>
              <a:t>You can also click to see a trailer or to see or leave a review.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7F27D2-394C-7A68-95D8-04DF5495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4769"/>
            <a:ext cx="5816083" cy="3833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0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541181"/>
            <a:ext cx="4489414" cy="3707218"/>
          </a:xfrm>
        </p:spPr>
        <p:txBody>
          <a:bodyPr/>
          <a:lstStyle/>
          <a:p>
            <a:r>
              <a:rPr lang="en-CA" dirty="0"/>
              <a:t>Here you can select a star rating from 0-5 for movies you have seen as well as leave a review about them. </a:t>
            </a:r>
          </a:p>
          <a:p>
            <a:r>
              <a:rPr lang="en-CA" dirty="0"/>
              <a:t>The website will aggregate all of the ratings and display the average submitted rating for movies on our website.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45F7A-5296-0F6D-39A0-0CFF7579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6994"/>
            <a:ext cx="5808223" cy="456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84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CA" dirty="0"/>
              <a:t>You can pay for your ticket online to skip the line with Stripe.</a:t>
            </a:r>
          </a:p>
          <a:p>
            <a:r>
              <a:rPr lang="en-CA" dirty="0"/>
              <a:t>When you book a ticket, a confirmation email will be sent to you with relevant order details.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31F0D-7407-49A6-0583-379F1F22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38" y="3962482"/>
            <a:ext cx="3882995" cy="2485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25CECB-6252-E066-EFE4-E181670BB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71" y="1453181"/>
            <a:ext cx="3882995" cy="4952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19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72" y="3840327"/>
            <a:ext cx="3144127" cy="2253010"/>
          </a:xfrm>
        </p:spPr>
        <p:txBody>
          <a:bodyPr/>
          <a:lstStyle/>
          <a:p>
            <a:r>
              <a:rPr lang="en-CA" dirty="0"/>
              <a:t>CRUD with tables for Movies, Screenings, and Users.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02202-A892-2C77-6D80-D78CE1D8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18" y="1323679"/>
            <a:ext cx="9701909" cy="187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5CFFB6-E325-2B46-3513-09E6123E5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990" y="3722044"/>
            <a:ext cx="7080738" cy="248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78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Charts &amp; 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Charts with average ratings from this week.</a:t>
            </a:r>
          </a:p>
          <a:p>
            <a:r>
              <a:rPr lang="en-CA" dirty="0"/>
              <a:t>Blob Storage in Azure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6DE98-0167-0B1A-8B19-3BA06A804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257330"/>
            <a:ext cx="6489196" cy="3147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EBCCA-E7FB-2021-01AD-7C8042605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606" y="1489221"/>
            <a:ext cx="2549919" cy="49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3976C-8DFB-1E75-6C12-A6982A03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99" y="1418492"/>
            <a:ext cx="6163823" cy="4630414"/>
          </a:xfrm>
        </p:spPr>
      </p:pic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9F5D11-1AEE-5DBF-BAA1-F3BB0FC68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47" y="2573911"/>
            <a:ext cx="5493500" cy="29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3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4774</TotalTime>
  <Words>385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Moonrise Movies</vt:lpstr>
      <vt:lpstr>Drive-In Movie Theatre Website</vt:lpstr>
      <vt:lpstr>Weekly Schedule</vt:lpstr>
      <vt:lpstr>Details</vt:lpstr>
      <vt:lpstr>Reviews</vt:lpstr>
      <vt:lpstr>Order Page</vt:lpstr>
      <vt:lpstr>Admin Dashboard</vt:lpstr>
      <vt:lpstr>Charts &amp; Blob Storage</vt:lpstr>
      <vt:lpstr>Database Design</vt:lpstr>
      <vt:lpstr>Technologies Used</vt:lpstr>
      <vt:lpstr>Auto-Emailing our Clients</vt:lpstr>
      <vt:lpstr>Microsoft Azure Storage Explorer</vt:lpstr>
      <vt:lpstr>Azure Blob Storage</vt:lpstr>
      <vt:lpstr>Deployment on Azure Application </vt:lpstr>
      <vt:lpstr>Easily Edit Your Data with Azure Data Studio</vt:lpstr>
      <vt:lpstr>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Moonrise Movies</dc:title>
  <dc:creator>Fridman, Mitchell</dc:creator>
  <cp:lastModifiedBy>Fridman, Mitchell</cp:lastModifiedBy>
  <cp:revision>6</cp:revision>
  <dcterms:created xsi:type="dcterms:W3CDTF">2022-11-10T16:04:43Z</dcterms:created>
  <dcterms:modified xsi:type="dcterms:W3CDTF">2022-11-13T23:42:47Z</dcterms:modified>
</cp:coreProperties>
</file>