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2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2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5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4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3551-F007-4CC9-A6B5-FBD21EF4FF8D}" type="datetimeFigureOut">
              <a:rPr lang="en-CA" smtClean="0"/>
              <a:t>10/11/2022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8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E96-9826-47A3-6640-8E2C900C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Moonrise Movies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1B3C-196C-B895-77F7-C14AFB68F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Drive-In movie theatre </a:t>
            </a:r>
          </a:p>
          <a:p>
            <a:r>
              <a:rPr lang="en-CA"/>
              <a:t>By Vladislav Epelboym, Matthew Rao, and Mitchell Fridman</a:t>
            </a:r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4E1BED02-241C-BF85-A380-3CCFAE77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900-4721-C4E4-06CE-062388F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Drive-In Movie Theatre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53C-9F22-DBCA-BFCC-65A875CD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108718"/>
            <a:ext cx="3862873" cy="4139681"/>
          </a:xfrm>
        </p:spPr>
        <p:txBody>
          <a:bodyPr/>
          <a:lstStyle/>
          <a:p>
            <a:r>
              <a:rPr lang="en-US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01E0-2372-88FD-8727-FD0D119D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4" y="1679692"/>
            <a:ext cx="7369871" cy="4002649"/>
          </a:xfrm>
          <a:prstGeom prst="rect">
            <a:avLst/>
          </a:prstGeom>
        </p:spPr>
      </p:pic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70E9E0D9-6F4D-1005-C61A-6BE1A54C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1283" cy="4195481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Weekly schedule updated every Monday</a:t>
            </a:r>
          </a:p>
          <a:p>
            <a:r>
              <a:rPr lang="en-CA" dirty="0">
                <a:solidFill>
                  <a:schemeClr val="bg1"/>
                </a:solidFill>
              </a:rPr>
              <a:t>Shows which two movies are playing each night on both of our screens</a:t>
            </a:r>
          </a:p>
          <a:p>
            <a:r>
              <a:rPr lang="en-CA" dirty="0">
                <a:solidFill>
                  <a:schemeClr val="bg1"/>
                </a:solidFill>
              </a:rPr>
              <a:t>You can click on “Details” for more information.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B455-18A3-8DA7-B721-B3F36941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5" y="3418767"/>
            <a:ext cx="5361283" cy="298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8027" cy="4195481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Here you can see a description of the movie and the official movie poster as well as all of our scheduled screenings of it this week.</a:t>
            </a:r>
          </a:p>
          <a:p>
            <a:r>
              <a:rPr lang="en-CA" dirty="0">
                <a:solidFill>
                  <a:schemeClr val="bg1"/>
                </a:solidFill>
              </a:rPr>
              <a:t>You can click to book any of those screening.</a:t>
            </a:r>
          </a:p>
          <a:p>
            <a:r>
              <a:rPr lang="en-CA" dirty="0">
                <a:solidFill>
                  <a:schemeClr val="bg1"/>
                </a:solidFill>
              </a:rPr>
              <a:t>You can also click to see a trailer or to see or leave a review.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3B19B5-AC4F-1583-6EE4-52C31E99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7" y="1853247"/>
            <a:ext cx="5531721" cy="3915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2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4247</TotalTime>
  <Words>148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Moonrise Movies</vt:lpstr>
      <vt:lpstr>Drive-In Movie Theatre Website</vt:lpstr>
      <vt:lpstr>Weekly Schedule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Fridman, Mitchell</cp:lastModifiedBy>
  <cp:revision>2</cp:revision>
  <dcterms:created xsi:type="dcterms:W3CDTF">2022-11-10T16:04:43Z</dcterms:created>
  <dcterms:modified xsi:type="dcterms:W3CDTF">2022-11-13T14:52:21Z</dcterms:modified>
</cp:coreProperties>
</file>