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17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24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625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9365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822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150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845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190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17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635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64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80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63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08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073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9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535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886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5E96-9826-47A3-6640-8E2C900C68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Moonrise Movies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81B3C-196C-B895-77F7-C14AFB68F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Drive-In movie theatre </a:t>
            </a:r>
          </a:p>
          <a:p>
            <a:r>
              <a:rPr lang="en-CA"/>
              <a:t>By Vladislav Epelboym, Matthew Rao, and Mitchell Fridman</a:t>
            </a:r>
            <a:endParaRPr lang="en-CA" dirty="0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4E1BED02-241C-BF85-A380-3CCFAE77E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1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 and Solutions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68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 and Solutions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76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Learned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5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Learned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3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Learned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54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Learned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4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8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5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1900-4721-C4E4-06CE-062388FF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Drive-In Movie Theatre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353C-9F22-DBCA-BFCC-65A875CD6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342" y="2108718"/>
            <a:ext cx="3862873" cy="4139681"/>
          </a:xfrm>
        </p:spPr>
        <p:txBody>
          <a:bodyPr/>
          <a:lstStyle/>
          <a:p>
            <a:r>
              <a:rPr lang="en-US" dirty="0"/>
              <a:t>This project aims to provide a website where customers can see what movies are playing at the drive-in, when they are playing, purchase a ticket in advance if they so wish, and then leave ratings and reviews of the movies.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401E0-2372-88FD-8727-FD0D119DE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34" y="1679692"/>
            <a:ext cx="7369871" cy="4002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70E9E0D9-6F4D-1005-C61A-6BE1A54C3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6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Weekly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361283" cy="4195481"/>
          </a:xfrm>
        </p:spPr>
        <p:txBody>
          <a:bodyPr/>
          <a:lstStyle/>
          <a:p>
            <a:r>
              <a:rPr lang="en-CA" dirty="0"/>
              <a:t>Weekly schedule updated every Monday</a:t>
            </a:r>
          </a:p>
          <a:p>
            <a:r>
              <a:rPr lang="en-CA" dirty="0"/>
              <a:t>Shows which two movies are playing each night on both of our screens</a:t>
            </a:r>
          </a:p>
          <a:p>
            <a:r>
              <a:rPr lang="en-CA" dirty="0"/>
              <a:t>You can click on “Details” for more information.</a:t>
            </a:r>
          </a:p>
          <a:p>
            <a:endParaRPr lang="en-CA" dirty="0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03B455-18A3-8DA7-B721-B3F369411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595" y="3418767"/>
            <a:ext cx="5361283" cy="2986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621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918027" cy="4195481"/>
          </a:xfrm>
        </p:spPr>
        <p:txBody>
          <a:bodyPr/>
          <a:lstStyle/>
          <a:p>
            <a:r>
              <a:rPr lang="en-CA" dirty="0"/>
              <a:t>Here you can see a description of the movie and the official movie poster as well as all of our scheduled screenings of it this week.</a:t>
            </a:r>
          </a:p>
          <a:p>
            <a:r>
              <a:rPr lang="en-CA" dirty="0"/>
              <a:t>You can click to book any of those screening.</a:t>
            </a:r>
          </a:p>
          <a:p>
            <a:r>
              <a:rPr lang="en-CA" dirty="0"/>
              <a:t>You can also click to see a trailer or to see or leave a review.</a:t>
            </a:r>
          </a:p>
          <a:p>
            <a:endParaRPr lang="en-CA" dirty="0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3B19B5-AC4F-1583-6EE4-52C31E994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577" y="1853247"/>
            <a:ext cx="5531721" cy="3915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102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541181"/>
            <a:ext cx="4489414" cy="3707218"/>
          </a:xfrm>
        </p:spPr>
        <p:txBody>
          <a:bodyPr/>
          <a:lstStyle/>
          <a:p>
            <a:r>
              <a:rPr lang="en-CA" dirty="0"/>
              <a:t>Here you can select a star rating from 0-5 for movies you have seen as well as leave a review about them. </a:t>
            </a:r>
          </a:p>
          <a:p>
            <a:r>
              <a:rPr lang="en-CA" dirty="0"/>
              <a:t>The website will aggregate all of the ratings and display the average submitted rating for movies on our website.</a:t>
            </a:r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A45F7A-5296-0F6D-39A0-0CFF7579D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86994"/>
            <a:ext cx="5808223" cy="4561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784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Stripe Payment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en-CA" dirty="0"/>
              <a:t>You can pay for your ticket online to skip the line with Stripe.</a:t>
            </a:r>
          </a:p>
          <a:p>
            <a:r>
              <a:rPr lang="en-CA" dirty="0"/>
              <a:t>When you order with Stripe, a confirmation email will be sent to you with relevant order details.</a:t>
            </a:r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D31F0D-7407-49A6-0583-379F1F22D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938" y="3962482"/>
            <a:ext cx="3882995" cy="2485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25CECB-6252-E066-EFE4-E181670BB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271" y="1453181"/>
            <a:ext cx="3882995" cy="4952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919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487" y="2628149"/>
            <a:ext cx="6968089" cy="3294184"/>
          </a:xfrm>
        </p:spPr>
        <p:txBody>
          <a:bodyPr/>
          <a:lstStyle/>
          <a:p>
            <a:r>
              <a:rPr lang="en-CA" dirty="0"/>
              <a:t>CRUD with tables for Movies, Screenings, and Users.</a:t>
            </a:r>
          </a:p>
          <a:p>
            <a:r>
              <a:rPr lang="en-CA" dirty="0"/>
              <a:t>Charts with average ratings from this week.</a:t>
            </a:r>
          </a:p>
          <a:p>
            <a:r>
              <a:rPr lang="en-CA" dirty="0"/>
              <a:t>Blob Storage in Azure</a:t>
            </a:r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602202-A892-2C77-6D80-D78CE1D8D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87" y="1111246"/>
            <a:ext cx="7747612" cy="14715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20EE6E-2BC7-2179-BA48-5CCA19A02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934" y="3980344"/>
            <a:ext cx="5596718" cy="27150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F1206B-1313-AC85-D78A-016DFD4CE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7594" y="1522314"/>
            <a:ext cx="2549919" cy="49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0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 and Solutions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 and Solutions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52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4551</TotalTime>
  <Words>287</Words>
  <Application>Microsoft Office PowerPoint</Application>
  <PresentationFormat>Widescreen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Moonrise Movies</vt:lpstr>
      <vt:lpstr>Drive-In Movie Theatre Website</vt:lpstr>
      <vt:lpstr>Weekly Schedule</vt:lpstr>
      <vt:lpstr>Details</vt:lpstr>
      <vt:lpstr>Reviews</vt:lpstr>
      <vt:lpstr>Stripe Payment</vt:lpstr>
      <vt:lpstr>Admin Dashboard</vt:lpstr>
      <vt:lpstr>Challenges and Solutions 1</vt:lpstr>
      <vt:lpstr>Challenges and Solutions 2</vt:lpstr>
      <vt:lpstr>Challenges and Solutions 3</vt:lpstr>
      <vt:lpstr>Challenges and Solutions 4</vt:lpstr>
      <vt:lpstr>What we Learned 1</vt:lpstr>
      <vt:lpstr>What we Learned 2</vt:lpstr>
      <vt:lpstr>What we Learned 3</vt:lpstr>
      <vt:lpstr>What we Learned 4</vt:lpstr>
      <vt:lpstr>Future Work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Moonrise Movies</dc:title>
  <dc:creator>Fridman, Mitchell</dc:creator>
  <cp:lastModifiedBy>Fridman, Mitchell</cp:lastModifiedBy>
  <cp:revision>3</cp:revision>
  <dcterms:created xsi:type="dcterms:W3CDTF">2022-11-10T16:04:43Z</dcterms:created>
  <dcterms:modified xsi:type="dcterms:W3CDTF">2022-11-13T19:57:46Z</dcterms:modified>
</cp:coreProperties>
</file>